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4"/>
  </p:sldMasterIdLst>
  <p:notesMasterIdLst>
    <p:notesMasterId r:id="rId71"/>
  </p:notesMasterIdLst>
  <p:sldIdLst>
    <p:sldId id="656" r:id="rId5"/>
    <p:sldId id="852" r:id="rId6"/>
    <p:sldId id="792" r:id="rId7"/>
    <p:sldId id="782" r:id="rId8"/>
    <p:sldId id="796" r:id="rId9"/>
    <p:sldId id="729" r:id="rId10"/>
    <p:sldId id="851" r:id="rId11"/>
    <p:sldId id="819" r:id="rId12"/>
    <p:sldId id="797" r:id="rId13"/>
    <p:sldId id="701" r:id="rId14"/>
    <p:sldId id="703" r:id="rId15"/>
    <p:sldId id="815" r:id="rId16"/>
    <p:sldId id="820" r:id="rId17"/>
    <p:sldId id="709" r:id="rId18"/>
    <p:sldId id="821" r:id="rId19"/>
    <p:sldId id="812" r:id="rId20"/>
    <p:sldId id="814" r:id="rId21"/>
    <p:sldId id="822" r:id="rId22"/>
    <p:sldId id="823" r:id="rId23"/>
    <p:sldId id="824" r:id="rId24"/>
    <p:sldId id="825" r:id="rId25"/>
    <p:sldId id="826" r:id="rId26"/>
    <p:sldId id="827" r:id="rId27"/>
    <p:sldId id="828" r:id="rId28"/>
    <p:sldId id="770" r:id="rId29"/>
    <p:sldId id="829" r:id="rId30"/>
    <p:sldId id="830" r:id="rId31"/>
    <p:sldId id="794" r:id="rId32"/>
    <p:sldId id="795" r:id="rId33"/>
    <p:sldId id="798" r:id="rId34"/>
    <p:sldId id="799" r:id="rId35"/>
    <p:sldId id="800" r:id="rId36"/>
    <p:sldId id="831" r:id="rId37"/>
    <p:sldId id="832" r:id="rId38"/>
    <p:sldId id="833" r:id="rId39"/>
    <p:sldId id="816" r:id="rId40"/>
    <p:sldId id="801" r:id="rId41"/>
    <p:sldId id="802" r:id="rId42"/>
    <p:sldId id="834" r:id="rId43"/>
    <p:sldId id="835" r:id="rId44"/>
    <p:sldId id="836" r:id="rId45"/>
    <p:sldId id="837" r:id="rId46"/>
    <p:sldId id="838" r:id="rId47"/>
    <p:sldId id="839" r:id="rId48"/>
    <p:sldId id="840" r:id="rId49"/>
    <p:sldId id="841" r:id="rId50"/>
    <p:sldId id="842" r:id="rId51"/>
    <p:sldId id="803" r:id="rId52"/>
    <p:sldId id="789" r:id="rId53"/>
    <p:sldId id="843" r:id="rId54"/>
    <p:sldId id="804" r:id="rId55"/>
    <p:sldId id="805" r:id="rId56"/>
    <p:sldId id="807" r:id="rId57"/>
    <p:sldId id="844" r:id="rId58"/>
    <p:sldId id="793" r:id="rId59"/>
    <p:sldId id="845" r:id="rId60"/>
    <p:sldId id="846" r:id="rId61"/>
    <p:sldId id="847" r:id="rId62"/>
    <p:sldId id="848" r:id="rId63"/>
    <p:sldId id="849" r:id="rId64"/>
    <p:sldId id="808" r:id="rId65"/>
    <p:sldId id="850" r:id="rId66"/>
    <p:sldId id="277" r:id="rId67"/>
    <p:sldId id="791" r:id="rId68"/>
    <p:sldId id="704" r:id="rId69"/>
    <p:sldId id="854" r:id="rId70"/>
  </p:sldIdLst>
  <p:sldSz cx="6858000" cy="5143500"/>
  <p:notesSz cx="6858000" cy="9144000"/>
  <p:embeddedFontLst>
    <p:embeddedFont>
      <p:font typeface="Courier" panose="02070309020205020404" pitchFamily="49" charset="0"/>
      <p:regular r:id="rId72"/>
      <p:bold r:id="rId73"/>
      <p:italic r:id="rId74"/>
      <p:boldItalic r:id="rId75"/>
    </p:embeddedFont>
    <p:embeddedFont>
      <p:font typeface="Lato" panose="020F0502020204030203" pitchFamily="34" charset="0"/>
      <p:regular r:id="rId76"/>
      <p:bold r:id="rId77"/>
      <p:italic r:id="rId78"/>
      <p:boldItalic r:id="rId79"/>
    </p:embeddedFont>
    <p:embeddedFont>
      <p:font typeface="Raleway" pitchFamily="2" charset="77"/>
      <p:regular r:id="rId80"/>
      <p:bold r:id="rId81"/>
      <p:italic r:id="rId82"/>
      <p:boldItalic r:id="rId8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Default Section" id="{912C5583-6260-EA42-B2C5-383913CA2946}">
          <p14:sldIdLst>
            <p14:sldId id="656"/>
            <p14:sldId id="852"/>
            <p14:sldId id="792"/>
            <p14:sldId id="782"/>
            <p14:sldId id="796"/>
            <p14:sldId id="729"/>
            <p14:sldId id="851"/>
            <p14:sldId id="819"/>
            <p14:sldId id="797"/>
            <p14:sldId id="701"/>
            <p14:sldId id="703"/>
            <p14:sldId id="815"/>
            <p14:sldId id="820"/>
            <p14:sldId id="709"/>
            <p14:sldId id="821"/>
            <p14:sldId id="812"/>
            <p14:sldId id="814"/>
            <p14:sldId id="822"/>
            <p14:sldId id="823"/>
            <p14:sldId id="824"/>
            <p14:sldId id="825"/>
            <p14:sldId id="826"/>
            <p14:sldId id="827"/>
            <p14:sldId id="828"/>
            <p14:sldId id="770"/>
            <p14:sldId id="829"/>
            <p14:sldId id="830"/>
            <p14:sldId id="794"/>
            <p14:sldId id="795"/>
            <p14:sldId id="798"/>
            <p14:sldId id="799"/>
            <p14:sldId id="800"/>
            <p14:sldId id="831"/>
            <p14:sldId id="832"/>
            <p14:sldId id="833"/>
            <p14:sldId id="816"/>
            <p14:sldId id="801"/>
            <p14:sldId id="802"/>
            <p14:sldId id="834"/>
            <p14:sldId id="835"/>
            <p14:sldId id="836"/>
            <p14:sldId id="837"/>
            <p14:sldId id="838"/>
            <p14:sldId id="839"/>
            <p14:sldId id="840"/>
            <p14:sldId id="841"/>
            <p14:sldId id="842"/>
            <p14:sldId id="803"/>
            <p14:sldId id="789"/>
            <p14:sldId id="843"/>
            <p14:sldId id="804"/>
            <p14:sldId id="805"/>
            <p14:sldId id="807"/>
            <p14:sldId id="844"/>
            <p14:sldId id="793"/>
            <p14:sldId id="845"/>
            <p14:sldId id="846"/>
            <p14:sldId id="847"/>
            <p14:sldId id="848"/>
            <p14:sldId id="849"/>
            <p14:sldId id="808"/>
            <p14:sldId id="850"/>
            <p14:sldId id="277"/>
            <p14:sldId id="791"/>
            <p14:sldId id="704"/>
            <p14:sldId id="85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85C6"/>
    <a:srgbClr val="F20052"/>
    <a:srgbClr val="FE61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939351-0F4D-B146-ABF9-33B88026DAEC}" v="3" dt="2023-02-15T12:04:43.209"/>
  </p1510:revLst>
</p1510:revInfo>
</file>

<file path=ppt/tableStyles.xml><?xml version="1.0" encoding="utf-8"?>
<a:tblStyleLst xmlns:a="http://schemas.openxmlformats.org/drawingml/2006/main" def="{C98665B7-6574-423E-A4B5-A6C020D860FF}">
  <a:tblStyle styleId="{C98665B7-6574-423E-A4B5-A6C020D860F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01A8698C-63BC-4B6A-AE92-7E62379B4444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063" autoAdjust="0"/>
    <p:restoredTop sz="96302"/>
  </p:normalViewPr>
  <p:slideViewPr>
    <p:cSldViewPr snapToGrid="0">
      <p:cViewPr varScale="1">
        <p:scale>
          <a:sx n="153" d="100"/>
          <a:sy n="153" d="100"/>
        </p:scale>
        <p:origin x="176" y="13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presProps" Target="presProps.xml"/><Relationship Id="rId89" Type="http://schemas.microsoft.com/office/2015/10/relationships/revisionInfo" Target="revisionInfo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font" Target="fonts/font3.fntdata"/><Relationship Id="rId79" Type="http://schemas.openxmlformats.org/officeDocument/2006/relationships/font" Target="fonts/font8.fntdata"/><Relationship Id="rId5" Type="http://schemas.openxmlformats.org/officeDocument/2006/relationships/slide" Target="slides/slide1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font" Target="fonts/font6.fntdata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font" Target="fonts/font1.fntdata"/><Relationship Id="rId80" Type="http://schemas.openxmlformats.org/officeDocument/2006/relationships/font" Target="fonts/font9.fntdata"/><Relationship Id="rId85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font" Target="fonts/font4.fntdata"/><Relationship Id="rId83" Type="http://schemas.openxmlformats.org/officeDocument/2006/relationships/font" Target="fonts/font12.fntdata"/><Relationship Id="rId88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font" Target="fonts/font2.fntdata"/><Relationship Id="rId78" Type="http://schemas.openxmlformats.org/officeDocument/2006/relationships/font" Target="fonts/font7.fntdata"/><Relationship Id="rId81" Type="http://schemas.openxmlformats.org/officeDocument/2006/relationships/font" Target="fonts/font10.fntdata"/><Relationship Id="rId86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font" Target="fonts/font5.fntdata"/><Relationship Id="rId7" Type="http://schemas.openxmlformats.org/officeDocument/2006/relationships/slide" Target="slides/slide3.xml"/><Relationship Id="rId71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tableStyles" Target="tableStyles.xml"/><Relationship Id="rId61" Type="http://schemas.openxmlformats.org/officeDocument/2006/relationships/slide" Target="slides/slide57.xml"/><Relationship Id="rId82" Type="http://schemas.openxmlformats.org/officeDocument/2006/relationships/font" Target="fonts/font11.fntdata"/><Relationship Id="rId19" Type="http://schemas.openxmlformats.org/officeDocument/2006/relationships/slide" Target="slides/slide1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i Kit Ken FONG" userId="233f042c-09e9-4a0c-9043-d675a582571a" providerId="ADAL" clId="{75822AB3-4B35-324C-9B75-EDDCA8FC3F32}"/>
    <pc:docChg chg="undo redo custSel addSld delSld modSld">
      <pc:chgData name="Chi Kit Ken FONG" userId="233f042c-09e9-4a0c-9043-d675a582571a" providerId="ADAL" clId="{75822AB3-4B35-324C-9B75-EDDCA8FC3F32}" dt="2022-09-06T08:31:04.211" v="663" actId="20577"/>
      <pc:docMkLst>
        <pc:docMk/>
      </pc:docMkLst>
      <pc:sldChg chg="modSp mod">
        <pc:chgData name="Chi Kit Ken FONG" userId="233f042c-09e9-4a0c-9043-d675a582571a" providerId="ADAL" clId="{75822AB3-4B35-324C-9B75-EDDCA8FC3F32}" dt="2022-09-06T07:31:53.417" v="1" actId="20577"/>
        <pc:sldMkLst>
          <pc:docMk/>
          <pc:sldMk cId="0" sldId="256"/>
        </pc:sldMkLst>
        <pc:spChg chg="mod">
          <ac:chgData name="Chi Kit Ken FONG" userId="233f042c-09e9-4a0c-9043-d675a582571a" providerId="ADAL" clId="{75822AB3-4B35-324C-9B75-EDDCA8FC3F32}" dt="2022-09-06T07:31:53.417" v="1" actId="20577"/>
          <ac:spMkLst>
            <pc:docMk/>
            <pc:sldMk cId="0" sldId="256"/>
            <ac:spMk id="88" creationId="{00000000-0000-0000-0000-000000000000}"/>
          </ac:spMkLst>
        </pc:spChg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0" sldId="258"/>
        </pc:sldMkLst>
      </pc:sldChg>
      <pc:sldChg chg="addSp delSp modSp add mod modClrScheme chgLayout">
        <pc:chgData name="Chi Kit Ken FONG" userId="233f042c-09e9-4a0c-9043-d675a582571a" providerId="ADAL" clId="{75822AB3-4B35-324C-9B75-EDDCA8FC3F32}" dt="2022-09-06T07:54:11.310" v="274" actId="692"/>
        <pc:sldMkLst>
          <pc:docMk/>
          <pc:sldMk cId="0" sldId="264"/>
        </pc:sldMkLst>
        <pc:spChg chg="add del mod ord">
          <ac:chgData name="Chi Kit Ken FONG" userId="233f042c-09e9-4a0c-9043-d675a582571a" providerId="ADAL" clId="{75822AB3-4B35-324C-9B75-EDDCA8FC3F32}" dt="2022-09-06T07:52:49.305" v="267" actId="478"/>
          <ac:spMkLst>
            <pc:docMk/>
            <pc:sldMk cId="0" sldId="264"/>
            <ac:spMk id="3" creationId="{09389283-3AD6-DB6B-51F1-FA7957822160}"/>
          </ac:spMkLst>
        </pc:spChg>
        <pc:spChg chg="add del mod ord">
          <ac:chgData name="Chi Kit Ken FONG" userId="233f042c-09e9-4a0c-9043-d675a582571a" providerId="ADAL" clId="{75822AB3-4B35-324C-9B75-EDDCA8FC3F32}" dt="2022-09-06T07:53:01.856" v="268" actId="478"/>
          <ac:spMkLst>
            <pc:docMk/>
            <pc:sldMk cId="0" sldId="264"/>
            <ac:spMk id="4" creationId="{8EA94591-71C2-5CCE-F7E3-C2D59192F4A2}"/>
          </ac:spMkLst>
        </pc:spChg>
        <pc:cxnChg chg="mod">
          <ac:chgData name="Chi Kit Ken FONG" userId="233f042c-09e9-4a0c-9043-d675a582571a" providerId="ADAL" clId="{75822AB3-4B35-324C-9B75-EDDCA8FC3F32}" dt="2022-09-06T07:54:11.310" v="274" actId="692"/>
          <ac:cxnSpMkLst>
            <pc:docMk/>
            <pc:sldMk cId="0" sldId="264"/>
            <ac:cxnSpMk id="326" creationId="{00000000-0000-0000-0000-000000000000}"/>
          </ac:cxnSpMkLst>
        </pc:cxnChg>
        <pc:cxnChg chg="mod">
          <ac:chgData name="Chi Kit Ken FONG" userId="233f042c-09e9-4a0c-9043-d675a582571a" providerId="ADAL" clId="{75822AB3-4B35-324C-9B75-EDDCA8FC3F32}" dt="2022-09-06T07:54:11.310" v="274" actId="692"/>
          <ac:cxnSpMkLst>
            <pc:docMk/>
            <pc:sldMk cId="0" sldId="264"/>
            <ac:cxnSpMk id="327" creationId="{00000000-0000-0000-0000-000000000000}"/>
          </ac:cxnSpMkLst>
        </pc:cxnChg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2215134919" sldId="266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0" sldId="269"/>
        </pc:sldMkLst>
      </pc:sldChg>
      <pc:sldChg chg="addSp delSp modSp add mod modClrScheme chgLayout">
        <pc:chgData name="Chi Kit Ken FONG" userId="233f042c-09e9-4a0c-9043-d675a582571a" providerId="ADAL" clId="{75822AB3-4B35-324C-9B75-EDDCA8FC3F32}" dt="2022-09-06T08:00:27.864" v="350" actId="1076"/>
        <pc:sldMkLst>
          <pc:docMk/>
          <pc:sldMk cId="0" sldId="270"/>
        </pc:sldMkLst>
        <pc:spChg chg="add del mod ord">
          <ac:chgData name="Chi Kit Ken FONG" userId="233f042c-09e9-4a0c-9043-d675a582571a" providerId="ADAL" clId="{75822AB3-4B35-324C-9B75-EDDCA8FC3F32}" dt="2022-09-06T07:59:39.265" v="333" actId="478"/>
          <ac:spMkLst>
            <pc:docMk/>
            <pc:sldMk cId="0" sldId="270"/>
            <ac:spMk id="2" creationId="{F93B7729-EB9B-5E06-5BAE-D2C752865AC0}"/>
          </ac:spMkLst>
        </pc:spChg>
        <pc:spChg chg="add del mod ord">
          <ac:chgData name="Chi Kit Ken FONG" userId="233f042c-09e9-4a0c-9043-d675a582571a" providerId="ADAL" clId="{75822AB3-4B35-324C-9B75-EDDCA8FC3F32}" dt="2022-09-06T07:59:44.656" v="336" actId="478"/>
          <ac:spMkLst>
            <pc:docMk/>
            <pc:sldMk cId="0" sldId="270"/>
            <ac:spMk id="3" creationId="{A9CAB94D-F29C-56C1-75D9-300914305DB4}"/>
          </ac:spMkLst>
        </pc:spChg>
        <pc:spChg chg="add del">
          <ac:chgData name="Chi Kit Ken FONG" userId="233f042c-09e9-4a0c-9043-d675a582571a" providerId="ADAL" clId="{75822AB3-4B35-324C-9B75-EDDCA8FC3F32}" dt="2022-09-06T07:59:42.076" v="335" actId="478"/>
          <ac:spMkLst>
            <pc:docMk/>
            <pc:sldMk cId="0" sldId="270"/>
            <ac:spMk id="405" creationId="{00000000-0000-0000-0000-000000000000}"/>
          </ac:spMkLst>
        </pc:spChg>
        <pc:cxnChg chg="mod">
          <ac:chgData name="Chi Kit Ken FONG" userId="233f042c-09e9-4a0c-9043-d675a582571a" providerId="ADAL" clId="{75822AB3-4B35-324C-9B75-EDDCA8FC3F32}" dt="2022-09-06T07:59:58.903" v="338" actId="14100"/>
          <ac:cxnSpMkLst>
            <pc:docMk/>
            <pc:sldMk cId="0" sldId="270"/>
            <ac:cxnSpMk id="23" creationId="{E71D9CCD-6284-475C-B287-932AC862450B}"/>
          </ac:cxnSpMkLst>
        </pc:cxnChg>
        <pc:cxnChg chg="mod">
          <ac:chgData name="Chi Kit Ken FONG" userId="233f042c-09e9-4a0c-9043-d675a582571a" providerId="ADAL" clId="{75822AB3-4B35-324C-9B75-EDDCA8FC3F32}" dt="2022-09-06T08:00:06.002" v="340" actId="14100"/>
          <ac:cxnSpMkLst>
            <pc:docMk/>
            <pc:sldMk cId="0" sldId="270"/>
            <ac:cxnSpMk id="398" creationId="{00000000-0000-0000-0000-000000000000}"/>
          </ac:cxnSpMkLst>
        </pc:cxnChg>
        <pc:cxnChg chg="mod">
          <ac:chgData name="Chi Kit Ken FONG" userId="233f042c-09e9-4a0c-9043-d675a582571a" providerId="ADAL" clId="{75822AB3-4B35-324C-9B75-EDDCA8FC3F32}" dt="2022-09-06T08:00:12.301" v="342" actId="14100"/>
          <ac:cxnSpMkLst>
            <pc:docMk/>
            <pc:sldMk cId="0" sldId="270"/>
            <ac:cxnSpMk id="400" creationId="{00000000-0000-0000-0000-000000000000}"/>
          </ac:cxnSpMkLst>
        </pc:cxnChg>
        <pc:cxnChg chg="mod">
          <ac:chgData name="Chi Kit Ken FONG" userId="233f042c-09e9-4a0c-9043-d675a582571a" providerId="ADAL" clId="{75822AB3-4B35-324C-9B75-EDDCA8FC3F32}" dt="2022-09-06T08:00:24.007" v="349" actId="1035"/>
          <ac:cxnSpMkLst>
            <pc:docMk/>
            <pc:sldMk cId="0" sldId="270"/>
            <ac:cxnSpMk id="402" creationId="{00000000-0000-0000-0000-000000000000}"/>
          </ac:cxnSpMkLst>
        </pc:cxnChg>
        <pc:cxnChg chg="mod">
          <ac:chgData name="Chi Kit Ken FONG" userId="233f042c-09e9-4a0c-9043-d675a582571a" providerId="ADAL" clId="{75822AB3-4B35-324C-9B75-EDDCA8FC3F32}" dt="2022-09-06T08:00:27.864" v="350" actId="1076"/>
          <ac:cxnSpMkLst>
            <pc:docMk/>
            <pc:sldMk cId="0" sldId="270"/>
            <ac:cxnSpMk id="404" creationId="{00000000-0000-0000-0000-000000000000}"/>
          </ac:cxnSpMkLst>
        </pc:cxnChg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0" sldId="271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0" sldId="272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0" sldId="273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1597854159" sldId="274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856189291" sldId="280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2064347899" sldId="292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0" sldId="295"/>
        </pc:sldMkLst>
      </pc:sldChg>
      <pc:sldChg chg="addSp delSp modSp add mod modClrScheme chgLayout">
        <pc:chgData name="Chi Kit Ken FONG" userId="233f042c-09e9-4a0c-9043-d675a582571a" providerId="ADAL" clId="{75822AB3-4B35-324C-9B75-EDDCA8FC3F32}" dt="2022-09-06T07:51:34.262" v="257" actId="478"/>
        <pc:sldMkLst>
          <pc:docMk/>
          <pc:sldMk cId="1538418682" sldId="297"/>
        </pc:sldMkLst>
        <pc:spChg chg="add del mod ord">
          <ac:chgData name="Chi Kit Ken FONG" userId="233f042c-09e9-4a0c-9043-d675a582571a" providerId="ADAL" clId="{75822AB3-4B35-324C-9B75-EDDCA8FC3F32}" dt="2022-09-06T07:51:34.262" v="257" actId="478"/>
          <ac:spMkLst>
            <pc:docMk/>
            <pc:sldMk cId="1538418682" sldId="297"/>
            <ac:spMk id="2" creationId="{043EEE23-C78B-FB61-450C-314208C154C5}"/>
          </ac:spMkLst>
        </pc:spChg>
        <pc:spChg chg="add del mod ord">
          <ac:chgData name="Chi Kit Ken FONG" userId="233f042c-09e9-4a0c-9043-d675a582571a" providerId="ADAL" clId="{75822AB3-4B35-324C-9B75-EDDCA8FC3F32}" dt="2022-09-06T07:51:29.706" v="256" actId="478"/>
          <ac:spMkLst>
            <pc:docMk/>
            <pc:sldMk cId="1538418682" sldId="297"/>
            <ac:spMk id="3" creationId="{9DE3E986-70C7-A6FF-C93D-C436AC503086}"/>
          </ac:spMkLst>
        </pc:spChg>
      </pc:sldChg>
      <pc:sldChg chg="addSp delSp modSp add mod modClrScheme chgLayout">
        <pc:chgData name="Chi Kit Ken FONG" userId="233f042c-09e9-4a0c-9043-d675a582571a" providerId="ADAL" clId="{75822AB3-4B35-324C-9B75-EDDCA8FC3F32}" dt="2022-09-06T07:51:41.247" v="259" actId="478"/>
        <pc:sldMkLst>
          <pc:docMk/>
          <pc:sldMk cId="1435388888" sldId="298"/>
        </pc:sldMkLst>
        <pc:spChg chg="add del mod ord">
          <ac:chgData name="Chi Kit Ken FONG" userId="233f042c-09e9-4a0c-9043-d675a582571a" providerId="ADAL" clId="{75822AB3-4B35-324C-9B75-EDDCA8FC3F32}" dt="2022-09-06T07:51:41.247" v="259" actId="478"/>
          <ac:spMkLst>
            <pc:docMk/>
            <pc:sldMk cId="1435388888" sldId="298"/>
            <ac:spMk id="2" creationId="{D98F8C94-AFDF-842F-84F6-87E833F05EE8}"/>
          </ac:spMkLst>
        </pc:spChg>
        <pc:spChg chg="add del mod ord">
          <ac:chgData name="Chi Kit Ken FONG" userId="233f042c-09e9-4a0c-9043-d675a582571a" providerId="ADAL" clId="{75822AB3-4B35-324C-9B75-EDDCA8FC3F32}" dt="2022-09-06T07:51:40.207" v="258" actId="478"/>
          <ac:spMkLst>
            <pc:docMk/>
            <pc:sldMk cId="1435388888" sldId="298"/>
            <ac:spMk id="3" creationId="{C7BE40C2-818C-6B44-7508-45BAA02489F3}"/>
          </ac:spMkLst>
        </pc:spChg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0" sldId="299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0" sldId="366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814548542" sldId="592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2212591426" sldId="596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2710695329" sldId="597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2173168671" sldId="598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0" sldId="599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1043819273" sldId="600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0" sldId="601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3559795632" sldId="602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1116828318" sldId="604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1544157398" sldId="605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1660378186" sldId="606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3071520998" sldId="607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384294341" sldId="609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0" sldId="612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0" sldId="615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1758382019" sldId="616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894773090" sldId="617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1992529748" sldId="621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3214798930" sldId="622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1560128715" sldId="623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1412026924" sldId="624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3990019341" sldId="625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2863146719" sldId="626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2655942816" sldId="627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1672954693" sldId="628"/>
        </pc:sldMkLst>
      </pc:sldChg>
      <pc:sldChg chg="addSp delSp modSp add mod modClrScheme chgLayout">
        <pc:chgData name="Chi Kit Ken FONG" userId="233f042c-09e9-4a0c-9043-d675a582571a" providerId="ADAL" clId="{75822AB3-4B35-324C-9B75-EDDCA8FC3F32}" dt="2022-09-06T07:55:01.452" v="280" actId="14100"/>
        <pc:sldMkLst>
          <pc:docMk/>
          <pc:sldMk cId="76916101" sldId="629"/>
        </pc:sldMkLst>
        <pc:spChg chg="add del mod ord">
          <ac:chgData name="Chi Kit Ken FONG" userId="233f042c-09e9-4a0c-9043-d675a582571a" providerId="ADAL" clId="{75822AB3-4B35-324C-9B75-EDDCA8FC3F32}" dt="2022-09-06T07:53:24.361" v="269" actId="478"/>
          <ac:spMkLst>
            <pc:docMk/>
            <pc:sldMk cId="76916101" sldId="629"/>
            <ac:spMk id="2" creationId="{134F32F8-28F8-002B-25B8-2A8CBECD7114}"/>
          </ac:spMkLst>
        </pc:spChg>
        <pc:spChg chg="add del mod ord">
          <ac:chgData name="Chi Kit Ken FONG" userId="233f042c-09e9-4a0c-9043-d675a582571a" providerId="ADAL" clId="{75822AB3-4B35-324C-9B75-EDDCA8FC3F32}" dt="2022-09-06T07:53:26.756" v="270" actId="478"/>
          <ac:spMkLst>
            <pc:docMk/>
            <pc:sldMk cId="76916101" sldId="629"/>
            <ac:spMk id="3" creationId="{F540B742-2DC8-D428-DCE3-9C2033345C98}"/>
          </ac:spMkLst>
        </pc:spChg>
        <pc:cxnChg chg="add del mod">
          <ac:chgData name="Chi Kit Ken FONG" userId="233f042c-09e9-4a0c-9043-d675a582571a" providerId="ADAL" clId="{75822AB3-4B35-324C-9B75-EDDCA8FC3F32}" dt="2022-09-06T07:54:40.880" v="276"/>
          <ac:cxnSpMkLst>
            <pc:docMk/>
            <pc:sldMk cId="76916101" sldId="629"/>
            <ac:cxnSpMk id="4" creationId="{32719FC7-8BF4-31C9-6E5A-9BA98AB69BDD}"/>
          </ac:cxnSpMkLst>
        </pc:cxnChg>
        <pc:cxnChg chg="add del mod">
          <ac:chgData name="Chi Kit Ken FONG" userId="233f042c-09e9-4a0c-9043-d675a582571a" providerId="ADAL" clId="{75822AB3-4B35-324C-9B75-EDDCA8FC3F32}" dt="2022-09-06T07:54:40.880" v="276"/>
          <ac:cxnSpMkLst>
            <pc:docMk/>
            <pc:sldMk cId="76916101" sldId="629"/>
            <ac:cxnSpMk id="5" creationId="{C83FD01A-ACA5-786B-E4DC-AD694F3AA932}"/>
          </ac:cxnSpMkLst>
        </pc:cxnChg>
        <pc:cxnChg chg="mod">
          <ac:chgData name="Chi Kit Ken FONG" userId="233f042c-09e9-4a0c-9043-d675a582571a" providerId="ADAL" clId="{75822AB3-4B35-324C-9B75-EDDCA8FC3F32}" dt="2022-09-06T07:54:56.354" v="278" actId="1076"/>
          <ac:cxnSpMkLst>
            <pc:docMk/>
            <pc:sldMk cId="76916101" sldId="629"/>
            <ac:cxnSpMk id="326" creationId="{00000000-0000-0000-0000-000000000000}"/>
          </ac:cxnSpMkLst>
        </pc:cxnChg>
        <pc:cxnChg chg="mod">
          <ac:chgData name="Chi Kit Ken FONG" userId="233f042c-09e9-4a0c-9043-d675a582571a" providerId="ADAL" clId="{75822AB3-4B35-324C-9B75-EDDCA8FC3F32}" dt="2022-09-06T07:55:01.452" v="280" actId="14100"/>
          <ac:cxnSpMkLst>
            <pc:docMk/>
            <pc:sldMk cId="76916101" sldId="629"/>
            <ac:cxnSpMk id="327" creationId="{00000000-0000-0000-0000-000000000000}"/>
          </ac:cxnSpMkLst>
        </pc:cxnChg>
      </pc:sldChg>
      <pc:sldChg chg="delSp modSp add mod setBg delDesignElem chgLayout">
        <pc:chgData name="Chi Kit Ken FONG" userId="233f042c-09e9-4a0c-9043-d675a582571a" providerId="ADAL" clId="{75822AB3-4B35-324C-9B75-EDDCA8FC3F32}" dt="2022-09-06T07:40:07.201" v="101" actId="14100"/>
        <pc:sldMkLst>
          <pc:docMk/>
          <pc:sldMk cId="3144073891" sldId="630"/>
        </pc:sldMkLst>
        <pc:spChg chg="mod ord">
          <ac:chgData name="Chi Kit Ken FONG" userId="233f042c-09e9-4a0c-9043-d675a582571a" providerId="ADAL" clId="{75822AB3-4B35-324C-9B75-EDDCA8FC3F32}" dt="2022-09-06T07:40:07.201" v="101" actId="14100"/>
          <ac:spMkLst>
            <pc:docMk/>
            <pc:sldMk cId="3144073891" sldId="630"/>
            <ac:spMk id="5" creationId="{31C78C54-2E99-4242-99D6-EBF577875D2F}"/>
          </ac:spMkLst>
        </pc:spChg>
        <pc:spChg chg="del">
          <ac:chgData name="Chi Kit Ken FONG" userId="233f042c-09e9-4a0c-9043-d675a582571a" providerId="ADAL" clId="{75822AB3-4B35-324C-9B75-EDDCA8FC3F32}" dt="2022-09-06T07:32:11.335" v="6"/>
          <ac:spMkLst>
            <pc:docMk/>
            <pc:sldMk cId="3144073891" sldId="630"/>
            <ac:spMk id="14" creationId="{F6B7BFBD-C488-4B5B-ABE5-8256F3FFB048}"/>
          </ac:spMkLst>
        </pc:spChg>
        <pc:spChg chg="del">
          <ac:chgData name="Chi Kit Ken FONG" userId="233f042c-09e9-4a0c-9043-d675a582571a" providerId="ADAL" clId="{75822AB3-4B35-324C-9B75-EDDCA8FC3F32}" dt="2022-09-06T07:32:11.335" v="6"/>
          <ac:spMkLst>
            <pc:docMk/>
            <pc:sldMk cId="3144073891" sldId="630"/>
            <ac:spMk id="16" creationId="{2BA7674F-A261-445A-AE3A-A0AA30620EC8}"/>
          </ac:spMkLst>
        </pc:spChg>
        <pc:spChg chg="del">
          <ac:chgData name="Chi Kit Ken FONG" userId="233f042c-09e9-4a0c-9043-d675a582571a" providerId="ADAL" clId="{75822AB3-4B35-324C-9B75-EDDCA8FC3F32}" dt="2022-09-06T07:32:11.335" v="6"/>
          <ac:spMkLst>
            <pc:docMk/>
            <pc:sldMk cId="3144073891" sldId="630"/>
            <ac:spMk id="18" creationId="{BA53A58C-A067-4B87-B48C-CB90C1FA0FEE}"/>
          </ac:spMkLst>
        </pc:spChg>
        <pc:grpChg chg="del">
          <ac:chgData name="Chi Kit Ken FONG" userId="233f042c-09e9-4a0c-9043-d675a582571a" providerId="ADAL" clId="{75822AB3-4B35-324C-9B75-EDDCA8FC3F32}" dt="2022-09-06T07:32:11.335" v="6"/>
          <ac:grpSpMkLst>
            <pc:docMk/>
            <pc:sldMk cId="3144073891" sldId="630"/>
            <ac:grpSpMk id="10" creationId="{8C89EA62-F38E-4285-A105-C5E1BD360093}"/>
          </ac:grpSpMkLst>
        </pc:grpChg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4098844750" sldId="631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930939161" sldId="632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1279757504" sldId="633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577286276" sldId="634"/>
        </pc:sldMkLst>
      </pc:sldChg>
      <pc:sldChg chg="modSp add mod modClrScheme chgLayout">
        <pc:chgData name="Chi Kit Ken FONG" userId="233f042c-09e9-4a0c-9043-d675a582571a" providerId="ADAL" clId="{75822AB3-4B35-324C-9B75-EDDCA8FC3F32}" dt="2022-09-06T08:00:38.052" v="351" actId="14100"/>
        <pc:sldMkLst>
          <pc:docMk/>
          <pc:sldMk cId="2738307664" sldId="635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2738307664" sldId="635"/>
            <ac:spMk id="2" creationId="{8BCE24FE-D1F4-4D80-99A1-E3078D0B105B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2738307664" sldId="635"/>
            <ac:spMk id="3" creationId="{3AE9A237-4BAD-449E-8D70-D3582893B68C}"/>
          </ac:spMkLst>
        </pc:spChg>
        <pc:spChg chg="mod ord">
          <ac:chgData name="Chi Kit Ken FONG" userId="233f042c-09e9-4a0c-9043-d675a582571a" providerId="ADAL" clId="{75822AB3-4B35-324C-9B75-EDDCA8FC3F32}" dt="2022-09-06T08:00:38.052" v="351" actId="14100"/>
          <ac:spMkLst>
            <pc:docMk/>
            <pc:sldMk cId="2738307664" sldId="635"/>
            <ac:spMk id="4" creationId="{A3F233B1-08A8-43F6-8ED3-E6DD536F98FB}"/>
          </ac:spMkLst>
        </pc:spChg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901867798" sldId="636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1481858707" sldId="637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410784685" sldId="638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315439490" sldId="639"/>
        </pc:sldMkLst>
      </pc:sldChg>
      <pc:sldChg chg="modSp add mod modClrScheme chgLayout">
        <pc:chgData name="Chi Kit Ken FONG" userId="233f042c-09e9-4a0c-9043-d675a582571a" providerId="ADAL" clId="{75822AB3-4B35-324C-9B75-EDDCA8FC3F32}" dt="2022-09-06T07:59:04.850" v="332" actId="33524"/>
        <pc:sldMkLst>
          <pc:docMk/>
          <pc:sldMk cId="833142109" sldId="640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833142109" sldId="640"/>
            <ac:spMk id="2" creationId="{55263967-F35A-439B-9404-8AED4B4584B6}"/>
          </ac:spMkLst>
        </pc:spChg>
        <pc:spChg chg="mod ord">
          <ac:chgData name="Chi Kit Ken FONG" userId="233f042c-09e9-4a0c-9043-d675a582571a" providerId="ADAL" clId="{75822AB3-4B35-324C-9B75-EDDCA8FC3F32}" dt="2022-09-06T07:59:04.850" v="332" actId="33524"/>
          <ac:spMkLst>
            <pc:docMk/>
            <pc:sldMk cId="833142109" sldId="640"/>
            <ac:spMk id="3" creationId="{75713940-ADE5-42DC-8970-94B2A4C948ED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833142109" sldId="640"/>
            <ac:spMk id="4" creationId="{D29C95C6-582A-4943-8C7C-0B64D04ED51D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8:03:03.953" v="387" actId="1036"/>
        <pc:sldMkLst>
          <pc:docMk/>
          <pc:sldMk cId="2114410043" sldId="641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2114410043" sldId="641"/>
            <ac:spMk id="2" creationId="{69D86C53-9AB3-44D4-8565-72661AF91885}"/>
          </ac:spMkLst>
        </pc:spChg>
        <pc:spChg chg="mod ord">
          <ac:chgData name="Chi Kit Ken FONG" userId="233f042c-09e9-4a0c-9043-d675a582571a" providerId="ADAL" clId="{75822AB3-4B35-324C-9B75-EDDCA8FC3F32}" dt="2022-09-06T08:02:42.011" v="362" actId="14100"/>
          <ac:spMkLst>
            <pc:docMk/>
            <pc:sldMk cId="2114410043" sldId="641"/>
            <ac:spMk id="3" creationId="{240C2D5E-7A93-4DBB-9934-D0FE86631D4A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2114410043" sldId="641"/>
            <ac:spMk id="4" creationId="{92134FC9-6D5F-4C1F-9732-829434CF984C}"/>
          </ac:spMkLst>
        </pc:spChg>
        <pc:spChg chg="mod">
          <ac:chgData name="Chi Kit Ken FONG" userId="233f042c-09e9-4a0c-9043-d675a582571a" providerId="ADAL" clId="{75822AB3-4B35-324C-9B75-EDDCA8FC3F32}" dt="2022-09-06T08:03:03.953" v="387" actId="1036"/>
          <ac:spMkLst>
            <pc:docMk/>
            <pc:sldMk cId="2114410043" sldId="641"/>
            <ac:spMk id="5" creationId="{34DBBAA7-8D9E-4530-A498-F35583B2D4E3}"/>
          </ac:spMkLst>
        </pc:spChg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3959287444" sldId="642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2746594747" sldId="643"/>
        </pc:sldMkLst>
      </pc:sldChg>
      <pc:sldChg chg="modSp add mod modClrScheme chgLayout">
        <pc:chgData name="Chi Kit Ken FONG" userId="233f042c-09e9-4a0c-9043-d675a582571a" providerId="ADAL" clId="{75822AB3-4B35-324C-9B75-EDDCA8FC3F32}" dt="2022-09-06T08:06:03.813" v="416" actId="1035"/>
        <pc:sldMkLst>
          <pc:docMk/>
          <pc:sldMk cId="3773173387" sldId="644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3773173387" sldId="644"/>
            <ac:spMk id="2" creationId="{C952CF20-B0B7-4905-AD87-2956CF62F338}"/>
          </ac:spMkLst>
        </pc:spChg>
        <pc:spChg chg="mod ord">
          <ac:chgData name="Chi Kit Ken FONG" userId="233f042c-09e9-4a0c-9043-d675a582571a" providerId="ADAL" clId="{75822AB3-4B35-324C-9B75-EDDCA8FC3F32}" dt="2022-09-06T08:06:03.813" v="416" actId="1035"/>
          <ac:spMkLst>
            <pc:docMk/>
            <pc:sldMk cId="3773173387" sldId="644"/>
            <ac:spMk id="3" creationId="{E50B54C3-A7E6-45F3-936B-AC04DB031D2C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3773173387" sldId="644"/>
            <ac:spMk id="4" creationId="{1A9B263A-5AA3-41A6-8195-F2CC5D0F2815}"/>
          </ac:spMkLst>
        </pc:spChg>
      </pc:sldChg>
      <pc:sldChg chg="addSp delSp modSp add mod modClrScheme chgLayout">
        <pc:chgData name="Chi Kit Ken FONG" userId="233f042c-09e9-4a0c-9043-d675a582571a" providerId="ADAL" clId="{75822AB3-4B35-324C-9B75-EDDCA8FC3F32}" dt="2022-09-06T08:06:56.001" v="435" actId="14100"/>
        <pc:sldMkLst>
          <pc:docMk/>
          <pc:sldMk cId="2572278999" sldId="645"/>
        </pc:sldMkLst>
        <pc:spChg chg="add del mod ord">
          <ac:chgData name="Chi Kit Ken FONG" userId="233f042c-09e9-4a0c-9043-d675a582571a" providerId="ADAL" clId="{75822AB3-4B35-324C-9B75-EDDCA8FC3F32}" dt="2022-09-06T08:06:23.954" v="420" actId="478"/>
          <ac:spMkLst>
            <pc:docMk/>
            <pc:sldMk cId="2572278999" sldId="645"/>
            <ac:spMk id="2" creationId="{1D8467E1-BA9E-3370-2780-2EDEF25CB318}"/>
          </ac:spMkLst>
        </pc:spChg>
        <pc:spChg chg="mod">
          <ac:chgData name="Chi Kit Ken FONG" userId="233f042c-09e9-4a0c-9043-d675a582571a" providerId="ADAL" clId="{75822AB3-4B35-324C-9B75-EDDCA8FC3F32}" dt="2022-09-06T08:06:56.001" v="435" actId="14100"/>
          <ac:spMkLst>
            <pc:docMk/>
            <pc:sldMk cId="2572278999" sldId="645"/>
            <ac:spMk id="3" creationId="{227F1B5C-951D-4AC1-B17D-66EE85FCAC53}"/>
          </ac:spMkLst>
        </pc:spChg>
        <pc:spChg chg="add del mod ord">
          <ac:chgData name="Chi Kit Ken FONG" userId="233f042c-09e9-4a0c-9043-d675a582571a" providerId="ADAL" clId="{75822AB3-4B35-324C-9B75-EDDCA8FC3F32}" dt="2022-09-06T08:06:22.356" v="419" actId="478"/>
          <ac:spMkLst>
            <pc:docMk/>
            <pc:sldMk cId="2572278999" sldId="645"/>
            <ac:spMk id="4" creationId="{9E267F78-ABBD-4D5D-02BD-F68ACA03A796}"/>
          </ac:spMkLst>
        </pc:spChg>
        <pc:spChg chg="mod">
          <ac:chgData name="Chi Kit Ken FONG" userId="233f042c-09e9-4a0c-9043-d675a582571a" providerId="ADAL" clId="{75822AB3-4B35-324C-9B75-EDDCA8FC3F32}" dt="2022-09-06T08:06:44.307" v="432" actId="20577"/>
          <ac:spMkLst>
            <pc:docMk/>
            <pc:sldMk cId="2572278999" sldId="645"/>
            <ac:spMk id="5" creationId="{FFA6A102-51BE-413D-B8BB-BBF6E3F8D5F2}"/>
          </ac:spMkLst>
        </pc:spChg>
      </pc:sldChg>
      <pc:sldChg chg="addSp delSp modSp add mod modClrScheme chgLayout">
        <pc:chgData name="Chi Kit Ken FONG" userId="233f042c-09e9-4a0c-9043-d675a582571a" providerId="ADAL" clId="{75822AB3-4B35-324C-9B75-EDDCA8FC3F32}" dt="2022-09-06T08:06:16.103" v="418" actId="478"/>
        <pc:sldMkLst>
          <pc:docMk/>
          <pc:sldMk cId="2860433761" sldId="646"/>
        </pc:sldMkLst>
        <pc:spChg chg="add del mod ord">
          <ac:chgData name="Chi Kit Ken FONG" userId="233f042c-09e9-4a0c-9043-d675a582571a" providerId="ADAL" clId="{75822AB3-4B35-324C-9B75-EDDCA8FC3F32}" dt="2022-09-06T08:06:14.961" v="417" actId="478"/>
          <ac:spMkLst>
            <pc:docMk/>
            <pc:sldMk cId="2860433761" sldId="646"/>
            <ac:spMk id="2" creationId="{4F394C3D-F7F7-F305-DE22-2DFBA4FEAA61}"/>
          </ac:spMkLst>
        </pc:spChg>
        <pc:spChg chg="add del mod ord">
          <ac:chgData name="Chi Kit Ken FONG" userId="233f042c-09e9-4a0c-9043-d675a582571a" providerId="ADAL" clId="{75822AB3-4B35-324C-9B75-EDDCA8FC3F32}" dt="2022-09-06T08:06:16.103" v="418" actId="478"/>
          <ac:spMkLst>
            <pc:docMk/>
            <pc:sldMk cId="2860433761" sldId="646"/>
            <ac:spMk id="3" creationId="{E0D1AA17-C7BA-5AEC-DFC5-3714ADD2572B}"/>
          </ac:spMkLst>
        </pc:spChg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366937398" sldId="648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564408553" sldId="649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2045073503" sldId="650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2707743327" sldId="651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2250209476" sldId="652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79715771" sldId="653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1814232255" sldId="654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3964305423" sldId="655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366937398" sldId="656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2235390299" sldId="657"/>
        </pc:sldMkLst>
      </pc:sldChg>
      <pc:sldChg chg="del">
        <pc:chgData name="Chi Kit Ken FONG" userId="233f042c-09e9-4a0c-9043-d675a582571a" providerId="ADAL" clId="{75822AB3-4B35-324C-9B75-EDDCA8FC3F32}" dt="2022-09-06T08:13:13.314" v="485" actId="2696"/>
        <pc:sldMkLst>
          <pc:docMk/>
          <pc:sldMk cId="0" sldId="658"/>
        </pc:sldMkLst>
      </pc:sldChg>
      <pc:sldChg chg="new del">
        <pc:chgData name="Chi Kit Ken FONG" userId="233f042c-09e9-4a0c-9043-d675a582571a" providerId="ADAL" clId="{75822AB3-4B35-324C-9B75-EDDCA8FC3F32}" dt="2022-09-06T07:32:18.396" v="35" actId="2696"/>
        <pc:sldMkLst>
          <pc:docMk/>
          <pc:sldMk cId="940653520" sldId="659"/>
        </pc:sldMkLst>
      </pc:sldChg>
      <pc:sldChg chg="addSp delSp modSp add mod modClrScheme chgLayout">
        <pc:chgData name="Chi Kit Ken FONG" userId="233f042c-09e9-4a0c-9043-d675a582571a" providerId="ADAL" clId="{75822AB3-4B35-324C-9B75-EDDCA8FC3F32}" dt="2022-09-06T07:55:19.436" v="283" actId="478"/>
        <pc:sldMkLst>
          <pc:docMk/>
          <pc:sldMk cId="1587852109" sldId="660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1587852109" sldId="660"/>
            <ac:spMk id="2" creationId="{3114493C-4E69-40BD-BC9D-38BFADE6AC22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1587852109" sldId="660"/>
            <ac:spMk id="3" creationId="{DDF6FE92-88AB-43B2-9FAF-3EFF421FEBDA}"/>
          </ac:spMkLst>
        </pc:spChg>
        <pc:spChg chg="add del mod ord">
          <ac:chgData name="Chi Kit Ken FONG" userId="233f042c-09e9-4a0c-9043-d675a582571a" providerId="ADAL" clId="{75822AB3-4B35-324C-9B75-EDDCA8FC3F32}" dt="2022-09-06T07:55:19.436" v="283" actId="478"/>
          <ac:spMkLst>
            <pc:docMk/>
            <pc:sldMk cId="1587852109" sldId="660"/>
            <ac:spMk id="4" creationId="{33B7AC9D-ABE0-E30A-0DCD-6312811BFE58}"/>
          </ac:spMkLst>
        </pc:spChg>
      </pc:sldChg>
      <pc:sldChg chg="modSp add del mod modClrScheme chgLayout">
        <pc:chgData name="Chi Kit Ken FONG" userId="233f042c-09e9-4a0c-9043-d675a582571a" providerId="ADAL" clId="{75822AB3-4B35-324C-9B75-EDDCA8FC3F32}" dt="2022-09-06T08:19:27.502" v="564" actId="2696"/>
        <pc:sldMkLst>
          <pc:docMk/>
          <pc:sldMk cId="69326609" sldId="667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69326609" sldId="667"/>
            <ac:spMk id="2" creationId="{A3C2C8AE-1F8C-4BC7-8C83-4F4BCED35FA3}"/>
          </ac:spMkLst>
        </pc:spChg>
        <pc:spChg chg="mod ord">
          <ac:chgData name="Chi Kit Ken FONG" userId="233f042c-09e9-4a0c-9043-d675a582571a" providerId="ADAL" clId="{75822AB3-4B35-324C-9B75-EDDCA8FC3F32}" dt="2022-09-06T07:58:07.026" v="318" actId="27636"/>
          <ac:spMkLst>
            <pc:docMk/>
            <pc:sldMk cId="69326609" sldId="667"/>
            <ac:spMk id="3" creationId="{41779DB0-A119-481A-8018-C2221F881560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69326609" sldId="667"/>
            <ac:spMk id="4" creationId="{EC04D757-7F61-4E23-99CC-DB10FF7DFC6C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69326609" sldId="667"/>
            <ac:spMk id="5" creationId="{ECE5E47E-BD53-441E-8CF2-EFFC138B9AF7}"/>
          </ac:spMkLst>
        </pc:spChg>
      </pc:sldChg>
      <pc:sldChg chg="addSp delSp modSp add mod modClrScheme chgLayout">
        <pc:chgData name="Chi Kit Ken FONG" userId="233f042c-09e9-4a0c-9043-d675a582571a" providerId="ADAL" clId="{75822AB3-4B35-324C-9B75-EDDCA8FC3F32}" dt="2022-09-06T07:55:21.711" v="284" actId="478"/>
        <pc:sldMkLst>
          <pc:docMk/>
          <pc:sldMk cId="2876699674" sldId="673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2876699674" sldId="673"/>
            <ac:spMk id="2" creationId="{3114493C-4E69-40BD-BC9D-38BFADE6AC22}"/>
          </ac:spMkLst>
        </pc:spChg>
        <pc:spChg chg="add del mod ord">
          <ac:chgData name="Chi Kit Ken FONG" userId="233f042c-09e9-4a0c-9043-d675a582571a" providerId="ADAL" clId="{75822AB3-4B35-324C-9B75-EDDCA8FC3F32}" dt="2022-09-06T07:55:21.711" v="284" actId="478"/>
          <ac:spMkLst>
            <pc:docMk/>
            <pc:sldMk cId="2876699674" sldId="673"/>
            <ac:spMk id="3" creationId="{33632CAB-AF15-C325-4362-24B1E43BDC2C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2876699674" sldId="673"/>
            <ac:spMk id="21" creationId="{3114CF12-D687-F545-9A3A-7F83786D1002}"/>
          </ac:spMkLst>
        </pc:spChg>
      </pc:sldChg>
      <pc:sldChg chg="addSp delSp modSp add mod modClrScheme chgLayout">
        <pc:chgData name="Chi Kit Ken FONG" userId="233f042c-09e9-4a0c-9043-d675a582571a" providerId="ADAL" clId="{75822AB3-4B35-324C-9B75-EDDCA8FC3F32}" dt="2022-09-06T07:55:24.470" v="285" actId="478"/>
        <pc:sldMkLst>
          <pc:docMk/>
          <pc:sldMk cId="2727754239" sldId="674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2727754239" sldId="674"/>
            <ac:spMk id="2" creationId="{3114493C-4E69-40BD-BC9D-38BFADE6AC22}"/>
          </ac:spMkLst>
        </pc:spChg>
        <pc:spChg chg="add del mod ord">
          <ac:chgData name="Chi Kit Ken FONG" userId="233f042c-09e9-4a0c-9043-d675a582571a" providerId="ADAL" clId="{75822AB3-4B35-324C-9B75-EDDCA8FC3F32}" dt="2022-09-06T07:55:24.470" v="285" actId="478"/>
          <ac:spMkLst>
            <pc:docMk/>
            <pc:sldMk cId="2727754239" sldId="674"/>
            <ac:spMk id="3" creationId="{3499A9A5-0486-2ACF-8D5E-80446FE9AB8B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2727754239" sldId="674"/>
            <ac:spMk id="27" creationId="{F95FE89C-F149-1F45-A76D-7DFFC35F961E}"/>
          </ac:spMkLst>
        </pc:spChg>
      </pc:sldChg>
      <pc:sldChg chg="addSp delSp modSp add mod modClrScheme chgLayout">
        <pc:chgData name="Chi Kit Ken FONG" userId="233f042c-09e9-4a0c-9043-d675a582571a" providerId="ADAL" clId="{75822AB3-4B35-324C-9B75-EDDCA8FC3F32}" dt="2022-09-06T07:55:26.958" v="286" actId="478"/>
        <pc:sldMkLst>
          <pc:docMk/>
          <pc:sldMk cId="3072110257" sldId="675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3072110257" sldId="675"/>
            <ac:spMk id="2" creationId="{3114493C-4E69-40BD-BC9D-38BFADE6AC22}"/>
          </ac:spMkLst>
        </pc:spChg>
        <pc:spChg chg="add del mod ord">
          <ac:chgData name="Chi Kit Ken FONG" userId="233f042c-09e9-4a0c-9043-d675a582571a" providerId="ADAL" clId="{75822AB3-4B35-324C-9B75-EDDCA8FC3F32}" dt="2022-09-06T07:55:26.958" v="286" actId="478"/>
          <ac:spMkLst>
            <pc:docMk/>
            <pc:sldMk cId="3072110257" sldId="675"/>
            <ac:spMk id="3" creationId="{108AE9DB-E0CF-A916-E0B8-70F59C2976B2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3072110257" sldId="675"/>
            <ac:spMk id="29" creationId="{49D053D2-AA45-FE4E-B8DA-76E5AE3236AA}"/>
          </ac:spMkLst>
        </pc:spChg>
      </pc:sldChg>
      <pc:sldChg chg="addSp delSp modSp add mod modClrScheme chgLayout">
        <pc:chgData name="Chi Kit Ken FONG" userId="233f042c-09e9-4a0c-9043-d675a582571a" providerId="ADAL" clId="{75822AB3-4B35-324C-9B75-EDDCA8FC3F32}" dt="2022-09-06T07:55:28.947" v="287" actId="478"/>
        <pc:sldMkLst>
          <pc:docMk/>
          <pc:sldMk cId="3846314959" sldId="676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3846314959" sldId="676"/>
            <ac:spMk id="2" creationId="{3114493C-4E69-40BD-BC9D-38BFADE6AC22}"/>
          </ac:spMkLst>
        </pc:spChg>
        <pc:spChg chg="add del mod ord">
          <ac:chgData name="Chi Kit Ken FONG" userId="233f042c-09e9-4a0c-9043-d675a582571a" providerId="ADAL" clId="{75822AB3-4B35-324C-9B75-EDDCA8FC3F32}" dt="2022-09-06T07:55:28.947" v="287" actId="478"/>
          <ac:spMkLst>
            <pc:docMk/>
            <pc:sldMk cId="3846314959" sldId="676"/>
            <ac:spMk id="3" creationId="{C84B3A7C-29D7-33E1-0E5B-02D644D4D88B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3846314959" sldId="676"/>
            <ac:spMk id="26" creationId="{DD2B7635-8D14-6046-B7A9-CF3EE82C5C0A}"/>
          </ac:spMkLst>
        </pc:spChg>
      </pc:sldChg>
      <pc:sldChg chg="addSp delSp modSp add mod modClrScheme chgLayout">
        <pc:chgData name="Chi Kit Ken FONG" userId="233f042c-09e9-4a0c-9043-d675a582571a" providerId="ADAL" clId="{75822AB3-4B35-324C-9B75-EDDCA8FC3F32}" dt="2022-09-06T07:55:33.209" v="289" actId="478"/>
        <pc:sldMkLst>
          <pc:docMk/>
          <pc:sldMk cId="4109845784" sldId="679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4109845784" sldId="679"/>
            <ac:spMk id="2" creationId="{3114493C-4E69-40BD-BC9D-38BFADE6AC22}"/>
          </ac:spMkLst>
        </pc:spChg>
        <pc:spChg chg="add del mod ord">
          <ac:chgData name="Chi Kit Ken FONG" userId="233f042c-09e9-4a0c-9043-d675a582571a" providerId="ADAL" clId="{75822AB3-4B35-324C-9B75-EDDCA8FC3F32}" dt="2022-09-06T07:55:33.209" v="289" actId="478"/>
          <ac:spMkLst>
            <pc:docMk/>
            <pc:sldMk cId="4109845784" sldId="679"/>
            <ac:spMk id="3" creationId="{048E7BFC-70C6-5499-7DFD-E87257E6C682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4109845784" sldId="679"/>
            <ac:spMk id="28" creationId="{14958DF7-17CB-A540-AB48-094A05175F84}"/>
          </ac:spMkLst>
        </pc:spChg>
      </pc:sldChg>
      <pc:sldChg chg="addSp delSp modSp add mod modClrScheme chgLayout">
        <pc:chgData name="Chi Kit Ken FONG" userId="233f042c-09e9-4a0c-9043-d675a582571a" providerId="ADAL" clId="{75822AB3-4B35-324C-9B75-EDDCA8FC3F32}" dt="2022-09-06T07:55:34.795" v="290" actId="478"/>
        <pc:sldMkLst>
          <pc:docMk/>
          <pc:sldMk cId="55816015" sldId="680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55816015" sldId="680"/>
            <ac:spMk id="2" creationId="{3114493C-4E69-40BD-BC9D-38BFADE6AC22}"/>
          </ac:spMkLst>
        </pc:spChg>
        <pc:spChg chg="add del mod ord">
          <ac:chgData name="Chi Kit Ken FONG" userId="233f042c-09e9-4a0c-9043-d675a582571a" providerId="ADAL" clId="{75822AB3-4B35-324C-9B75-EDDCA8FC3F32}" dt="2022-09-06T07:55:34.795" v="290" actId="478"/>
          <ac:spMkLst>
            <pc:docMk/>
            <pc:sldMk cId="55816015" sldId="680"/>
            <ac:spMk id="3" creationId="{6BA4A478-F78C-6DC3-21DA-7E590EDC8C29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55816015" sldId="680"/>
            <ac:spMk id="28" creationId="{A800815F-157F-A04D-BC4A-9D3C70A0CA5F}"/>
          </ac:spMkLst>
        </pc:spChg>
      </pc:sldChg>
      <pc:sldChg chg="addSp delSp modSp add mod modClrScheme chgLayout">
        <pc:chgData name="Chi Kit Ken FONG" userId="233f042c-09e9-4a0c-9043-d675a582571a" providerId="ADAL" clId="{75822AB3-4B35-324C-9B75-EDDCA8FC3F32}" dt="2022-09-06T07:55:36.542" v="291" actId="478"/>
        <pc:sldMkLst>
          <pc:docMk/>
          <pc:sldMk cId="1332329481" sldId="681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1332329481" sldId="681"/>
            <ac:spMk id="2" creationId="{3114493C-4E69-40BD-BC9D-38BFADE6AC22}"/>
          </ac:spMkLst>
        </pc:spChg>
        <pc:spChg chg="add del mod ord">
          <ac:chgData name="Chi Kit Ken FONG" userId="233f042c-09e9-4a0c-9043-d675a582571a" providerId="ADAL" clId="{75822AB3-4B35-324C-9B75-EDDCA8FC3F32}" dt="2022-09-06T07:55:36.542" v="291" actId="478"/>
          <ac:spMkLst>
            <pc:docMk/>
            <pc:sldMk cId="1332329481" sldId="681"/>
            <ac:spMk id="3" creationId="{E774FC23-7ED7-4B6C-D396-6B213B1BC9DE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1332329481" sldId="681"/>
            <ac:spMk id="31" creationId="{F391DF76-A1AB-7A4A-9517-D200D72612F5}"/>
          </ac:spMkLst>
        </pc:spChg>
      </pc:sldChg>
      <pc:sldChg chg="addSp delSp modSp add mod modClrScheme chgLayout">
        <pc:chgData name="Chi Kit Ken FONG" userId="233f042c-09e9-4a0c-9043-d675a582571a" providerId="ADAL" clId="{75822AB3-4B35-324C-9B75-EDDCA8FC3F32}" dt="2022-09-06T07:55:38.389" v="292" actId="478"/>
        <pc:sldMkLst>
          <pc:docMk/>
          <pc:sldMk cId="3323205609" sldId="682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3323205609" sldId="682"/>
            <ac:spMk id="2" creationId="{3114493C-4E69-40BD-BC9D-38BFADE6AC22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3323205609" sldId="682"/>
            <ac:spMk id="3" creationId="{DDF6FE92-88AB-43B2-9FAF-3EFF421FEBDA}"/>
          </ac:spMkLst>
        </pc:spChg>
        <pc:spChg chg="add del mod ord">
          <ac:chgData name="Chi Kit Ken FONG" userId="233f042c-09e9-4a0c-9043-d675a582571a" providerId="ADAL" clId="{75822AB3-4B35-324C-9B75-EDDCA8FC3F32}" dt="2022-09-06T07:55:38.389" v="292" actId="478"/>
          <ac:spMkLst>
            <pc:docMk/>
            <pc:sldMk cId="3323205609" sldId="682"/>
            <ac:spMk id="4" creationId="{A78C5CD2-C6BB-6ADA-A733-0CD28053A4E6}"/>
          </ac:spMkLst>
        </pc:spChg>
      </pc:sldChg>
      <pc:sldChg chg="addSp delSp modSp add mod modClrScheme chgLayout">
        <pc:chgData name="Chi Kit Ken FONG" userId="233f042c-09e9-4a0c-9043-d675a582571a" providerId="ADAL" clId="{75822AB3-4B35-324C-9B75-EDDCA8FC3F32}" dt="2022-09-06T08:10:00.603" v="475" actId="1035"/>
        <pc:sldMkLst>
          <pc:docMk/>
          <pc:sldMk cId="2658123712" sldId="683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2658123712" sldId="683"/>
            <ac:spMk id="2" creationId="{A3C2C8AE-1F8C-4BC7-8C83-4F4BCED35FA3}"/>
          </ac:spMkLst>
        </pc:spChg>
        <pc:spChg chg="del mod ord">
          <ac:chgData name="Chi Kit Ken FONG" userId="233f042c-09e9-4a0c-9043-d675a582571a" providerId="ADAL" clId="{75822AB3-4B35-324C-9B75-EDDCA8FC3F32}" dt="2022-09-06T08:07:13.360" v="436" actId="478"/>
          <ac:spMkLst>
            <pc:docMk/>
            <pc:sldMk cId="2658123712" sldId="683"/>
            <ac:spMk id="3" creationId="{41779DB0-A119-481A-8018-C2221F881560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2658123712" sldId="683"/>
            <ac:spMk id="4" creationId="{EC04D757-7F61-4E23-99CC-DB10FF7DFC6C}"/>
          </ac:spMkLst>
        </pc:spChg>
        <pc:spChg chg="mod ord">
          <ac:chgData name="Chi Kit Ken FONG" userId="233f042c-09e9-4a0c-9043-d675a582571a" providerId="ADAL" clId="{75822AB3-4B35-324C-9B75-EDDCA8FC3F32}" dt="2022-09-06T08:10:00.603" v="475" actId="1035"/>
          <ac:spMkLst>
            <pc:docMk/>
            <pc:sldMk cId="2658123712" sldId="683"/>
            <ac:spMk id="5" creationId="{ECE5E47E-BD53-441E-8CF2-EFFC138B9AF7}"/>
          </ac:spMkLst>
        </pc:spChg>
        <pc:spChg chg="add del mod">
          <ac:chgData name="Chi Kit Ken FONG" userId="233f042c-09e9-4a0c-9043-d675a582571a" providerId="ADAL" clId="{75822AB3-4B35-324C-9B75-EDDCA8FC3F32}" dt="2022-09-06T08:07:27.458" v="437" actId="478"/>
          <ac:spMkLst>
            <pc:docMk/>
            <pc:sldMk cId="2658123712" sldId="683"/>
            <ac:spMk id="7" creationId="{0618FDEE-3560-83BA-DEB8-5642F4108267}"/>
          </ac:spMkLst>
        </pc:spChg>
        <pc:spChg chg="add mod">
          <ac:chgData name="Chi Kit Ken FONG" userId="233f042c-09e9-4a0c-9043-d675a582571a" providerId="ADAL" clId="{75822AB3-4B35-324C-9B75-EDDCA8FC3F32}" dt="2022-09-06T08:09:29.990" v="454" actId="27636"/>
          <ac:spMkLst>
            <pc:docMk/>
            <pc:sldMk cId="2658123712" sldId="683"/>
            <ac:spMk id="8" creationId="{3E897E60-E04B-4977-8742-160429E37409}"/>
          </ac:spMkLst>
        </pc:spChg>
      </pc:sldChg>
      <pc:sldChg chg="modSp add del mod modClrScheme chgLayout">
        <pc:chgData name="Chi Kit Ken FONG" userId="233f042c-09e9-4a0c-9043-d675a582571a" providerId="ADAL" clId="{75822AB3-4B35-324C-9B75-EDDCA8FC3F32}" dt="2022-09-06T08:10:13.932" v="478" actId="2696"/>
        <pc:sldMkLst>
          <pc:docMk/>
          <pc:sldMk cId="3247733121" sldId="684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3247733121" sldId="684"/>
            <ac:spMk id="2" creationId="{A3C2C8AE-1F8C-4BC7-8C83-4F4BCED35FA3}"/>
          </ac:spMkLst>
        </pc:spChg>
        <pc:spChg chg="mod ord">
          <ac:chgData name="Chi Kit Ken FONG" userId="233f042c-09e9-4a0c-9043-d675a582571a" providerId="ADAL" clId="{75822AB3-4B35-324C-9B75-EDDCA8FC3F32}" dt="2022-09-06T08:05:25.552" v="406" actId="14100"/>
          <ac:spMkLst>
            <pc:docMk/>
            <pc:sldMk cId="3247733121" sldId="684"/>
            <ac:spMk id="3" creationId="{41779DB0-A119-481A-8018-C2221F881560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3247733121" sldId="684"/>
            <ac:spMk id="4" creationId="{EC04D757-7F61-4E23-99CC-DB10FF7DFC6C}"/>
          </ac:spMkLst>
        </pc:spChg>
        <pc:spChg chg="mod ord">
          <ac:chgData name="Chi Kit Ken FONG" userId="233f042c-09e9-4a0c-9043-d675a582571a" providerId="ADAL" clId="{75822AB3-4B35-324C-9B75-EDDCA8FC3F32}" dt="2022-09-06T08:05:18.551" v="405" actId="1076"/>
          <ac:spMkLst>
            <pc:docMk/>
            <pc:sldMk cId="3247733121" sldId="684"/>
            <ac:spMk id="5" creationId="{ECE5E47E-BD53-441E-8CF2-EFFC138B9AF7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7:58:05.823" v="309" actId="27636"/>
        <pc:sldMkLst>
          <pc:docMk/>
          <pc:sldMk cId="1235721303" sldId="685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1235721303" sldId="685"/>
            <ac:spMk id="2" creationId="{A3C2C8AE-1F8C-4BC7-8C83-4F4BCED35FA3}"/>
          </ac:spMkLst>
        </pc:spChg>
        <pc:spChg chg="mod ord">
          <ac:chgData name="Chi Kit Ken FONG" userId="233f042c-09e9-4a0c-9043-d675a582571a" providerId="ADAL" clId="{75822AB3-4B35-324C-9B75-EDDCA8FC3F32}" dt="2022-09-06T07:58:05.823" v="309" actId="27636"/>
          <ac:spMkLst>
            <pc:docMk/>
            <pc:sldMk cId="1235721303" sldId="685"/>
            <ac:spMk id="3" creationId="{41779DB0-A119-481A-8018-C2221F881560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1235721303" sldId="685"/>
            <ac:spMk id="4" creationId="{EC04D757-7F61-4E23-99CC-DB10FF7DFC6C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7:45:04.022" v="118" actId="700"/>
        <pc:sldMkLst>
          <pc:docMk/>
          <pc:sldMk cId="614781447" sldId="686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614781447" sldId="686"/>
            <ac:spMk id="2" creationId="{A3C2C8AE-1F8C-4BC7-8C83-4F4BCED35FA3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614781447" sldId="686"/>
            <ac:spMk id="3" creationId="{41779DB0-A119-481A-8018-C2221F881560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614781447" sldId="686"/>
            <ac:spMk id="4" creationId="{EC04D757-7F61-4E23-99CC-DB10FF7DFC6C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7:45:04.022" v="118" actId="700"/>
        <pc:sldMkLst>
          <pc:docMk/>
          <pc:sldMk cId="550185180" sldId="687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550185180" sldId="687"/>
            <ac:spMk id="2" creationId="{A3C2C8AE-1F8C-4BC7-8C83-4F4BCED35FA3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550185180" sldId="687"/>
            <ac:spMk id="3" creationId="{41779DB0-A119-481A-8018-C2221F881560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550185180" sldId="687"/>
            <ac:spMk id="4" creationId="{EC04D757-7F61-4E23-99CC-DB10FF7DFC6C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7:37:15.173" v="65" actId="1076"/>
        <pc:sldMkLst>
          <pc:docMk/>
          <pc:sldMk cId="2643847514" sldId="688"/>
        </pc:sldMkLst>
        <pc:spChg chg="mod ord">
          <ac:chgData name="Chi Kit Ken FONG" userId="233f042c-09e9-4a0c-9043-d675a582571a" providerId="ADAL" clId="{75822AB3-4B35-324C-9B75-EDDCA8FC3F32}" dt="2022-09-06T07:37:02.197" v="60" actId="700"/>
          <ac:spMkLst>
            <pc:docMk/>
            <pc:sldMk cId="2643847514" sldId="688"/>
            <ac:spMk id="2" creationId="{10703666-7384-4D86-AC37-45E3A2E4D2EF}"/>
          </ac:spMkLst>
        </pc:spChg>
        <pc:spChg chg="mod ord">
          <ac:chgData name="Chi Kit Ken FONG" userId="233f042c-09e9-4a0c-9043-d675a582571a" providerId="ADAL" clId="{75822AB3-4B35-324C-9B75-EDDCA8FC3F32}" dt="2022-09-06T07:37:12.144" v="64" actId="14100"/>
          <ac:spMkLst>
            <pc:docMk/>
            <pc:sldMk cId="2643847514" sldId="688"/>
            <ac:spMk id="3" creationId="{D3AD4504-BA3D-41F3-B729-C168799C5887}"/>
          </ac:spMkLst>
        </pc:spChg>
        <pc:spChg chg="mod ord">
          <ac:chgData name="Chi Kit Ken FONG" userId="233f042c-09e9-4a0c-9043-d675a582571a" providerId="ADAL" clId="{75822AB3-4B35-324C-9B75-EDDCA8FC3F32}" dt="2022-09-06T07:37:15.173" v="65" actId="1076"/>
          <ac:spMkLst>
            <pc:docMk/>
            <pc:sldMk cId="2643847514" sldId="688"/>
            <ac:spMk id="4" creationId="{BB025ADA-89B7-4B63-B585-9A844E37EA00}"/>
          </ac:spMkLst>
        </pc:spChg>
        <pc:spChg chg="mod ord">
          <ac:chgData name="Chi Kit Ken FONG" userId="233f042c-09e9-4a0c-9043-d675a582571a" providerId="ADAL" clId="{75822AB3-4B35-324C-9B75-EDDCA8FC3F32}" dt="2022-09-06T07:37:02.197" v="60" actId="700"/>
          <ac:spMkLst>
            <pc:docMk/>
            <pc:sldMk cId="2643847514" sldId="688"/>
            <ac:spMk id="5" creationId="{9D57C14E-DD9D-4A95-804D-C8E72D398284}"/>
          </ac:spMkLst>
        </pc:spChg>
      </pc:sldChg>
      <pc:sldChg chg="delSp modSp add mod setBg delDesignElem chgLayout">
        <pc:chgData name="Chi Kit Ken FONG" userId="233f042c-09e9-4a0c-9043-d675a582571a" providerId="ADAL" clId="{75822AB3-4B35-324C-9B75-EDDCA8FC3F32}" dt="2022-09-06T07:40:17.513" v="102" actId="1076"/>
        <pc:sldMkLst>
          <pc:docMk/>
          <pc:sldMk cId="2017355466" sldId="689"/>
        </pc:sldMkLst>
        <pc:spChg chg="mod ord">
          <ac:chgData name="Chi Kit Ken FONG" userId="233f042c-09e9-4a0c-9043-d675a582571a" providerId="ADAL" clId="{75822AB3-4B35-324C-9B75-EDDCA8FC3F32}" dt="2022-09-06T07:40:17.513" v="102" actId="1076"/>
          <ac:spMkLst>
            <pc:docMk/>
            <pc:sldMk cId="2017355466" sldId="689"/>
            <ac:spMk id="5" creationId="{31C78C54-2E99-4242-99D6-EBF577875D2F}"/>
          </ac:spMkLst>
        </pc:spChg>
        <pc:spChg chg="del">
          <ac:chgData name="Chi Kit Ken FONG" userId="233f042c-09e9-4a0c-9043-d675a582571a" providerId="ADAL" clId="{75822AB3-4B35-324C-9B75-EDDCA8FC3F32}" dt="2022-09-06T07:32:11.335" v="6"/>
          <ac:spMkLst>
            <pc:docMk/>
            <pc:sldMk cId="2017355466" sldId="689"/>
            <ac:spMk id="18" creationId="{F6B7BFBD-C488-4B5B-ABE5-8256F3FFB048}"/>
          </ac:spMkLst>
        </pc:spChg>
        <pc:spChg chg="del">
          <ac:chgData name="Chi Kit Ken FONG" userId="233f042c-09e9-4a0c-9043-d675a582571a" providerId="ADAL" clId="{75822AB3-4B35-324C-9B75-EDDCA8FC3F32}" dt="2022-09-06T07:32:11.335" v="6"/>
          <ac:spMkLst>
            <pc:docMk/>
            <pc:sldMk cId="2017355466" sldId="689"/>
            <ac:spMk id="20" creationId="{2BA7674F-A261-445A-AE3A-A0AA30620EC8}"/>
          </ac:spMkLst>
        </pc:spChg>
        <pc:spChg chg="del">
          <ac:chgData name="Chi Kit Ken FONG" userId="233f042c-09e9-4a0c-9043-d675a582571a" providerId="ADAL" clId="{75822AB3-4B35-324C-9B75-EDDCA8FC3F32}" dt="2022-09-06T07:32:11.335" v="6"/>
          <ac:spMkLst>
            <pc:docMk/>
            <pc:sldMk cId="2017355466" sldId="689"/>
            <ac:spMk id="22" creationId="{BA53A58C-A067-4B87-B48C-CB90C1FA0FEE}"/>
          </ac:spMkLst>
        </pc:spChg>
        <pc:grpChg chg="del">
          <ac:chgData name="Chi Kit Ken FONG" userId="233f042c-09e9-4a0c-9043-d675a582571a" providerId="ADAL" clId="{75822AB3-4B35-324C-9B75-EDDCA8FC3F32}" dt="2022-09-06T07:32:11.335" v="6"/>
          <ac:grpSpMkLst>
            <pc:docMk/>
            <pc:sldMk cId="2017355466" sldId="689"/>
            <ac:grpSpMk id="14" creationId="{8C89EA62-F38E-4285-A105-C5E1BD360093}"/>
          </ac:grpSpMkLst>
        </pc:grpChg>
      </pc:sldChg>
      <pc:sldChg chg="modSp add mod modClrScheme chgLayout">
        <pc:chgData name="Chi Kit Ken FONG" userId="233f042c-09e9-4a0c-9043-d675a582571a" providerId="ADAL" clId="{75822AB3-4B35-324C-9B75-EDDCA8FC3F32}" dt="2022-09-06T07:37:30.496" v="68" actId="1076"/>
        <pc:sldMkLst>
          <pc:docMk/>
          <pc:sldMk cId="2427434420" sldId="691"/>
        </pc:sldMkLst>
        <pc:spChg chg="mod ord">
          <ac:chgData name="Chi Kit Ken FONG" userId="233f042c-09e9-4a0c-9043-d675a582571a" providerId="ADAL" clId="{75822AB3-4B35-324C-9B75-EDDCA8FC3F32}" dt="2022-09-06T07:37:02.197" v="60" actId="700"/>
          <ac:spMkLst>
            <pc:docMk/>
            <pc:sldMk cId="2427434420" sldId="691"/>
            <ac:spMk id="2" creationId="{10703666-7384-4D86-AC37-45E3A2E4D2EF}"/>
          </ac:spMkLst>
        </pc:spChg>
        <pc:spChg chg="mod ord">
          <ac:chgData name="Chi Kit Ken FONG" userId="233f042c-09e9-4a0c-9043-d675a582571a" providerId="ADAL" clId="{75822AB3-4B35-324C-9B75-EDDCA8FC3F32}" dt="2022-09-06T07:37:02.328" v="62" actId="27636"/>
          <ac:spMkLst>
            <pc:docMk/>
            <pc:sldMk cId="2427434420" sldId="691"/>
            <ac:spMk id="3" creationId="{D3AD4504-BA3D-41F3-B729-C168799C5887}"/>
          </ac:spMkLst>
        </pc:spChg>
        <pc:spChg chg="mod ord">
          <ac:chgData name="Chi Kit Ken FONG" userId="233f042c-09e9-4a0c-9043-d675a582571a" providerId="ADAL" clId="{75822AB3-4B35-324C-9B75-EDDCA8FC3F32}" dt="2022-09-06T07:37:21.093" v="66" actId="1076"/>
          <ac:spMkLst>
            <pc:docMk/>
            <pc:sldMk cId="2427434420" sldId="691"/>
            <ac:spMk id="4" creationId="{BB025ADA-89B7-4B63-B585-9A844E37EA00}"/>
          </ac:spMkLst>
        </pc:spChg>
        <pc:spChg chg="mod ord">
          <ac:chgData name="Chi Kit Ken FONG" userId="233f042c-09e9-4a0c-9043-d675a582571a" providerId="ADAL" clId="{75822AB3-4B35-324C-9B75-EDDCA8FC3F32}" dt="2022-09-06T07:37:02.197" v="60" actId="700"/>
          <ac:spMkLst>
            <pc:docMk/>
            <pc:sldMk cId="2427434420" sldId="691"/>
            <ac:spMk id="5" creationId="{9D57C14E-DD9D-4A95-804D-C8E72D398284}"/>
          </ac:spMkLst>
        </pc:spChg>
        <pc:spChg chg="mod">
          <ac:chgData name="Chi Kit Ken FONG" userId="233f042c-09e9-4a0c-9043-d675a582571a" providerId="ADAL" clId="{75822AB3-4B35-324C-9B75-EDDCA8FC3F32}" dt="2022-09-06T07:37:30.496" v="68" actId="1076"/>
          <ac:spMkLst>
            <pc:docMk/>
            <pc:sldMk cId="2427434420" sldId="691"/>
            <ac:spMk id="6" creationId="{54326D69-0495-47ED-87AF-AE271639113A}"/>
          </ac:spMkLst>
        </pc:spChg>
        <pc:spChg chg="mod">
          <ac:chgData name="Chi Kit Ken FONG" userId="233f042c-09e9-4a0c-9043-d675a582571a" providerId="ADAL" clId="{75822AB3-4B35-324C-9B75-EDDCA8FC3F32}" dt="2022-09-06T07:37:30.496" v="68" actId="1076"/>
          <ac:spMkLst>
            <pc:docMk/>
            <pc:sldMk cId="2427434420" sldId="691"/>
            <ac:spMk id="7" creationId="{A8D9F6D0-6A99-4688-AA47-0952FEF0FC37}"/>
          </ac:spMkLst>
        </pc:spChg>
        <pc:spChg chg="mod">
          <ac:chgData name="Chi Kit Ken FONG" userId="233f042c-09e9-4a0c-9043-d675a582571a" providerId="ADAL" clId="{75822AB3-4B35-324C-9B75-EDDCA8FC3F32}" dt="2022-09-06T07:37:30.496" v="68" actId="1076"/>
          <ac:spMkLst>
            <pc:docMk/>
            <pc:sldMk cId="2427434420" sldId="691"/>
            <ac:spMk id="8" creationId="{F5AEE195-ECF7-4130-8538-3FFEF45DF2C0}"/>
          </ac:spMkLst>
        </pc:spChg>
        <pc:spChg chg="mod">
          <ac:chgData name="Chi Kit Ken FONG" userId="233f042c-09e9-4a0c-9043-d675a582571a" providerId="ADAL" clId="{75822AB3-4B35-324C-9B75-EDDCA8FC3F32}" dt="2022-09-06T07:37:30.496" v="68" actId="1076"/>
          <ac:spMkLst>
            <pc:docMk/>
            <pc:sldMk cId="2427434420" sldId="691"/>
            <ac:spMk id="9" creationId="{726B1BBE-DA46-4FED-9B77-268B57C50545}"/>
          </ac:spMkLst>
        </pc:spChg>
        <pc:spChg chg="mod">
          <ac:chgData name="Chi Kit Ken FONG" userId="233f042c-09e9-4a0c-9043-d675a582571a" providerId="ADAL" clId="{75822AB3-4B35-324C-9B75-EDDCA8FC3F32}" dt="2022-09-06T07:37:30.496" v="68" actId="1076"/>
          <ac:spMkLst>
            <pc:docMk/>
            <pc:sldMk cId="2427434420" sldId="691"/>
            <ac:spMk id="10" creationId="{1E43F789-1825-4D89-A4AB-96CAA98899ED}"/>
          </ac:spMkLst>
        </pc:spChg>
      </pc:sldChg>
      <pc:sldChg chg="addSp delSp modSp add mod modClrScheme chgLayout">
        <pc:chgData name="Chi Kit Ken FONG" userId="233f042c-09e9-4a0c-9043-d675a582571a" providerId="ADAL" clId="{75822AB3-4B35-324C-9B75-EDDCA8FC3F32}" dt="2022-09-06T07:39:41.800" v="95" actId="14100"/>
        <pc:sldMkLst>
          <pc:docMk/>
          <pc:sldMk cId="1570985893" sldId="692"/>
        </pc:sldMkLst>
        <pc:spChg chg="mod ord">
          <ac:chgData name="Chi Kit Ken FONG" userId="233f042c-09e9-4a0c-9043-d675a582571a" providerId="ADAL" clId="{75822AB3-4B35-324C-9B75-EDDCA8FC3F32}" dt="2022-09-06T07:37:02.197" v="60" actId="700"/>
          <ac:spMkLst>
            <pc:docMk/>
            <pc:sldMk cId="1570985893" sldId="692"/>
            <ac:spMk id="2" creationId="{5E6CFBFB-4B39-48FB-8064-4EECF3DE442D}"/>
          </ac:spMkLst>
        </pc:spChg>
        <pc:spChg chg="add del mod ord">
          <ac:chgData name="Chi Kit Ken FONG" userId="233f042c-09e9-4a0c-9043-d675a582571a" providerId="ADAL" clId="{75822AB3-4B35-324C-9B75-EDDCA8FC3F32}" dt="2022-09-06T07:37:42.209" v="69" actId="478"/>
          <ac:spMkLst>
            <pc:docMk/>
            <pc:sldMk cId="1570985893" sldId="692"/>
            <ac:spMk id="3" creationId="{E7C37C6E-18A2-AED3-D3B5-47E58F2B158A}"/>
          </ac:spMkLst>
        </pc:spChg>
        <pc:spChg chg="mod ord">
          <ac:chgData name="Chi Kit Ken FONG" userId="233f042c-09e9-4a0c-9043-d675a582571a" providerId="ADAL" clId="{75822AB3-4B35-324C-9B75-EDDCA8FC3F32}" dt="2022-09-06T07:37:02.197" v="60" actId="700"/>
          <ac:spMkLst>
            <pc:docMk/>
            <pc:sldMk cId="1570985893" sldId="692"/>
            <ac:spMk id="4" creationId="{8DE47FDB-CDFF-44A9-8BC0-FF4CF9C6C9CF}"/>
          </ac:spMkLst>
        </pc:spChg>
        <pc:picChg chg="add del mod">
          <ac:chgData name="Chi Kit Ken FONG" userId="233f042c-09e9-4a0c-9043-d675a582571a" providerId="ADAL" clId="{75822AB3-4B35-324C-9B75-EDDCA8FC3F32}" dt="2022-09-06T07:38:21.519" v="75"/>
          <ac:picMkLst>
            <pc:docMk/>
            <pc:sldMk cId="1570985893" sldId="692"/>
            <ac:picMk id="5" creationId="{4EF09DF4-5106-E7E4-46FA-41147C8CB434}"/>
          </ac:picMkLst>
        </pc:picChg>
        <pc:picChg chg="mod">
          <ac:chgData name="Chi Kit Ken FONG" userId="233f042c-09e9-4a0c-9043-d675a582571a" providerId="ADAL" clId="{75822AB3-4B35-324C-9B75-EDDCA8FC3F32}" dt="2022-09-06T07:38:24.050" v="77" actId="1076"/>
          <ac:picMkLst>
            <pc:docMk/>
            <pc:sldMk cId="1570985893" sldId="692"/>
            <ac:picMk id="6" creationId="{E34AA286-7480-47DA-845F-31C3B4CC43BF}"/>
          </ac:picMkLst>
        </pc:picChg>
        <pc:picChg chg="add del mod">
          <ac:chgData name="Chi Kit Ken FONG" userId="233f042c-09e9-4a0c-9043-d675a582571a" providerId="ADAL" clId="{75822AB3-4B35-324C-9B75-EDDCA8FC3F32}" dt="2022-09-06T07:39:29.910" v="92" actId="478"/>
          <ac:picMkLst>
            <pc:docMk/>
            <pc:sldMk cId="1570985893" sldId="692"/>
            <ac:picMk id="7" creationId="{0985524F-B996-8DA9-13B7-9D8CB85FC150}"/>
          </ac:picMkLst>
        </pc:picChg>
        <pc:picChg chg="del mod">
          <ac:chgData name="Chi Kit Ken FONG" userId="233f042c-09e9-4a0c-9043-d675a582571a" providerId="ADAL" clId="{75822AB3-4B35-324C-9B75-EDDCA8FC3F32}" dt="2022-09-06T07:39:28.310" v="91" actId="478"/>
          <ac:picMkLst>
            <pc:docMk/>
            <pc:sldMk cId="1570985893" sldId="692"/>
            <ac:picMk id="8" creationId="{A8881B5F-D28F-4443-A202-1AAE2D2FD273}"/>
          </ac:picMkLst>
        </pc:picChg>
        <pc:picChg chg="add del">
          <ac:chgData name="Chi Kit Ken FONG" userId="233f042c-09e9-4a0c-9043-d675a582571a" providerId="ADAL" clId="{75822AB3-4B35-324C-9B75-EDDCA8FC3F32}" dt="2022-09-06T07:39:11.463" v="87"/>
          <ac:picMkLst>
            <pc:docMk/>
            <pc:sldMk cId="1570985893" sldId="692"/>
            <ac:picMk id="9" creationId="{C6B6B00D-20C1-6667-5F84-D4F32EEA1690}"/>
          </ac:picMkLst>
        </pc:picChg>
        <pc:picChg chg="add mod">
          <ac:chgData name="Chi Kit Ken FONG" userId="233f042c-09e9-4a0c-9043-d675a582571a" providerId="ADAL" clId="{75822AB3-4B35-324C-9B75-EDDCA8FC3F32}" dt="2022-09-06T07:39:41.800" v="95" actId="14100"/>
          <ac:picMkLst>
            <pc:docMk/>
            <pc:sldMk cId="1570985893" sldId="692"/>
            <ac:picMk id="10" creationId="{D5AC5AE6-D89D-BE83-CD49-375A7DA1FBD4}"/>
          </ac:picMkLst>
        </pc:picChg>
      </pc:sldChg>
      <pc:sldChg chg="modSp add mod modClrScheme chgLayout">
        <pc:chgData name="Chi Kit Ken FONG" userId="233f042c-09e9-4a0c-9043-d675a582571a" providerId="ADAL" clId="{75822AB3-4B35-324C-9B75-EDDCA8FC3F32}" dt="2022-09-06T08:04:12.651" v="394" actId="1076"/>
        <pc:sldMkLst>
          <pc:docMk/>
          <pc:sldMk cId="2686581175" sldId="693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2686581175" sldId="693"/>
            <ac:spMk id="2" creationId="{8226B04E-FF26-4F04-B5D3-E9C9C3ABAE7D}"/>
          </ac:spMkLst>
        </pc:spChg>
        <pc:spChg chg="mod ord">
          <ac:chgData name="Chi Kit Ken FONG" userId="233f042c-09e9-4a0c-9043-d675a582571a" providerId="ADAL" clId="{75822AB3-4B35-324C-9B75-EDDCA8FC3F32}" dt="2022-09-06T08:03:56.708" v="393" actId="27636"/>
          <ac:spMkLst>
            <pc:docMk/>
            <pc:sldMk cId="2686581175" sldId="693"/>
            <ac:spMk id="3" creationId="{C6B3BD38-9155-4115-8D4B-99098E3C9615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2686581175" sldId="693"/>
            <ac:spMk id="4" creationId="{0183EE19-7091-4D33-8198-883A9B40E945}"/>
          </ac:spMkLst>
        </pc:spChg>
        <pc:spChg chg="mod">
          <ac:chgData name="Chi Kit Ken FONG" userId="233f042c-09e9-4a0c-9043-d675a582571a" providerId="ADAL" clId="{75822AB3-4B35-324C-9B75-EDDCA8FC3F32}" dt="2022-09-06T08:04:12.651" v="394" actId="1076"/>
          <ac:spMkLst>
            <pc:docMk/>
            <pc:sldMk cId="2686581175" sldId="693"/>
            <ac:spMk id="5" creationId="{39158B80-9F77-4B0A-94AA-28A4FA00D3DF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8:04:21.912" v="395" actId="1076"/>
        <pc:sldMkLst>
          <pc:docMk/>
          <pc:sldMk cId="3035518597" sldId="694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3035518597" sldId="694"/>
            <ac:spMk id="2" creationId="{98BAA8FE-E440-42B5-9AA4-93861980219D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3035518597" sldId="694"/>
            <ac:spMk id="3" creationId="{70B761D7-B292-4669-B6F3-7F3660D67743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3035518597" sldId="694"/>
            <ac:spMk id="4" creationId="{19D93A28-19C0-43AA-B409-4E4B2D39CBD9}"/>
          </ac:spMkLst>
        </pc:spChg>
        <pc:picChg chg="mod">
          <ac:chgData name="Chi Kit Ken FONG" userId="233f042c-09e9-4a0c-9043-d675a582571a" providerId="ADAL" clId="{75822AB3-4B35-324C-9B75-EDDCA8FC3F32}" dt="2022-09-06T08:04:21.912" v="395" actId="1076"/>
          <ac:picMkLst>
            <pc:docMk/>
            <pc:sldMk cId="3035518597" sldId="694"/>
            <ac:picMk id="6" creationId="{A34401AB-68AE-4677-BA58-A94BA7F26DB1}"/>
          </ac:picMkLst>
        </pc:picChg>
      </pc:sldChg>
      <pc:sldChg chg="modSp add mod modClrScheme chgLayout">
        <pc:chgData name="Chi Kit Ken FONG" userId="233f042c-09e9-4a0c-9043-d675a582571a" providerId="ADAL" clId="{75822AB3-4B35-324C-9B75-EDDCA8FC3F32}" dt="2022-09-06T07:32:32.457" v="36" actId="700"/>
        <pc:sldMkLst>
          <pc:docMk/>
          <pc:sldMk cId="1540274459" sldId="695"/>
        </pc:sldMkLst>
        <pc:spChg chg="mod ord">
          <ac:chgData name="Chi Kit Ken FONG" userId="233f042c-09e9-4a0c-9043-d675a582571a" providerId="ADAL" clId="{75822AB3-4B35-324C-9B75-EDDCA8FC3F32}" dt="2022-09-06T07:32:32.457" v="36" actId="700"/>
          <ac:spMkLst>
            <pc:docMk/>
            <pc:sldMk cId="1540274459" sldId="695"/>
            <ac:spMk id="3" creationId="{A1578D69-38B0-4F1E-9B7C-ADEAA6871E3D}"/>
          </ac:spMkLst>
        </pc:spChg>
        <pc:spChg chg="mod ord">
          <ac:chgData name="Chi Kit Ken FONG" userId="233f042c-09e9-4a0c-9043-d675a582571a" providerId="ADAL" clId="{75822AB3-4B35-324C-9B75-EDDCA8FC3F32}" dt="2022-09-06T07:32:32.457" v="36" actId="700"/>
          <ac:spMkLst>
            <pc:docMk/>
            <pc:sldMk cId="1540274459" sldId="695"/>
            <ac:spMk id="4" creationId="{6CC8BADD-D009-4365-ADFF-4C8307CE5CEC}"/>
          </ac:spMkLst>
        </pc:spChg>
        <pc:spChg chg="mod ord">
          <ac:chgData name="Chi Kit Ken FONG" userId="233f042c-09e9-4a0c-9043-d675a582571a" providerId="ADAL" clId="{75822AB3-4B35-324C-9B75-EDDCA8FC3F32}" dt="2022-09-06T07:32:32.457" v="36" actId="700"/>
          <ac:spMkLst>
            <pc:docMk/>
            <pc:sldMk cId="1540274459" sldId="695"/>
            <ac:spMk id="5" creationId="{18801CDF-5B98-4393-918D-66A9B2A4ABFF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7:33:08.710" v="56" actId="1076"/>
        <pc:sldMkLst>
          <pc:docMk/>
          <pc:sldMk cId="3976503179" sldId="696"/>
        </pc:sldMkLst>
        <pc:spChg chg="mod ord">
          <ac:chgData name="Chi Kit Ken FONG" userId="233f042c-09e9-4a0c-9043-d675a582571a" providerId="ADAL" clId="{75822AB3-4B35-324C-9B75-EDDCA8FC3F32}" dt="2022-09-06T07:33:03.839" v="55" actId="27636"/>
          <ac:spMkLst>
            <pc:docMk/>
            <pc:sldMk cId="3976503179" sldId="696"/>
            <ac:spMk id="3" creationId="{02D924C7-15D4-46E7-9651-15F9A8945025}"/>
          </ac:spMkLst>
        </pc:spChg>
        <pc:spChg chg="mod ord">
          <ac:chgData name="Chi Kit Ken FONG" userId="233f042c-09e9-4a0c-9043-d675a582571a" providerId="ADAL" clId="{75822AB3-4B35-324C-9B75-EDDCA8FC3F32}" dt="2022-09-06T07:32:41.950" v="39" actId="700"/>
          <ac:spMkLst>
            <pc:docMk/>
            <pc:sldMk cId="3976503179" sldId="696"/>
            <ac:spMk id="4" creationId="{B31B1118-FAFE-4788-A378-6F9C0366BA39}"/>
          </ac:spMkLst>
        </pc:spChg>
        <pc:spChg chg="mod ord">
          <ac:chgData name="Chi Kit Ken FONG" userId="233f042c-09e9-4a0c-9043-d675a582571a" providerId="ADAL" clId="{75822AB3-4B35-324C-9B75-EDDCA8FC3F32}" dt="2022-09-06T07:32:41.950" v="39" actId="700"/>
          <ac:spMkLst>
            <pc:docMk/>
            <pc:sldMk cId="3976503179" sldId="696"/>
            <ac:spMk id="15" creationId="{A5DC543E-A36F-42A8-9A3A-B87492F9CC97}"/>
          </ac:spMkLst>
        </pc:spChg>
        <pc:grpChg chg="mod">
          <ac:chgData name="Chi Kit Ken FONG" userId="233f042c-09e9-4a0c-9043-d675a582571a" providerId="ADAL" clId="{75822AB3-4B35-324C-9B75-EDDCA8FC3F32}" dt="2022-09-06T07:33:08.710" v="56" actId="1076"/>
          <ac:grpSpMkLst>
            <pc:docMk/>
            <pc:sldMk cId="3976503179" sldId="696"/>
            <ac:grpSpMk id="12" creationId="{D9A542BD-EEC3-4E34-B602-6335F2AC349F}"/>
          </ac:grpSpMkLst>
        </pc:grpChg>
        <pc:picChg chg="mod">
          <ac:chgData name="Chi Kit Ken FONG" userId="233f042c-09e9-4a0c-9043-d675a582571a" providerId="ADAL" clId="{75822AB3-4B35-324C-9B75-EDDCA8FC3F32}" dt="2022-09-06T07:33:08.710" v="56" actId="1076"/>
          <ac:picMkLst>
            <pc:docMk/>
            <pc:sldMk cId="3976503179" sldId="696"/>
            <ac:picMk id="17" creationId="{706CF2C4-D87D-492C-9734-EEA3215BCC21}"/>
          </ac:picMkLst>
        </pc:picChg>
      </pc:sldChg>
      <pc:sldChg chg="modSp add mod modClrScheme chgLayout">
        <pc:chgData name="Chi Kit Ken FONG" userId="233f042c-09e9-4a0c-9043-d675a582571a" providerId="ADAL" clId="{75822AB3-4B35-324C-9B75-EDDCA8FC3F32}" dt="2022-09-06T07:45:26.946" v="120" actId="1076"/>
        <pc:sldMkLst>
          <pc:docMk/>
          <pc:sldMk cId="4081957327" sldId="697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4081957327" sldId="697"/>
            <ac:spMk id="2" creationId="{4CF3267F-805B-45F6-9B72-C9A9716BFDB1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4081957327" sldId="697"/>
            <ac:spMk id="3" creationId="{D0582673-F50D-408A-87ED-4DFF0CC286BC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4081957327" sldId="697"/>
            <ac:spMk id="4" creationId="{460D28E9-BA67-46E4-AC8C-E17EF5490557}"/>
          </ac:spMkLst>
        </pc:spChg>
        <pc:spChg chg="mod">
          <ac:chgData name="Chi Kit Ken FONG" userId="233f042c-09e9-4a0c-9043-d675a582571a" providerId="ADAL" clId="{75822AB3-4B35-324C-9B75-EDDCA8FC3F32}" dt="2022-09-06T07:45:26.946" v="120" actId="1076"/>
          <ac:spMkLst>
            <pc:docMk/>
            <pc:sldMk cId="4081957327" sldId="697"/>
            <ac:spMk id="5" creationId="{EA27C121-1D19-45E8-8A38-D202BA52A07A}"/>
          </ac:spMkLst>
        </pc:spChg>
        <pc:spChg chg="mod">
          <ac:chgData name="Chi Kit Ken FONG" userId="233f042c-09e9-4a0c-9043-d675a582571a" providerId="ADAL" clId="{75822AB3-4B35-324C-9B75-EDDCA8FC3F32}" dt="2022-09-06T07:45:09.142" v="119" actId="1076"/>
          <ac:spMkLst>
            <pc:docMk/>
            <pc:sldMk cId="4081957327" sldId="697"/>
            <ac:spMk id="7" creationId="{8F4F54FF-4A8F-469B-9E70-E44EB3D2097B}"/>
          </ac:spMkLst>
        </pc:spChg>
      </pc:sldChg>
      <pc:sldChg chg="addSp delSp modSp add mod modClrScheme chgLayout">
        <pc:chgData name="Chi Kit Ken FONG" userId="233f042c-09e9-4a0c-9043-d675a582571a" providerId="ADAL" clId="{75822AB3-4B35-324C-9B75-EDDCA8FC3F32}" dt="2022-09-06T07:45:42.393" v="124"/>
        <pc:sldMkLst>
          <pc:docMk/>
          <pc:sldMk cId="3281630568" sldId="698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3281630568" sldId="698"/>
            <ac:spMk id="2" creationId="{AB914CCF-671C-45DB-8CE9-B07D3EFDB175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3281630568" sldId="698"/>
            <ac:spMk id="3" creationId="{BA0B7C47-916F-491E-A0B8-B4DD9692CF29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3281630568" sldId="698"/>
            <ac:spMk id="4" creationId="{7E45DE43-99C6-4980-A110-E6228A4A12AE}"/>
          </ac:spMkLst>
        </pc:spChg>
        <pc:spChg chg="add del mod">
          <ac:chgData name="Chi Kit Ken FONG" userId="233f042c-09e9-4a0c-9043-d675a582571a" providerId="ADAL" clId="{75822AB3-4B35-324C-9B75-EDDCA8FC3F32}" dt="2022-09-06T07:45:42.393" v="124"/>
          <ac:spMkLst>
            <pc:docMk/>
            <pc:sldMk cId="3281630568" sldId="698"/>
            <ac:spMk id="11" creationId="{12370B90-7460-767B-BAC2-1C867619F911}"/>
          </ac:spMkLst>
        </pc:spChg>
        <pc:spChg chg="mod">
          <ac:chgData name="Chi Kit Ken FONG" userId="233f042c-09e9-4a0c-9043-d675a582571a" providerId="ADAL" clId="{75822AB3-4B35-324C-9B75-EDDCA8FC3F32}" dt="2022-09-06T07:45:32.043" v="121" actId="1076"/>
          <ac:spMkLst>
            <pc:docMk/>
            <pc:sldMk cId="3281630568" sldId="698"/>
            <ac:spMk id="12" creationId="{FFB241E9-9C5B-46A5-A530-77DD315130CA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7:47:24.667" v="142" actId="1076"/>
        <pc:sldMkLst>
          <pc:docMk/>
          <pc:sldMk cId="3763480723" sldId="699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3763480723" sldId="699"/>
            <ac:spMk id="2" creationId="{AB914CCF-671C-45DB-8CE9-B07D3EFDB175}"/>
          </ac:spMkLst>
        </pc:spChg>
        <pc:spChg chg="mod ord">
          <ac:chgData name="Chi Kit Ken FONG" userId="233f042c-09e9-4a0c-9043-d675a582571a" providerId="ADAL" clId="{75822AB3-4B35-324C-9B75-EDDCA8FC3F32}" dt="2022-09-06T07:46:03.663" v="125"/>
          <ac:spMkLst>
            <pc:docMk/>
            <pc:sldMk cId="3763480723" sldId="699"/>
            <ac:spMk id="3" creationId="{BA0B7C47-916F-491E-A0B8-B4DD9692CF29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3763480723" sldId="699"/>
            <ac:spMk id="4" creationId="{7E45DE43-99C6-4980-A110-E6228A4A12AE}"/>
          </ac:spMkLst>
        </pc:spChg>
        <pc:spChg chg="mod">
          <ac:chgData name="Chi Kit Ken FONG" userId="233f042c-09e9-4a0c-9043-d675a582571a" providerId="ADAL" clId="{75822AB3-4B35-324C-9B75-EDDCA8FC3F32}" dt="2022-09-06T07:47:10.801" v="141" actId="1037"/>
          <ac:spMkLst>
            <pc:docMk/>
            <pc:sldMk cId="3763480723" sldId="699"/>
            <ac:spMk id="5" creationId="{B474CE16-991E-4489-A7ED-8D09FA8925B8}"/>
          </ac:spMkLst>
        </pc:spChg>
        <pc:grpChg chg="mod">
          <ac:chgData name="Chi Kit Ken FONG" userId="233f042c-09e9-4a0c-9043-d675a582571a" providerId="ADAL" clId="{75822AB3-4B35-324C-9B75-EDDCA8FC3F32}" dt="2022-09-06T07:47:24.667" v="142" actId="1076"/>
          <ac:grpSpMkLst>
            <pc:docMk/>
            <pc:sldMk cId="3763480723" sldId="699"/>
            <ac:grpSpMk id="10" creationId="{5F5E7ED5-92F3-459D-9A72-D8E2A6B59D21}"/>
          </ac:grpSpMkLst>
        </pc:grpChg>
      </pc:sldChg>
      <pc:sldChg chg="modSp add mod modClrScheme chgLayout">
        <pc:chgData name="Chi Kit Ken FONG" userId="233f042c-09e9-4a0c-9043-d675a582571a" providerId="ADAL" clId="{75822AB3-4B35-324C-9B75-EDDCA8FC3F32}" dt="2022-09-06T07:48:31.371" v="177" actId="1037"/>
        <pc:sldMkLst>
          <pc:docMk/>
          <pc:sldMk cId="0" sldId="700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0" sldId="700"/>
            <ac:spMk id="501" creationId="{00000000-0000-0000-0000-000000000000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0" sldId="700"/>
            <ac:spMk id="502" creationId="{00000000-0000-0000-0000-000000000000}"/>
          </ac:spMkLst>
        </pc:spChg>
        <pc:spChg chg="mod">
          <ac:chgData name="Chi Kit Ken FONG" userId="233f042c-09e9-4a0c-9043-d675a582571a" providerId="ADAL" clId="{75822AB3-4B35-324C-9B75-EDDCA8FC3F32}" dt="2022-09-06T07:48:31.371" v="177" actId="1037"/>
          <ac:spMkLst>
            <pc:docMk/>
            <pc:sldMk cId="0" sldId="700"/>
            <ac:spMk id="503" creationId="{00000000-0000-0000-0000-000000000000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7:50:39.702" v="254" actId="1076"/>
        <pc:sldMkLst>
          <pc:docMk/>
          <pc:sldMk cId="1567469728" sldId="701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1567469728" sldId="701"/>
            <ac:spMk id="2" creationId="{34154FF9-F7E8-4DA2-B206-EFA91D2DD362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1567469728" sldId="701"/>
            <ac:spMk id="3" creationId="{294DC4F6-FDB0-434B-81EB-E31D518634CD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1567469728" sldId="701"/>
            <ac:spMk id="4" creationId="{40F530F4-C17C-4248-ABEF-12FCC788D9AB}"/>
          </ac:spMkLst>
        </pc:spChg>
        <pc:spChg chg="mod">
          <ac:chgData name="Chi Kit Ken FONG" userId="233f042c-09e9-4a0c-9043-d675a582571a" providerId="ADAL" clId="{75822AB3-4B35-324C-9B75-EDDCA8FC3F32}" dt="2022-09-06T07:50:07.805" v="249" actId="20577"/>
          <ac:spMkLst>
            <pc:docMk/>
            <pc:sldMk cId="1567469728" sldId="701"/>
            <ac:spMk id="5" creationId="{5F3E31EB-7F35-4E8E-956C-59B699E3809B}"/>
          </ac:spMkLst>
        </pc:spChg>
        <pc:spChg chg="mod">
          <ac:chgData name="Chi Kit Ken FONG" userId="233f042c-09e9-4a0c-9043-d675a582571a" providerId="ADAL" clId="{75822AB3-4B35-324C-9B75-EDDCA8FC3F32}" dt="2022-09-06T07:50:39.702" v="254" actId="1076"/>
          <ac:spMkLst>
            <pc:docMk/>
            <pc:sldMk cId="1567469728" sldId="701"/>
            <ac:spMk id="6" creationId="{C8B39133-859A-48A7-84CB-ED6DC5532F98}"/>
          </ac:spMkLst>
        </pc:spChg>
        <pc:spChg chg="mod">
          <ac:chgData name="Chi Kit Ken FONG" userId="233f042c-09e9-4a0c-9043-d675a582571a" providerId="ADAL" clId="{75822AB3-4B35-324C-9B75-EDDCA8FC3F32}" dt="2022-09-06T07:50:35.161" v="253" actId="207"/>
          <ac:spMkLst>
            <pc:docMk/>
            <pc:sldMk cId="1567469728" sldId="701"/>
            <ac:spMk id="14" creationId="{17279F81-ED66-644A-8E96-7A9FE8E3113E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7:45:04.022" v="118" actId="700"/>
        <pc:sldMkLst>
          <pc:docMk/>
          <pc:sldMk cId="3380781078" sldId="702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3380781078" sldId="702"/>
            <ac:spMk id="2" creationId="{E5DD9F60-2C87-DB43-A00D-F1680635ACC4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3380781078" sldId="702"/>
            <ac:spMk id="3" creationId="{13403E93-8947-914D-99C6-06CB0F934F18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3380781078" sldId="702"/>
            <ac:spMk id="4" creationId="{544B0CB3-9308-2047-9680-A8ECA0615811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7:51:12.202" v="255" actId="1076"/>
        <pc:sldMkLst>
          <pc:docMk/>
          <pc:sldMk cId="1439133924" sldId="703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1439133924" sldId="703"/>
            <ac:spMk id="2" creationId="{9CA7B4C3-E564-48E4-86BE-18BE2C127AF3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1439133924" sldId="703"/>
            <ac:spMk id="3" creationId="{67726DF7-6A3E-46CE-9D78-F6663B2D64AE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1439133924" sldId="703"/>
            <ac:spMk id="4" creationId="{BB116CAA-39FA-4BA8-B681-915A82F9153E}"/>
          </ac:spMkLst>
        </pc:spChg>
        <pc:spChg chg="mod">
          <ac:chgData name="Chi Kit Ken FONG" userId="233f042c-09e9-4a0c-9043-d675a582571a" providerId="ADAL" clId="{75822AB3-4B35-324C-9B75-EDDCA8FC3F32}" dt="2022-09-06T07:51:12.202" v="255" actId="1076"/>
          <ac:spMkLst>
            <pc:docMk/>
            <pc:sldMk cId="1439133924" sldId="703"/>
            <ac:spMk id="5" creationId="{409E13B7-C018-4A10-BAB3-EC2D763ADBB1}"/>
          </ac:spMkLst>
        </pc:spChg>
      </pc:sldChg>
      <pc:sldChg chg="addSp delSp modSp add mod modClrScheme chgLayout">
        <pc:chgData name="Chi Kit Ken FONG" userId="233f042c-09e9-4a0c-9043-d675a582571a" providerId="ADAL" clId="{75822AB3-4B35-324C-9B75-EDDCA8FC3F32}" dt="2022-09-06T07:51:44.880" v="261" actId="478"/>
        <pc:sldMkLst>
          <pc:docMk/>
          <pc:sldMk cId="972378399" sldId="704"/>
        </pc:sldMkLst>
        <pc:spChg chg="add del mod ord">
          <ac:chgData name="Chi Kit Ken FONG" userId="233f042c-09e9-4a0c-9043-d675a582571a" providerId="ADAL" clId="{75822AB3-4B35-324C-9B75-EDDCA8FC3F32}" dt="2022-09-06T07:51:44.880" v="261" actId="478"/>
          <ac:spMkLst>
            <pc:docMk/>
            <pc:sldMk cId="972378399" sldId="704"/>
            <ac:spMk id="2" creationId="{9644B593-510C-A44A-C605-3581FA258090}"/>
          </ac:spMkLst>
        </pc:spChg>
        <pc:spChg chg="add del mod ord">
          <ac:chgData name="Chi Kit Ken FONG" userId="233f042c-09e9-4a0c-9043-d675a582571a" providerId="ADAL" clId="{75822AB3-4B35-324C-9B75-EDDCA8FC3F32}" dt="2022-09-06T07:51:43.702" v="260" actId="478"/>
          <ac:spMkLst>
            <pc:docMk/>
            <pc:sldMk cId="972378399" sldId="704"/>
            <ac:spMk id="3" creationId="{3C7A5F80-3F34-E078-FEDB-8CAD9CA1F972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7:45:04.022" v="118" actId="700"/>
        <pc:sldMkLst>
          <pc:docMk/>
          <pc:sldMk cId="961945528" sldId="705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961945528" sldId="705"/>
            <ac:spMk id="2" creationId="{038E191A-5DFA-754F-B2DF-F68C3F4CD168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961945528" sldId="705"/>
            <ac:spMk id="3" creationId="{5021C282-8717-2547-BF2B-41CAFD38DB4B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961945528" sldId="705"/>
            <ac:spMk id="4" creationId="{A3887830-04DD-AF40-913A-A460A4BED9E6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7:52:17.401" v="264" actId="1076"/>
        <pc:sldMkLst>
          <pc:docMk/>
          <pc:sldMk cId="2018708757" sldId="706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2018708757" sldId="706"/>
            <ac:spMk id="2" creationId="{5F352BAE-B7D0-4CF7-92CC-F459E74D637C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2018708757" sldId="706"/>
            <ac:spMk id="3" creationId="{6C4E434A-3AD4-4918-BBA1-E677FF9D3C8B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2018708757" sldId="706"/>
            <ac:spMk id="4" creationId="{A3CF4515-7280-D641-B904-2CE224C00120}"/>
          </ac:spMkLst>
        </pc:spChg>
        <pc:spChg chg="mod">
          <ac:chgData name="Chi Kit Ken FONG" userId="233f042c-09e9-4a0c-9043-d675a582571a" providerId="ADAL" clId="{75822AB3-4B35-324C-9B75-EDDCA8FC3F32}" dt="2022-09-06T07:52:17.401" v="264" actId="1076"/>
          <ac:spMkLst>
            <pc:docMk/>
            <pc:sldMk cId="2018708757" sldId="706"/>
            <ac:spMk id="15" creationId="{69CD741E-DC46-43A6-B60C-D242581626C8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7:52:29.601" v="265" actId="1076"/>
        <pc:sldMkLst>
          <pc:docMk/>
          <pc:sldMk cId="373480190" sldId="707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373480190" sldId="707"/>
            <ac:spMk id="2" creationId="{3A1C5DE1-CF5E-0B43-AFE5-A29C6623408C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373480190" sldId="707"/>
            <ac:spMk id="3" creationId="{F5E0E038-30AA-1842-872B-8A650D7FD95F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373480190" sldId="707"/>
            <ac:spMk id="4" creationId="{7D2F1D65-68E0-7641-8203-0EFC6FAFD9B5}"/>
          </ac:spMkLst>
        </pc:spChg>
        <pc:spChg chg="mod">
          <ac:chgData name="Chi Kit Ken FONG" userId="233f042c-09e9-4a0c-9043-d675a582571a" providerId="ADAL" clId="{75822AB3-4B35-324C-9B75-EDDCA8FC3F32}" dt="2022-09-06T07:52:29.601" v="265" actId="1076"/>
          <ac:spMkLst>
            <pc:docMk/>
            <pc:sldMk cId="373480190" sldId="707"/>
            <ac:spMk id="6" creationId="{72FC5316-7971-2D46-BD82-53D274BFCE13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7:52:45.601" v="266" actId="1076"/>
        <pc:sldMkLst>
          <pc:docMk/>
          <pc:sldMk cId="4184897771" sldId="708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4184897771" sldId="708"/>
            <ac:spMk id="2" creationId="{E6E5FF09-5667-40C0-91B6-BDEFD39B2138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4184897771" sldId="708"/>
            <ac:spMk id="3" creationId="{7B86994E-15C7-4EF0-A64D-737DD5F17E91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4184897771" sldId="708"/>
            <ac:spMk id="4" creationId="{329351A7-7DAA-40F6-91C0-4BF87262C116}"/>
          </ac:spMkLst>
        </pc:spChg>
        <pc:spChg chg="mod">
          <ac:chgData name="Chi Kit Ken FONG" userId="233f042c-09e9-4a0c-9043-d675a582571a" providerId="ADAL" clId="{75822AB3-4B35-324C-9B75-EDDCA8FC3F32}" dt="2022-09-06T07:52:45.601" v="266" actId="1076"/>
          <ac:spMkLst>
            <pc:docMk/>
            <pc:sldMk cId="4184897771" sldId="708"/>
            <ac:spMk id="6" creationId="{6E0993A1-7713-4B4F-8920-7BEF61FFF9BE}"/>
          </ac:spMkLst>
        </pc:spChg>
        <pc:spChg chg="mod">
          <ac:chgData name="Chi Kit Ken FONG" userId="233f042c-09e9-4a0c-9043-d675a582571a" providerId="ADAL" clId="{75822AB3-4B35-324C-9B75-EDDCA8FC3F32}" dt="2022-09-06T07:52:45.601" v="266" actId="1076"/>
          <ac:spMkLst>
            <pc:docMk/>
            <pc:sldMk cId="4184897771" sldId="708"/>
            <ac:spMk id="7" creationId="{05DFBC2E-7093-49AE-952D-DD9C40B738A2}"/>
          </ac:spMkLst>
        </pc:spChg>
        <pc:spChg chg="mod">
          <ac:chgData name="Chi Kit Ken FONG" userId="233f042c-09e9-4a0c-9043-d675a582571a" providerId="ADAL" clId="{75822AB3-4B35-324C-9B75-EDDCA8FC3F32}" dt="2022-09-06T07:52:45.601" v="266" actId="1076"/>
          <ac:spMkLst>
            <pc:docMk/>
            <pc:sldMk cId="4184897771" sldId="708"/>
            <ac:spMk id="8" creationId="{0E9C6E26-0D37-4CDF-B47B-AA0F5ADE1FAA}"/>
          </ac:spMkLst>
        </pc:spChg>
      </pc:sldChg>
      <pc:sldChg chg="addSp delSp modSp add mod modClrScheme chgLayout">
        <pc:chgData name="Chi Kit Ken FONG" userId="233f042c-09e9-4a0c-9043-d675a582571a" providerId="ADAL" clId="{75822AB3-4B35-324C-9B75-EDDCA8FC3F32}" dt="2022-09-06T07:55:11.452" v="281" actId="478"/>
        <pc:sldMkLst>
          <pc:docMk/>
          <pc:sldMk cId="3605441034" sldId="709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3605441034" sldId="709"/>
            <ac:spMk id="2" creationId="{3114493C-4E69-40BD-BC9D-38BFADE6AC22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3605441034" sldId="709"/>
            <ac:spMk id="3" creationId="{DDF6FE92-88AB-43B2-9FAF-3EFF421FEBDA}"/>
          </ac:spMkLst>
        </pc:spChg>
        <pc:spChg chg="add del mod ord">
          <ac:chgData name="Chi Kit Ken FONG" userId="233f042c-09e9-4a0c-9043-d675a582571a" providerId="ADAL" clId="{75822AB3-4B35-324C-9B75-EDDCA8FC3F32}" dt="2022-09-06T07:55:11.452" v="281" actId="478"/>
          <ac:spMkLst>
            <pc:docMk/>
            <pc:sldMk cId="3605441034" sldId="709"/>
            <ac:spMk id="4" creationId="{A48437D8-AA25-DC0C-659F-959E52E45652}"/>
          </ac:spMkLst>
        </pc:spChg>
      </pc:sldChg>
      <pc:sldChg chg="addSp delSp modSp add mod modClrScheme chgLayout">
        <pc:chgData name="Chi Kit Ken FONG" userId="233f042c-09e9-4a0c-9043-d675a582571a" providerId="ADAL" clId="{75822AB3-4B35-324C-9B75-EDDCA8FC3F32}" dt="2022-09-06T07:55:15.950" v="282" actId="478"/>
        <pc:sldMkLst>
          <pc:docMk/>
          <pc:sldMk cId="2312019783" sldId="710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2312019783" sldId="710"/>
            <ac:spMk id="2" creationId="{3114493C-4E69-40BD-BC9D-38BFADE6AC22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2312019783" sldId="710"/>
            <ac:spMk id="3" creationId="{DDF6FE92-88AB-43B2-9FAF-3EFF421FEBDA}"/>
          </ac:spMkLst>
        </pc:spChg>
        <pc:spChg chg="add del mod ord">
          <ac:chgData name="Chi Kit Ken FONG" userId="233f042c-09e9-4a0c-9043-d675a582571a" providerId="ADAL" clId="{75822AB3-4B35-324C-9B75-EDDCA8FC3F32}" dt="2022-09-06T07:55:15.950" v="282" actId="478"/>
          <ac:spMkLst>
            <pc:docMk/>
            <pc:sldMk cId="2312019783" sldId="710"/>
            <ac:spMk id="4" creationId="{8E854C7D-9194-F322-2FA9-1F03A781C307}"/>
          </ac:spMkLst>
        </pc:spChg>
      </pc:sldChg>
      <pc:sldChg chg="addSp delSp modSp add mod modClrScheme chgLayout">
        <pc:chgData name="Chi Kit Ken FONG" userId="233f042c-09e9-4a0c-9043-d675a582571a" providerId="ADAL" clId="{75822AB3-4B35-324C-9B75-EDDCA8FC3F32}" dt="2022-09-06T07:55:30.794" v="288" actId="478"/>
        <pc:sldMkLst>
          <pc:docMk/>
          <pc:sldMk cId="1425322862" sldId="711"/>
        </pc:sldMkLst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1425322862" sldId="711"/>
            <ac:spMk id="2" creationId="{3114493C-4E69-40BD-BC9D-38BFADE6AC22}"/>
          </ac:spMkLst>
        </pc:spChg>
        <pc:spChg chg="add del mod ord">
          <ac:chgData name="Chi Kit Ken FONG" userId="233f042c-09e9-4a0c-9043-d675a582571a" providerId="ADAL" clId="{75822AB3-4B35-324C-9B75-EDDCA8FC3F32}" dt="2022-09-06T07:55:30.794" v="288" actId="478"/>
          <ac:spMkLst>
            <pc:docMk/>
            <pc:sldMk cId="1425322862" sldId="711"/>
            <ac:spMk id="3" creationId="{242ABC7A-2EE9-D950-B678-BB5F6EE12F77}"/>
          </ac:spMkLst>
        </pc:spChg>
        <pc:spChg chg="mod ord">
          <ac:chgData name="Chi Kit Ken FONG" userId="233f042c-09e9-4a0c-9043-d675a582571a" providerId="ADAL" clId="{75822AB3-4B35-324C-9B75-EDDCA8FC3F32}" dt="2022-09-06T07:45:04.022" v="118" actId="700"/>
          <ac:spMkLst>
            <pc:docMk/>
            <pc:sldMk cId="1425322862" sldId="711"/>
            <ac:spMk id="29" creationId="{AEB9CD29-79B4-8041-8E64-98AA67BCDDCE}"/>
          </ac:spMkLst>
        </pc:spChg>
      </pc:sldChg>
      <pc:sldChg chg="delSp modSp add mod setBg delDesignElem chgLayout">
        <pc:chgData name="Chi Kit Ken FONG" userId="233f042c-09e9-4a0c-9043-d675a582571a" providerId="ADAL" clId="{75822AB3-4B35-324C-9B75-EDDCA8FC3F32}" dt="2022-09-06T07:56:53.422" v="298" actId="27636"/>
        <pc:sldMkLst>
          <pc:docMk/>
          <pc:sldMk cId="760718375" sldId="712"/>
        </pc:sldMkLst>
        <pc:spChg chg="mod ord">
          <ac:chgData name="Chi Kit Ken FONG" userId="233f042c-09e9-4a0c-9043-d675a582571a" providerId="ADAL" clId="{75822AB3-4B35-324C-9B75-EDDCA8FC3F32}" dt="2022-09-06T07:33:56.255" v="58" actId="700"/>
          <ac:spMkLst>
            <pc:docMk/>
            <pc:sldMk cId="760718375" sldId="712"/>
            <ac:spMk id="4" creationId="{975127CD-C429-431F-ADEA-DF8D638F27CE}"/>
          </ac:spMkLst>
        </pc:spChg>
        <pc:spChg chg="mod ord">
          <ac:chgData name="Chi Kit Ken FONG" userId="233f042c-09e9-4a0c-9043-d675a582571a" providerId="ADAL" clId="{75822AB3-4B35-324C-9B75-EDDCA8FC3F32}" dt="2022-09-06T07:56:53.422" v="298" actId="27636"/>
          <ac:spMkLst>
            <pc:docMk/>
            <pc:sldMk cId="760718375" sldId="712"/>
            <ac:spMk id="5" creationId="{31C78C54-2E99-4242-99D6-EBF577875D2F}"/>
          </ac:spMkLst>
        </pc:spChg>
        <pc:spChg chg="del">
          <ac:chgData name="Chi Kit Ken FONG" userId="233f042c-09e9-4a0c-9043-d675a582571a" providerId="ADAL" clId="{75822AB3-4B35-324C-9B75-EDDCA8FC3F32}" dt="2022-09-06T07:32:11.335" v="6"/>
          <ac:spMkLst>
            <pc:docMk/>
            <pc:sldMk cId="760718375" sldId="712"/>
            <ac:spMk id="22" creationId="{F6B7BFBD-C488-4B5B-ABE5-8256F3FFB048}"/>
          </ac:spMkLst>
        </pc:spChg>
        <pc:spChg chg="del">
          <ac:chgData name="Chi Kit Ken FONG" userId="233f042c-09e9-4a0c-9043-d675a582571a" providerId="ADAL" clId="{75822AB3-4B35-324C-9B75-EDDCA8FC3F32}" dt="2022-09-06T07:32:11.335" v="6"/>
          <ac:spMkLst>
            <pc:docMk/>
            <pc:sldMk cId="760718375" sldId="712"/>
            <ac:spMk id="23" creationId="{2BA7674F-A261-445A-AE3A-A0AA30620EC8}"/>
          </ac:spMkLst>
        </pc:spChg>
        <pc:spChg chg="del">
          <ac:chgData name="Chi Kit Ken FONG" userId="233f042c-09e9-4a0c-9043-d675a582571a" providerId="ADAL" clId="{75822AB3-4B35-324C-9B75-EDDCA8FC3F32}" dt="2022-09-06T07:32:11.335" v="6"/>
          <ac:spMkLst>
            <pc:docMk/>
            <pc:sldMk cId="760718375" sldId="712"/>
            <ac:spMk id="24" creationId="{BA53A58C-A067-4B87-B48C-CB90C1FA0FEE}"/>
          </ac:spMkLst>
        </pc:spChg>
        <pc:grpChg chg="del">
          <ac:chgData name="Chi Kit Ken FONG" userId="233f042c-09e9-4a0c-9043-d675a582571a" providerId="ADAL" clId="{75822AB3-4B35-324C-9B75-EDDCA8FC3F32}" dt="2022-09-06T07:32:11.335" v="6"/>
          <ac:grpSpMkLst>
            <pc:docMk/>
            <pc:sldMk cId="760718375" sldId="712"/>
            <ac:grpSpMk id="20" creationId="{8C89EA62-F38E-4285-A105-C5E1BD360093}"/>
          </ac:grpSpMkLst>
        </pc:grpChg>
      </pc:sldChg>
      <pc:sldChg chg="modSp add mod modClrScheme chgLayout">
        <pc:chgData name="Chi Kit Ken FONG" userId="233f042c-09e9-4a0c-9043-d675a582571a" providerId="ADAL" clId="{75822AB3-4B35-324C-9B75-EDDCA8FC3F32}" dt="2022-09-06T07:58:27.803" v="328" actId="1076"/>
        <pc:sldMkLst>
          <pc:docMk/>
          <pc:sldMk cId="1339271433" sldId="713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1339271433" sldId="713"/>
            <ac:spMk id="4" creationId="{0E93F783-6A7D-478F-881F-C9077F925C63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1339271433" sldId="713"/>
            <ac:spMk id="5" creationId="{8FA1E4E1-78E8-447D-BFC9-704AE1F00557}"/>
          </ac:spMkLst>
        </pc:spChg>
        <pc:spChg chg="mod ord">
          <ac:chgData name="Chi Kit Ken FONG" userId="233f042c-09e9-4a0c-9043-d675a582571a" providerId="ADAL" clId="{75822AB3-4B35-324C-9B75-EDDCA8FC3F32}" dt="2022-09-06T07:58:22.500" v="327" actId="27636"/>
          <ac:spMkLst>
            <pc:docMk/>
            <pc:sldMk cId="1339271433" sldId="713"/>
            <ac:spMk id="6" creationId="{9DC833BD-DCA3-47D7-9210-6C75070FA1D7}"/>
          </ac:spMkLst>
        </pc:spChg>
        <pc:spChg chg="mod">
          <ac:chgData name="Chi Kit Ken FONG" userId="233f042c-09e9-4a0c-9043-d675a582571a" providerId="ADAL" clId="{75822AB3-4B35-324C-9B75-EDDCA8FC3F32}" dt="2022-09-06T07:58:27.803" v="328" actId="1076"/>
          <ac:spMkLst>
            <pc:docMk/>
            <pc:sldMk cId="1339271433" sldId="713"/>
            <ac:spMk id="7" creationId="{3AB81CDA-1891-4C37-A0E9-C3979277A485}"/>
          </ac:spMkLst>
        </pc:spChg>
      </pc:sldChg>
      <pc:sldChg chg="addSp delSp modSp add mod modClrScheme chgLayout">
        <pc:chgData name="Chi Kit Ken FONG" userId="233f042c-09e9-4a0c-9043-d675a582571a" providerId="ADAL" clId="{75822AB3-4B35-324C-9B75-EDDCA8FC3F32}" dt="2022-09-06T07:58:48.517" v="331" actId="14734"/>
        <pc:sldMkLst>
          <pc:docMk/>
          <pc:sldMk cId="476176481" sldId="714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476176481" sldId="714"/>
            <ac:spMk id="2" creationId="{0DF855DD-19B0-4B67-B6EF-AF7739AA0BD5}"/>
          </ac:spMkLst>
        </pc:spChg>
        <pc:spChg chg="add del mod ord">
          <ac:chgData name="Chi Kit Ken FONG" userId="233f042c-09e9-4a0c-9043-d675a582571a" providerId="ADAL" clId="{75822AB3-4B35-324C-9B75-EDDCA8FC3F32}" dt="2022-09-06T07:58:34.306" v="329" actId="478"/>
          <ac:spMkLst>
            <pc:docMk/>
            <pc:sldMk cId="476176481" sldId="714"/>
            <ac:spMk id="3" creationId="{601FEBE1-C316-F401-06ED-453390E08200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476176481" sldId="714"/>
            <ac:spMk id="4" creationId="{70A4EB60-E222-458F-A4BB-793AB7F72FCC}"/>
          </ac:spMkLst>
        </pc:spChg>
        <pc:graphicFrameChg chg="modGraphic">
          <ac:chgData name="Chi Kit Ken FONG" userId="233f042c-09e9-4a0c-9043-d675a582571a" providerId="ADAL" clId="{75822AB3-4B35-324C-9B75-EDDCA8FC3F32}" dt="2022-09-06T07:58:48.517" v="331" actId="14734"/>
          <ac:graphicFrameMkLst>
            <pc:docMk/>
            <pc:sldMk cId="476176481" sldId="714"/>
            <ac:graphicFrameMk id="5" creationId="{469390F3-4F31-4158-86B6-FD50820A2F8C}"/>
          </ac:graphicFrameMkLst>
        </pc:graphicFrameChg>
      </pc:sldChg>
      <pc:sldChg chg="modSp add mod modClrScheme chgLayout">
        <pc:chgData name="Chi Kit Ken FONG" userId="233f042c-09e9-4a0c-9043-d675a582571a" providerId="ADAL" clId="{75822AB3-4B35-324C-9B75-EDDCA8FC3F32}" dt="2022-09-06T07:58:04.751" v="306" actId="700"/>
        <pc:sldMkLst>
          <pc:docMk/>
          <pc:sldMk cId="1057029881" sldId="715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1057029881" sldId="715"/>
            <ac:spMk id="2" creationId="{40B9F54D-62EA-477E-9267-836CD34E41CC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1057029881" sldId="715"/>
            <ac:spMk id="3" creationId="{A97175AC-D8E8-419A-9294-E159415BF337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1057029881" sldId="715"/>
            <ac:spMk id="4" creationId="{D48D4CC8-6430-4F67-B67B-5D9924B17A7A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7:58:04.751" v="306" actId="700"/>
        <pc:sldMkLst>
          <pc:docMk/>
          <pc:sldMk cId="1100844670" sldId="716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1100844670" sldId="716"/>
            <ac:spMk id="2" creationId="{6C8374A7-3076-4309-B522-2A2CCD3B8E8A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1100844670" sldId="716"/>
            <ac:spMk id="3" creationId="{CDAE4F67-AEFC-4491-826D-48573F378B9F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1100844670" sldId="716"/>
            <ac:spMk id="4" creationId="{CE5CCF96-A134-4275-9496-4AFF843C7B0A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8:01:02.902" v="352" actId="14100"/>
        <pc:sldMkLst>
          <pc:docMk/>
          <pc:sldMk cId="859042614" sldId="717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859042614" sldId="717"/>
            <ac:spMk id="2" creationId="{73F98715-B135-4F37-8E16-B2BE121043DF}"/>
          </ac:spMkLst>
        </pc:spChg>
        <pc:spChg chg="mod ord">
          <ac:chgData name="Chi Kit Ken FONG" userId="233f042c-09e9-4a0c-9043-d675a582571a" providerId="ADAL" clId="{75822AB3-4B35-324C-9B75-EDDCA8FC3F32}" dt="2022-09-06T08:01:02.902" v="352" actId="14100"/>
          <ac:spMkLst>
            <pc:docMk/>
            <pc:sldMk cId="859042614" sldId="717"/>
            <ac:spMk id="3" creationId="{32F9C997-E369-455F-8886-C767D1E66261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859042614" sldId="717"/>
            <ac:spMk id="4" creationId="{BB67515F-1397-4FC6-8454-020D11D66660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8:01:36.497" v="357" actId="27636"/>
        <pc:sldMkLst>
          <pc:docMk/>
          <pc:sldMk cId="1331592704" sldId="718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1331592704" sldId="718"/>
            <ac:spMk id="2" creationId="{8226B04E-FF26-4F04-B5D3-E9C9C3ABAE7D}"/>
          </ac:spMkLst>
        </pc:spChg>
        <pc:spChg chg="mod ord">
          <ac:chgData name="Chi Kit Ken FONG" userId="233f042c-09e9-4a0c-9043-d675a582571a" providerId="ADAL" clId="{75822AB3-4B35-324C-9B75-EDDCA8FC3F32}" dt="2022-09-06T08:01:36.497" v="357" actId="27636"/>
          <ac:spMkLst>
            <pc:docMk/>
            <pc:sldMk cId="1331592704" sldId="718"/>
            <ac:spMk id="3" creationId="{C6B3BD38-9155-4115-8D4B-99098E3C9615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1331592704" sldId="718"/>
            <ac:spMk id="4" creationId="{0183EE19-7091-4D33-8198-883A9B40E945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8:01:50.801" v="358" actId="14100"/>
        <pc:sldMkLst>
          <pc:docMk/>
          <pc:sldMk cId="1733422710" sldId="719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1733422710" sldId="719"/>
            <ac:spMk id="2" creationId="{8696CF59-043F-47D2-9D3D-117C66D8EF99}"/>
          </ac:spMkLst>
        </pc:spChg>
        <pc:spChg chg="mod ord">
          <ac:chgData name="Chi Kit Ken FONG" userId="233f042c-09e9-4a0c-9043-d675a582571a" providerId="ADAL" clId="{75822AB3-4B35-324C-9B75-EDDCA8FC3F32}" dt="2022-09-06T08:01:50.801" v="358" actId="14100"/>
          <ac:spMkLst>
            <pc:docMk/>
            <pc:sldMk cId="1733422710" sldId="719"/>
            <ac:spMk id="3" creationId="{0A113E9A-CD4E-49CF-827F-F557AE13171F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1733422710" sldId="719"/>
            <ac:spMk id="4" creationId="{102E8881-7A2D-4CB6-A423-1F63F30D3107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8:02:29.802" v="361" actId="1076"/>
        <pc:sldMkLst>
          <pc:docMk/>
          <pc:sldMk cId="809639072" sldId="720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809639072" sldId="720"/>
            <ac:spMk id="2" creationId="{09B2015D-C584-4FC5-9A88-8923BEDB73A5}"/>
          </ac:spMkLst>
        </pc:spChg>
        <pc:spChg chg="mod ord">
          <ac:chgData name="Chi Kit Ken FONG" userId="233f042c-09e9-4a0c-9043-d675a582571a" providerId="ADAL" clId="{75822AB3-4B35-324C-9B75-EDDCA8FC3F32}" dt="2022-09-06T08:01:58.352" v="359" actId="14100"/>
          <ac:spMkLst>
            <pc:docMk/>
            <pc:sldMk cId="809639072" sldId="720"/>
            <ac:spMk id="3" creationId="{B73F2F15-22B6-4F1C-8C13-F0959473B179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809639072" sldId="720"/>
            <ac:spMk id="4" creationId="{0472D108-ECCE-43C0-836A-06E3BFC5FF5C}"/>
          </ac:spMkLst>
        </pc:spChg>
        <pc:spChg chg="mod">
          <ac:chgData name="Chi Kit Ken FONG" userId="233f042c-09e9-4a0c-9043-d675a582571a" providerId="ADAL" clId="{75822AB3-4B35-324C-9B75-EDDCA8FC3F32}" dt="2022-09-06T08:02:29.802" v="361" actId="1076"/>
          <ac:spMkLst>
            <pc:docMk/>
            <pc:sldMk cId="809639072" sldId="720"/>
            <ac:spMk id="5" creationId="{C2742A17-CE0D-45A8-823A-878E9A33FF5B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8:03:15.400" v="388" actId="14100"/>
        <pc:sldMkLst>
          <pc:docMk/>
          <pc:sldMk cId="3433711978" sldId="721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3433711978" sldId="721"/>
            <ac:spMk id="2" creationId="{931E971C-0938-4F97-8955-06465EC501C6}"/>
          </ac:spMkLst>
        </pc:spChg>
        <pc:spChg chg="mod ord">
          <ac:chgData name="Chi Kit Ken FONG" userId="233f042c-09e9-4a0c-9043-d675a582571a" providerId="ADAL" clId="{75822AB3-4B35-324C-9B75-EDDCA8FC3F32}" dt="2022-09-06T08:03:15.400" v="388" actId="14100"/>
          <ac:spMkLst>
            <pc:docMk/>
            <pc:sldMk cId="3433711978" sldId="721"/>
            <ac:spMk id="3" creationId="{E91019ED-6328-4228-A6F4-A6CB67D7D2FD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3433711978" sldId="721"/>
            <ac:spMk id="4" creationId="{E849957F-539C-4AA5-A86D-DBF32178F123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8:03:49.116" v="391" actId="14100"/>
        <pc:sldMkLst>
          <pc:docMk/>
          <pc:sldMk cId="2758709503" sldId="722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2758709503" sldId="722"/>
            <ac:spMk id="2" creationId="{2CF04D9C-8FDA-47B8-9EF8-C35D645BC5E2}"/>
          </ac:spMkLst>
        </pc:spChg>
        <pc:spChg chg="mod ord">
          <ac:chgData name="Chi Kit Ken FONG" userId="233f042c-09e9-4a0c-9043-d675a582571a" providerId="ADAL" clId="{75822AB3-4B35-324C-9B75-EDDCA8FC3F32}" dt="2022-09-06T08:03:49.116" v="391" actId="14100"/>
          <ac:spMkLst>
            <pc:docMk/>
            <pc:sldMk cId="2758709503" sldId="722"/>
            <ac:spMk id="3" creationId="{02CB2FB0-DF0B-4C25-8236-C33C3FBC24A3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2758709503" sldId="722"/>
            <ac:spMk id="4" creationId="{B9BE996D-24A7-423E-BDC7-CE0F30355F71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7:58:04.751" v="306" actId="700"/>
        <pc:sldMkLst>
          <pc:docMk/>
          <pc:sldMk cId="3769615375" sldId="723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3769615375" sldId="723"/>
            <ac:spMk id="2" creationId="{9D13A5B8-8982-6D41-8E7F-99DDF893E6F5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3769615375" sldId="723"/>
            <ac:spMk id="3" creationId="{371A8250-6488-2E40-ABAF-DB742601D377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3769615375" sldId="723"/>
            <ac:spMk id="4" creationId="{CC49672D-BE93-BC4F-B3E7-18C2AFDD58B9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8:11:03.899" v="483" actId="1076"/>
        <pc:sldMkLst>
          <pc:docMk/>
          <pc:sldMk cId="1521221861" sldId="724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1521221861" sldId="724"/>
            <ac:spMk id="2" creationId="{9D13A5B8-8982-6D41-8E7F-99DDF893E6F5}"/>
          </ac:spMkLst>
        </pc:spChg>
        <pc:spChg chg="mod ord">
          <ac:chgData name="Chi Kit Ken FONG" userId="233f042c-09e9-4a0c-9043-d675a582571a" providerId="ADAL" clId="{75822AB3-4B35-324C-9B75-EDDCA8FC3F32}" dt="2022-09-06T08:10:56.648" v="481" actId="14100"/>
          <ac:spMkLst>
            <pc:docMk/>
            <pc:sldMk cId="1521221861" sldId="724"/>
            <ac:spMk id="3" creationId="{371A8250-6488-2E40-ABAF-DB742601D377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1521221861" sldId="724"/>
            <ac:spMk id="4" creationId="{CC49672D-BE93-BC4F-B3E7-18C2AFDD58B9}"/>
          </ac:spMkLst>
        </pc:spChg>
        <pc:spChg chg="mod">
          <ac:chgData name="Chi Kit Ken FONG" userId="233f042c-09e9-4a0c-9043-d675a582571a" providerId="ADAL" clId="{75822AB3-4B35-324C-9B75-EDDCA8FC3F32}" dt="2022-09-06T08:11:03.899" v="483" actId="1076"/>
          <ac:spMkLst>
            <pc:docMk/>
            <pc:sldMk cId="1521221861" sldId="724"/>
            <ac:spMk id="6" creationId="{27C1BC66-81A9-C748-9F2F-94D8230E77F4}"/>
          </ac:spMkLst>
        </pc:spChg>
        <pc:picChg chg="mod">
          <ac:chgData name="Chi Kit Ken FONG" userId="233f042c-09e9-4a0c-9043-d675a582571a" providerId="ADAL" clId="{75822AB3-4B35-324C-9B75-EDDCA8FC3F32}" dt="2022-09-06T08:11:03.899" v="483" actId="1076"/>
          <ac:picMkLst>
            <pc:docMk/>
            <pc:sldMk cId="1521221861" sldId="724"/>
            <ac:picMk id="5" creationId="{2BD2C0B0-667D-F846-9E7A-6EB0A3ABD8F1}"/>
          </ac:picMkLst>
        </pc:picChg>
      </pc:sldChg>
      <pc:sldChg chg="modSp add mod modClrScheme chgLayout">
        <pc:chgData name="Chi Kit Ken FONG" userId="233f042c-09e9-4a0c-9043-d675a582571a" providerId="ADAL" clId="{75822AB3-4B35-324C-9B75-EDDCA8FC3F32}" dt="2022-09-06T07:58:04.751" v="306" actId="700"/>
        <pc:sldMkLst>
          <pc:docMk/>
          <pc:sldMk cId="631431540" sldId="725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631431540" sldId="725"/>
            <ac:spMk id="2" creationId="{9D13A5B8-8982-6D41-8E7F-99DDF893E6F5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631431540" sldId="725"/>
            <ac:spMk id="3" creationId="{371A8250-6488-2E40-ABAF-DB742601D377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631431540" sldId="725"/>
            <ac:spMk id="4" creationId="{CC49672D-BE93-BC4F-B3E7-18C2AFDD58B9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8:19:39.494" v="566" actId="20577"/>
        <pc:sldMkLst>
          <pc:docMk/>
          <pc:sldMk cId="665547991" sldId="726"/>
        </pc:sldMkLst>
        <pc:spChg chg="mod ord">
          <ac:chgData name="Chi Kit Ken FONG" userId="233f042c-09e9-4a0c-9043-d675a582571a" providerId="ADAL" clId="{75822AB3-4B35-324C-9B75-EDDCA8FC3F32}" dt="2022-09-06T08:19:39.494" v="566" actId="20577"/>
          <ac:spMkLst>
            <pc:docMk/>
            <pc:sldMk cId="665547991" sldId="726"/>
            <ac:spMk id="2" creationId="{607B7B80-3D9A-415B-A94F-9C435B2F760E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665547991" sldId="726"/>
            <ac:spMk id="5" creationId="{57136BA3-3C4A-4798-8DCB-BF460162AA48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665547991" sldId="726"/>
            <ac:spMk id="6" creationId="{2072F25A-ACAB-47D2-ABAB-0FA3AC187E59}"/>
          </ac:spMkLst>
        </pc:spChg>
      </pc:sldChg>
      <pc:sldChg chg="addSp modSp add del mod modClrScheme chgLayout">
        <pc:chgData name="Chi Kit Ken FONG" userId="233f042c-09e9-4a0c-9043-d675a582571a" providerId="ADAL" clId="{75822AB3-4B35-324C-9B75-EDDCA8FC3F32}" dt="2022-09-06T08:12:44.452" v="484" actId="2696"/>
        <pc:sldMkLst>
          <pc:docMk/>
          <pc:sldMk cId="772828178" sldId="727"/>
        </pc:sldMkLst>
        <pc:spChg chg="add 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772828178" sldId="727"/>
            <ac:spMk id="2" creationId="{30E603F7-F75B-564F-4A90-44F132C88C85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772828178" sldId="727"/>
            <ac:spMk id="646" creationId="{00000000-0000-0000-0000-000000000000}"/>
          </ac:spMkLst>
        </pc:spChg>
      </pc:sldChg>
      <pc:sldChg chg="modSp add del mod modClrScheme chgLayout">
        <pc:chgData name="Chi Kit Ken FONG" userId="233f042c-09e9-4a0c-9043-d675a582571a" providerId="ADAL" clId="{75822AB3-4B35-324C-9B75-EDDCA8FC3F32}" dt="2022-09-06T08:20:31.392" v="569" actId="2696"/>
        <pc:sldMkLst>
          <pc:docMk/>
          <pc:sldMk cId="3487002010" sldId="728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3487002010" sldId="728"/>
            <ac:spMk id="2" creationId="{E8C4719E-6C0C-411F-AAE5-0E976406A09B}"/>
          </ac:spMkLst>
        </pc:spChg>
        <pc:spChg chg="mod ord">
          <ac:chgData name="Chi Kit Ken FONG" userId="233f042c-09e9-4a0c-9043-d675a582571a" providerId="ADAL" clId="{75822AB3-4B35-324C-9B75-EDDCA8FC3F32}" dt="2022-09-06T08:20:16.746" v="568" actId="27636"/>
          <ac:spMkLst>
            <pc:docMk/>
            <pc:sldMk cId="3487002010" sldId="728"/>
            <ac:spMk id="3" creationId="{19B3F665-B9A6-4FB1-AF30-8B8563D201F6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3487002010" sldId="728"/>
            <ac:spMk id="4" creationId="{24DBC22B-4FF9-4820-9B91-E6FEC4EA33B0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8:20:56.993" v="572" actId="20577"/>
        <pc:sldMkLst>
          <pc:docMk/>
          <pc:sldMk cId="514640758" sldId="729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514640758" sldId="729"/>
            <ac:spMk id="2" creationId="{0D687117-F541-4C3D-A1B8-2A49CF46485E}"/>
          </ac:spMkLst>
        </pc:spChg>
        <pc:spChg chg="mod ord">
          <ac:chgData name="Chi Kit Ken FONG" userId="233f042c-09e9-4a0c-9043-d675a582571a" providerId="ADAL" clId="{75822AB3-4B35-324C-9B75-EDDCA8FC3F32}" dt="2022-09-06T08:20:56.993" v="572" actId="20577"/>
          <ac:spMkLst>
            <pc:docMk/>
            <pc:sldMk cId="514640758" sldId="729"/>
            <ac:spMk id="3" creationId="{61E9914D-4030-468B-9B52-34E9635D953F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514640758" sldId="729"/>
            <ac:spMk id="4" creationId="{9B87F2FE-43C9-4D46-8BAA-7024EA275957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8:23:46.598" v="617" actId="20577"/>
        <pc:sldMkLst>
          <pc:docMk/>
          <pc:sldMk cId="2113787444" sldId="730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2113787444" sldId="730"/>
            <ac:spMk id="2" creationId="{657A058D-9848-4325-A62B-A49D6F8B810D}"/>
          </ac:spMkLst>
        </pc:spChg>
        <pc:spChg chg="mod ord">
          <ac:chgData name="Chi Kit Ken FONG" userId="233f042c-09e9-4a0c-9043-d675a582571a" providerId="ADAL" clId="{75822AB3-4B35-324C-9B75-EDDCA8FC3F32}" dt="2022-09-06T08:23:46.598" v="617" actId="20577"/>
          <ac:spMkLst>
            <pc:docMk/>
            <pc:sldMk cId="2113787444" sldId="730"/>
            <ac:spMk id="3" creationId="{A835EE56-447E-4475-BC42-9090BC643A02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2113787444" sldId="730"/>
            <ac:spMk id="4" creationId="{38AE9837-11EE-4FA8-AB28-F46F99AC8620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7:58:07.793" v="322" actId="27636"/>
        <pc:sldMkLst>
          <pc:docMk/>
          <pc:sldMk cId="609993630" sldId="731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609993630" sldId="731"/>
            <ac:spMk id="2" creationId="{4DE2AFC6-DB99-4219-AAC2-6B3C6B4D9034}"/>
          </ac:spMkLst>
        </pc:spChg>
        <pc:spChg chg="mod ord">
          <ac:chgData name="Chi Kit Ken FONG" userId="233f042c-09e9-4a0c-9043-d675a582571a" providerId="ADAL" clId="{75822AB3-4B35-324C-9B75-EDDCA8FC3F32}" dt="2022-09-06T07:58:07.793" v="322" actId="27636"/>
          <ac:spMkLst>
            <pc:docMk/>
            <pc:sldMk cId="609993630" sldId="731"/>
            <ac:spMk id="3" creationId="{4D4B81CF-6C28-4FE2-B655-3DAB2EC6CB0C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609993630" sldId="731"/>
            <ac:spMk id="4" creationId="{BBECE8A8-61C0-4046-9BB6-3F7F5DD99E85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7:58:04.751" v="306" actId="700"/>
        <pc:sldMkLst>
          <pc:docMk/>
          <pc:sldMk cId="2531907925" sldId="732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2531907925" sldId="732"/>
            <ac:spMk id="2" creationId="{0D687117-F541-4C3D-A1B8-2A49CF46485E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2531907925" sldId="732"/>
            <ac:spMk id="3" creationId="{61E9914D-4030-468B-9B52-34E9635D953F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2531907925" sldId="732"/>
            <ac:spMk id="4" creationId="{9B87F2FE-43C9-4D46-8BAA-7024EA275957}"/>
          </ac:spMkLst>
        </pc:spChg>
      </pc:sldChg>
      <pc:sldChg chg="modSp add mod modClrScheme chgLayout">
        <pc:chgData name="Chi Kit Ken FONG" userId="233f042c-09e9-4a0c-9043-d675a582571a" providerId="ADAL" clId="{75822AB3-4B35-324C-9B75-EDDCA8FC3F32}" dt="2022-09-06T08:31:04.211" v="663" actId="20577"/>
        <pc:sldMkLst>
          <pc:docMk/>
          <pc:sldMk cId="2346890074" sldId="733"/>
        </pc:sldMkLst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2346890074" sldId="733"/>
            <ac:spMk id="2" creationId="{657A058D-9848-4325-A62B-A49D6F8B810D}"/>
          </ac:spMkLst>
        </pc:spChg>
        <pc:spChg chg="mod ord">
          <ac:chgData name="Chi Kit Ken FONG" userId="233f042c-09e9-4a0c-9043-d675a582571a" providerId="ADAL" clId="{75822AB3-4B35-324C-9B75-EDDCA8FC3F32}" dt="2022-09-06T08:31:04.211" v="663" actId="20577"/>
          <ac:spMkLst>
            <pc:docMk/>
            <pc:sldMk cId="2346890074" sldId="733"/>
            <ac:spMk id="3" creationId="{A835EE56-447E-4475-BC42-9090BC643A02}"/>
          </ac:spMkLst>
        </pc:spChg>
        <pc:spChg chg="mod ord">
          <ac:chgData name="Chi Kit Ken FONG" userId="233f042c-09e9-4a0c-9043-d675a582571a" providerId="ADAL" clId="{75822AB3-4B35-324C-9B75-EDDCA8FC3F32}" dt="2022-09-06T07:58:04.751" v="306" actId="700"/>
          <ac:spMkLst>
            <pc:docMk/>
            <pc:sldMk cId="2346890074" sldId="733"/>
            <ac:spMk id="4" creationId="{38AE9837-11EE-4FA8-AB28-F46F99AC8620}"/>
          </ac:spMkLst>
        </pc:spChg>
      </pc:sldChg>
      <pc:sldChg chg="modSp add mod">
        <pc:chgData name="Chi Kit Ken FONG" userId="233f042c-09e9-4a0c-9043-d675a582571a" providerId="ADAL" clId="{75822AB3-4B35-324C-9B75-EDDCA8FC3F32}" dt="2022-09-06T08:10:11.915" v="477" actId="20577"/>
        <pc:sldMkLst>
          <pc:docMk/>
          <pc:sldMk cId="685297199" sldId="734"/>
        </pc:sldMkLst>
        <pc:spChg chg="mod">
          <ac:chgData name="Chi Kit Ken FONG" userId="233f042c-09e9-4a0c-9043-d675a582571a" providerId="ADAL" clId="{75822AB3-4B35-324C-9B75-EDDCA8FC3F32}" dt="2022-09-06T08:10:11.915" v="477" actId="20577"/>
          <ac:spMkLst>
            <pc:docMk/>
            <pc:sldMk cId="685297199" sldId="734"/>
            <ac:spMk id="5" creationId="{ECE5E47E-BD53-441E-8CF2-EFFC138B9AF7}"/>
          </ac:spMkLst>
        </pc:spChg>
      </pc:sldChg>
      <pc:sldChg chg="modSp add mod">
        <pc:chgData name="Chi Kit Ken FONG" userId="233f042c-09e9-4a0c-9043-d675a582571a" providerId="ADAL" clId="{75822AB3-4B35-324C-9B75-EDDCA8FC3F32}" dt="2022-09-06T08:19:23.096" v="563" actId="1076"/>
        <pc:sldMkLst>
          <pc:docMk/>
          <pc:sldMk cId="1034566421" sldId="735"/>
        </pc:sldMkLst>
        <pc:spChg chg="mod">
          <ac:chgData name="Chi Kit Ken FONG" userId="233f042c-09e9-4a0c-9043-d675a582571a" providerId="ADAL" clId="{75822AB3-4B35-324C-9B75-EDDCA8FC3F32}" dt="2022-09-06T08:19:23.096" v="563" actId="1076"/>
          <ac:spMkLst>
            <pc:docMk/>
            <pc:sldMk cId="1034566421" sldId="735"/>
            <ac:spMk id="5" creationId="{ECE5E47E-BD53-441E-8CF2-EFFC138B9AF7}"/>
          </ac:spMkLst>
        </pc:spChg>
        <pc:spChg chg="mod">
          <ac:chgData name="Chi Kit Ken FONG" userId="233f042c-09e9-4a0c-9043-d675a582571a" providerId="ADAL" clId="{75822AB3-4B35-324C-9B75-EDDCA8FC3F32}" dt="2022-09-06T08:19:23.096" v="563" actId="1076"/>
          <ac:spMkLst>
            <pc:docMk/>
            <pc:sldMk cId="1034566421" sldId="735"/>
            <ac:spMk id="8" creationId="{3E897E60-E04B-4977-8742-160429E37409}"/>
          </ac:spMkLst>
        </pc:spChg>
      </pc:sldChg>
    </pc:docChg>
  </pc:docChgLst>
  <pc:docChgLst>
    <pc:chgData name="FONG Chi Kit Ken" userId="233f042c-09e9-4a0c-9043-d675a582571a" providerId="ADAL" clId="{3EC68A78-75E3-405C-AC64-E296BA88A2A4}"/>
    <pc:docChg chg="undo custSel addSld delSld modSld sldOrd">
      <pc:chgData name="FONG Chi Kit Ken" userId="233f042c-09e9-4a0c-9043-d675a582571a" providerId="ADAL" clId="{3EC68A78-75E3-405C-AC64-E296BA88A2A4}" dt="2022-08-24T08:53:51.239" v="3637"/>
      <pc:docMkLst>
        <pc:docMk/>
      </pc:docMkLst>
      <pc:sldChg chg="add">
        <pc:chgData name="FONG Chi Kit Ken" userId="233f042c-09e9-4a0c-9043-d675a582571a" providerId="ADAL" clId="{3EC68A78-75E3-405C-AC64-E296BA88A2A4}" dt="2022-08-24T08:53:51.239" v="3637"/>
        <pc:sldMkLst>
          <pc:docMk/>
          <pc:sldMk cId="0" sldId="278"/>
        </pc:sldMkLst>
      </pc:sldChg>
      <pc:sldChg chg="del">
        <pc:chgData name="FONG Chi Kit Ken" userId="233f042c-09e9-4a0c-9043-d675a582571a" providerId="ADAL" clId="{3EC68A78-75E3-405C-AC64-E296BA88A2A4}" dt="2022-08-24T08:31:57.942" v="3321" actId="2696"/>
        <pc:sldMkLst>
          <pc:docMk/>
          <pc:sldMk cId="3176633275" sldId="296"/>
        </pc:sldMkLst>
      </pc:sldChg>
      <pc:sldChg chg="modSp">
        <pc:chgData name="FONG Chi Kit Ken" userId="233f042c-09e9-4a0c-9043-d675a582571a" providerId="ADAL" clId="{3EC68A78-75E3-405C-AC64-E296BA88A2A4}" dt="2022-08-24T08:30:11.204" v="3319" actId="20577"/>
        <pc:sldMkLst>
          <pc:docMk/>
          <pc:sldMk cId="2728730480" sldId="298"/>
        </pc:sldMkLst>
        <pc:spChg chg="mod">
          <ac:chgData name="FONG Chi Kit Ken" userId="233f042c-09e9-4a0c-9043-d675a582571a" providerId="ADAL" clId="{3EC68A78-75E3-405C-AC64-E296BA88A2A4}" dt="2022-08-24T08:30:11.204" v="3319" actId="20577"/>
          <ac:spMkLst>
            <pc:docMk/>
            <pc:sldMk cId="2728730480" sldId="298"/>
            <ac:spMk id="10" creationId="{68A1D574-07BB-444A-BB1F-42B3731F8EB3}"/>
          </ac:spMkLst>
        </pc:spChg>
        <pc:picChg chg="mod">
          <ac:chgData name="FONG Chi Kit Ken" userId="233f042c-09e9-4a0c-9043-d675a582571a" providerId="ADAL" clId="{3EC68A78-75E3-405C-AC64-E296BA88A2A4}" dt="2022-08-24T08:29:53.792" v="3281" actId="1076"/>
          <ac:picMkLst>
            <pc:docMk/>
            <pc:sldMk cId="2728730480" sldId="298"/>
            <ac:picMk id="8" creationId="{83F709FB-6700-4BE1-85EB-0CF6FB76D774}"/>
          </ac:picMkLst>
        </pc:picChg>
      </pc:sldChg>
      <pc:sldChg chg="del">
        <pc:chgData name="FONG Chi Kit Ken" userId="233f042c-09e9-4a0c-9043-d675a582571a" providerId="ADAL" clId="{3EC68A78-75E3-405C-AC64-E296BA88A2A4}" dt="2022-08-24T08:32:05.204" v="3322" actId="2696"/>
        <pc:sldMkLst>
          <pc:docMk/>
          <pc:sldMk cId="2813544258" sldId="299"/>
        </pc:sldMkLst>
      </pc:sldChg>
      <pc:sldChg chg="ord">
        <pc:chgData name="FONG Chi Kit Ken" userId="233f042c-09e9-4a0c-9043-d675a582571a" providerId="ADAL" clId="{3EC68A78-75E3-405C-AC64-E296BA88A2A4}" dt="2022-08-24T08:39:46.582" v="3541"/>
        <pc:sldMkLst>
          <pc:docMk/>
          <pc:sldMk cId="2857194981" sldId="300"/>
        </pc:sldMkLst>
      </pc:sldChg>
      <pc:sldChg chg="ord">
        <pc:chgData name="FONG Chi Kit Ken" userId="233f042c-09e9-4a0c-9043-d675a582571a" providerId="ADAL" clId="{3EC68A78-75E3-405C-AC64-E296BA88A2A4}" dt="2022-08-24T08:32:19.718" v="3323"/>
        <pc:sldMkLst>
          <pc:docMk/>
          <pc:sldMk cId="2031286248" sldId="305"/>
        </pc:sldMkLst>
      </pc:sldChg>
      <pc:sldChg chg="ord">
        <pc:chgData name="FONG Chi Kit Ken" userId="233f042c-09e9-4a0c-9043-d675a582571a" providerId="ADAL" clId="{3EC68A78-75E3-405C-AC64-E296BA88A2A4}" dt="2022-08-24T08:40:40.240" v="3543"/>
        <pc:sldMkLst>
          <pc:docMk/>
          <pc:sldMk cId="3019564000" sldId="307"/>
        </pc:sldMkLst>
      </pc:sldChg>
      <pc:sldChg chg="addSp delSp modSp ord">
        <pc:chgData name="FONG Chi Kit Ken" userId="233f042c-09e9-4a0c-9043-d675a582571a" providerId="ADAL" clId="{3EC68A78-75E3-405C-AC64-E296BA88A2A4}" dt="2022-08-24T08:42:04.397" v="3580" actId="207"/>
        <pc:sldMkLst>
          <pc:docMk/>
          <pc:sldMk cId="330317354" sldId="310"/>
        </pc:sldMkLst>
        <pc:spChg chg="mod">
          <ac:chgData name="FONG Chi Kit Ken" userId="233f042c-09e9-4a0c-9043-d675a582571a" providerId="ADAL" clId="{3EC68A78-75E3-405C-AC64-E296BA88A2A4}" dt="2022-08-24T08:41:35.723" v="3574" actId="20577"/>
          <ac:spMkLst>
            <pc:docMk/>
            <pc:sldMk cId="330317354" sldId="310"/>
            <ac:spMk id="2" creationId="{B0CA9E37-6DB5-406C-B607-DA0E91DA1325}"/>
          </ac:spMkLst>
        </pc:spChg>
        <pc:spChg chg="del">
          <ac:chgData name="FONG Chi Kit Ken" userId="233f042c-09e9-4a0c-9043-d675a582571a" providerId="ADAL" clId="{3EC68A78-75E3-405C-AC64-E296BA88A2A4}" dt="2022-08-24T08:41:41.410" v="3575" actId="478"/>
          <ac:spMkLst>
            <pc:docMk/>
            <pc:sldMk cId="330317354" sldId="310"/>
            <ac:spMk id="3" creationId="{5ACF9DD4-3C41-4B4C-9456-ABE06B25101C}"/>
          </ac:spMkLst>
        </pc:spChg>
        <pc:spChg chg="add mod">
          <ac:chgData name="FONG Chi Kit Ken" userId="233f042c-09e9-4a0c-9043-d675a582571a" providerId="ADAL" clId="{3EC68A78-75E3-405C-AC64-E296BA88A2A4}" dt="2022-08-24T08:42:04.397" v="3580" actId="207"/>
          <ac:spMkLst>
            <pc:docMk/>
            <pc:sldMk cId="330317354" sldId="310"/>
            <ac:spMk id="5" creationId="{53E87C44-2332-43A8-BB8D-556E2D7DCA2A}"/>
          </ac:spMkLst>
        </pc:spChg>
        <pc:picChg chg="mod">
          <ac:chgData name="FONG Chi Kit Ken" userId="233f042c-09e9-4a0c-9043-d675a582571a" providerId="ADAL" clId="{3EC68A78-75E3-405C-AC64-E296BA88A2A4}" dt="2022-08-24T08:41:45.343" v="3577" actId="14100"/>
          <ac:picMkLst>
            <pc:docMk/>
            <pc:sldMk cId="330317354" sldId="310"/>
            <ac:picMk id="4098" creationId="{A4436AD3-05FB-4F48-8A73-3F681630F6CD}"/>
          </ac:picMkLst>
        </pc:picChg>
      </pc:sldChg>
      <pc:sldChg chg="delSp modSp ord">
        <pc:chgData name="FONG Chi Kit Ken" userId="233f042c-09e9-4a0c-9043-d675a582571a" providerId="ADAL" clId="{3EC68A78-75E3-405C-AC64-E296BA88A2A4}" dt="2022-08-24T08:39:14.923" v="3537"/>
        <pc:sldMkLst>
          <pc:docMk/>
          <pc:sldMk cId="2247253820" sldId="321"/>
        </pc:sldMkLst>
        <pc:spChg chg="del">
          <ac:chgData name="FONG Chi Kit Ken" userId="233f042c-09e9-4a0c-9043-d675a582571a" providerId="ADAL" clId="{3EC68A78-75E3-405C-AC64-E296BA88A2A4}" dt="2022-08-24T08:36:19.588" v="3511" actId="478"/>
          <ac:spMkLst>
            <pc:docMk/>
            <pc:sldMk cId="2247253820" sldId="321"/>
            <ac:spMk id="2" creationId="{2A0B2CA4-58F9-4C2E-9C92-F9379F03A28A}"/>
          </ac:spMkLst>
        </pc:spChg>
        <pc:spChg chg="del">
          <ac:chgData name="FONG Chi Kit Ken" userId="233f042c-09e9-4a0c-9043-d675a582571a" providerId="ADAL" clId="{3EC68A78-75E3-405C-AC64-E296BA88A2A4}" dt="2022-08-24T08:36:25.088" v="3513" actId="478"/>
          <ac:spMkLst>
            <pc:docMk/>
            <pc:sldMk cId="2247253820" sldId="321"/>
            <ac:spMk id="3" creationId="{CA71BCDE-8D6D-4995-AF5D-A284DCE2E6FF}"/>
          </ac:spMkLst>
        </pc:spChg>
        <pc:picChg chg="mod">
          <ac:chgData name="FONG Chi Kit Ken" userId="233f042c-09e9-4a0c-9043-d675a582571a" providerId="ADAL" clId="{3EC68A78-75E3-405C-AC64-E296BA88A2A4}" dt="2022-08-24T08:36:30.780" v="3515" actId="1076"/>
          <ac:picMkLst>
            <pc:docMk/>
            <pc:sldMk cId="2247253820" sldId="321"/>
            <ac:picMk id="9218" creationId="{D08A520F-5294-4463-938F-4BD1E24FC401}"/>
          </ac:picMkLst>
        </pc:picChg>
      </pc:sldChg>
      <pc:sldChg chg="addSp delSp modSp ord">
        <pc:chgData name="FONG Chi Kit Ken" userId="233f042c-09e9-4a0c-9043-d675a582571a" providerId="ADAL" clId="{3EC68A78-75E3-405C-AC64-E296BA88A2A4}" dt="2022-08-24T08:39:42.654" v="3540" actId="1076"/>
        <pc:sldMkLst>
          <pc:docMk/>
          <pc:sldMk cId="3735122597" sldId="322"/>
        </pc:sldMkLst>
        <pc:spChg chg="mod">
          <ac:chgData name="FONG Chi Kit Ken" userId="233f042c-09e9-4a0c-9043-d675a582571a" providerId="ADAL" clId="{3EC68A78-75E3-405C-AC64-E296BA88A2A4}" dt="2022-08-24T07:35:42.483" v="33" actId="20577"/>
          <ac:spMkLst>
            <pc:docMk/>
            <pc:sldMk cId="3735122597" sldId="322"/>
            <ac:spMk id="2" creationId="{D42BF07F-A7E0-4DEA-B500-E91C2C442644}"/>
          </ac:spMkLst>
        </pc:spChg>
        <pc:picChg chg="add mod">
          <ac:chgData name="FONG Chi Kit Ken" userId="233f042c-09e9-4a0c-9043-d675a582571a" providerId="ADAL" clId="{3EC68A78-75E3-405C-AC64-E296BA88A2A4}" dt="2022-08-24T08:39:42.654" v="3540" actId="1076"/>
          <ac:picMkLst>
            <pc:docMk/>
            <pc:sldMk cId="3735122597" sldId="322"/>
            <ac:picMk id="3" creationId="{74D43E40-98AA-4735-AC15-72AE642202D8}"/>
          </ac:picMkLst>
        </pc:picChg>
        <pc:picChg chg="del">
          <ac:chgData name="FONG Chi Kit Ken" userId="233f042c-09e9-4a0c-9043-d675a582571a" providerId="ADAL" clId="{3EC68A78-75E3-405C-AC64-E296BA88A2A4}" dt="2022-08-24T07:35:28.384" v="7" actId="478"/>
          <ac:picMkLst>
            <pc:docMk/>
            <pc:sldMk cId="3735122597" sldId="322"/>
            <ac:picMk id="1026" creationId="{31E10046-03CC-4AB7-BE12-C895D58BD37C}"/>
          </ac:picMkLst>
        </pc:picChg>
      </pc:sldChg>
      <pc:sldChg chg="modSp ord">
        <pc:chgData name="FONG Chi Kit Ken" userId="233f042c-09e9-4a0c-9043-d675a582571a" providerId="ADAL" clId="{3EC68A78-75E3-405C-AC64-E296BA88A2A4}" dt="2022-08-24T08:39:23.947" v="3538"/>
        <pc:sldMkLst>
          <pc:docMk/>
          <pc:sldMk cId="191295268" sldId="323"/>
        </pc:sldMkLst>
        <pc:spChg chg="mod">
          <ac:chgData name="FONG Chi Kit Ken" userId="233f042c-09e9-4a0c-9043-d675a582571a" providerId="ADAL" clId="{3EC68A78-75E3-405C-AC64-E296BA88A2A4}" dt="2022-08-24T08:39:08.461" v="3536" actId="14100"/>
          <ac:spMkLst>
            <pc:docMk/>
            <pc:sldMk cId="191295268" sldId="323"/>
            <ac:spMk id="5" creationId="{767A176C-6CD1-4151-8983-8EA46A8B8655}"/>
          </ac:spMkLst>
        </pc:spChg>
      </pc:sldChg>
      <pc:sldChg chg="addSp delSp modSp add ord">
        <pc:chgData name="FONG Chi Kit Ken" userId="233f042c-09e9-4a0c-9043-d675a582571a" providerId="ADAL" clId="{3EC68A78-75E3-405C-AC64-E296BA88A2A4}" dt="2022-08-24T08:25:25.153" v="2714"/>
        <pc:sldMkLst>
          <pc:docMk/>
          <pc:sldMk cId="1288113930" sldId="327"/>
        </pc:sldMkLst>
        <pc:spChg chg="del">
          <ac:chgData name="FONG Chi Kit Ken" userId="233f042c-09e9-4a0c-9043-d675a582571a" providerId="ADAL" clId="{3EC68A78-75E3-405C-AC64-E296BA88A2A4}" dt="2022-08-24T07:38:14.879" v="38"/>
          <ac:spMkLst>
            <pc:docMk/>
            <pc:sldMk cId="1288113930" sldId="327"/>
            <ac:spMk id="2" creationId="{8C121E60-5B5B-4172-9DE4-63050F33AB66}"/>
          </ac:spMkLst>
        </pc:spChg>
        <pc:spChg chg="del">
          <ac:chgData name="FONG Chi Kit Ken" userId="233f042c-09e9-4a0c-9043-d675a582571a" providerId="ADAL" clId="{3EC68A78-75E3-405C-AC64-E296BA88A2A4}" dt="2022-08-24T07:38:14.879" v="38"/>
          <ac:spMkLst>
            <pc:docMk/>
            <pc:sldMk cId="1288113930" sldId="327"/>
            <ac:spMk id="3" creationId="{7D882C32-3788-4C2B-A9BB-F4D8614825CE}"/>
          </ac:spMkLst>
        </pc:spChg>
        <pc:spChg chg="add mod">
          <ac:chgData name="FONG Chi Kit Ken" userId="233f042c-09e9-4a0c-9043-d675a582571a" providerId="ADAL" clId="{3EC68A78-75E3-405C-AC64-E296BA88A2A4}" dt="2022-08-24T07:40:23.821" v="71" actId="20577"/>
          <ac:spMkLst>
            <pc:docMk/>
            <pc:sldMk cId="1288113930" sldId="327"/>
            <ac:spMk id="6" creationId="{27E464FB-7FDB-4DF6-B47F-7B5684F3EAD9}"/>
          </ac:spMkLst>
        </pc:spChg>
        <pc:spChg chg="add del mod">
          <ac:chgData name="FONG Chi Kit Ken" userId="233f042c-09e9-4a0c-9043-d675a582571a" providerId="ADAL" clId="{3EC68A78-75E3-405C-AC64-E296BA88A2A4}" dt="2022-08-24T07:38:35.720" v="42" actId="478"/>
          <ac:spMkLst>
            <pc:docMk/>
            <pc:sldMk cId="1288113930" sldId="327"/>
            <ac:spMk id="7" creationId="{4AF67449-EBCA-49E2-AA4D-C31AB93F5B83}"/>
          </ac:spMkLst>
        </pc:spChg>
        <pc:picChg chg="add mod modCrop">
          <ac:chgData name="FONG Chi Kit Ken" userId="233f042c-09e9-4a0c-9043-d675a582571a" providerId="ADAL" clId="{3EC68A78-75E3-405C-AC64-E296BA88A2A4}" dt="2022-08-24T07:39:45.334" v="51" actId="1076"/>
          <ac:picMkLst>
            <pc:docMk/>
            <pc:sldMk cId="1288113930" sldId="327"/>
            <ac:picMk id="5" creationId="{96645198-4786-43DE-A2AE-C472535B866A}"/>
          </ac:picMkLst>
        </pc:picChg>
      </pc:sldChg>
      <pc:sldChg chg="addSp delSp modSp del">
        <pc:chgData name="FONG Chi Kit Ken" userId="233f042c-09e9-4a0c-9043-d675a582571a" providerId="ADAL" clId="{3EC68A78-75E3-405C-AC64-E296BA88A2A4}" dt="2022-08-24T07:34:11.256" v="5" actId="2696"/>
        <pc:sldMkLst>
          <pc:docMk/>
          <pc:sldMk cId="3798230421" sldId="327"/>
        </pc:sldMkLst>
        <pc:graphicFrameChg chg="add del mod">
          <ac:chgData name="FONG Chi Kit Ken" userId="233f042c-09e9-4a0c-9043-d675a582571a" providerId="ADAL" clId="{3EC68A78-75E3-405C-AC64-E296BA88A2A4}" dt="2022-08-24T07:27:38.629" v="4" actId="1032"/>
          <ac:graphicFrameMkLst>
            <pc:docMk/>
            <pc:sldMk cId="3798230421" sldId="327"/>
            <ac:graphicFrameMk id="2" creationId="{887D64AC-F683-4AEC-8F72-0C070435BF19}"/>
          </ac:graphicFrameMkLst>
        </pc:graphicFrameChg>
        <pc:picChg chg="mod">
          <ac:chgData name="FONG Chi Kit Ken" userId="233f042c-09e9-4a0c-9043-d675a582571a" providerId="ADAL" clId="{3EC68A78-75E3-405C-AC64-E296BA88A2A4}" dt="2022-08-24T07:26:58.365" v="1" actId="1076"/>
          <ac:picMkLst>
            <pc:docMk/>
            <pc:sldMk cId="3798230421" sldId="327"/>
            <ac:picMk id="1026" creationId="{12890FE1-CDFA-6639-EBB8-ED8D14904234}"/>
          </ac:picMkLst>
        </pc:picChg>
      </pc:sldChg>
      <pc:sldChg chg="addSp delSp modSp add">
        <pc:chgData name="FONG Chi Kit Ken" userId="233f042c-09e9-4a0c-9043-d675a582571a" providerId="ADAL" clId="{3EC68A78-75E3-405C-AC64-E296BA88A2A4}" dt="2022-08-24T07:43:13.781" v="156" actId="20577"/>
        <pc:sldMkLst>
          <pc:docMk/>
          <pc:sldMk cId="2297983673" sldId="328"/>
        </pc:sldMkLst>
        <pc:spChg chg="del">
          <ac:chgData name="FONG Chi Kit Ken" userId="233f042c-09e9-4a0c-9043-d675a582571a" providerId="ADAL" clId="{3EC68A78-75E3-405C-AC64-E296BA88A2A4}" dt="2022-08-24T07:42:09.318" v="73"/>
          <ac:spMkLst>
            <pc:docMk/>
            <pc:sldMk cId="2297983673" sldId="328"/>
            <ac:spMk id="2" creationId="{408F2199-E71A-47B0-BD6D-6BB6FF20113C}"/>
          </ac:spMkLst>
        </pc:spChg>
        <pc:spChg chg="del">
          <ac:chgData name="FONG Chi Kit Ken" userId="233f042c-09e9-4a0c-9043-d675a582571a" providerId="ADAL" clId="{3EC68A78-75E3-405C-AC64-E296BA88A2A4}" dt="2022-08-24T07:42:09.318" v="73"/>
          <ac:spMkLst>
            <pc:docMk/>
            <pc:sldMk cId="2297983673" sldId="328"/>
            <ac:spMk id="3" creationId="{98EF7A8E-8A7C-4474-896C-EDEA7099BA4C}"/>
          </ac:spMkLst>
        </pc:spChg>
        <pc:spChg chg="add mod">
          <ac:chgData name="FONG Chi Kit Ken" userId="233f042c-09e9-4a0c-9043-d675a582571a" providerId="ADAL" clId="{3EC68A78-75E3-405C-AC64-E296BA88A2A4}" dt="2022-08-24T07:43:13.781" v="156" actId="20577"/>
          <ac:spMkLst>
            <pc:docMk/>
            <pc:sldMk cId="2297983673" sldId="328"/>
            <ac:spMk id="5" creationId="{9189B82E-6BD4-459C-B0FA-41CCA46A8049}"/>
          </ac:spMkLst>
        </pc:spChg>
        <pc:spChg chg="add del mod">
          <ac:chgData name="FONG Chi Kit Ken" userId="233f042c-09e9-4a0c-9043-d675a582571a" providerId="ADAL" clId="{3EC68A78-75E3-405C-AC64-E296BA88A2A4}" dt="2022-08-24T07:42:17.271" v="77" actId="478"/>
          <ac:spMkLst>
            <pc:docMk/>
            <pc:sldMk cId="2297983673" sldId="328"/>
            <ac:spMk id="6" creationId="{921998AE-1804-4C4B-A6DD-18A8D1FF9483}"/>
          </ac:spMkLst>
        </pc:spChg>
        <pc:picChg chg="add del mod">
          <ac:chgData name="FONG Chi Kit Ken" userId="233f042c-09e9-4a0c-9043-d675a582571a" providerId="ADAL" clId="{3EC68A78-75E3-405C-AC64-E296BA88A2A4}" dt="2022-08-24T07:42:23.305" v="79" actId="1076"/>
          <ac:picMkLst>
            <pc:docMk/>
            <pc:sldMk cId="2297983673" sldId="328"/>
            <ac:picMk id="7" creationId="{B5C2A4A2-898B-4357-B337-355405FA6289}"/>
          </ac:picMkLst>
        </pc:picChg>
      </pc:sldChg>
      <pc:sldChg chg="modSp add">
        <pc:chgData name="FONG Chi Kit Ken" userId="233f042c-09e9-4a0c-9043-d675a582571a" providerId="ADAL" clId="{3EC68A78-75E3-405C-AC64-E296BA88A2A4}" dt="2022-08-24T07:44:10.448" v="189" actId="20577"/>
        <pc:sldMkLst>
          <pc:docMk/>
          <pc:sldMk cId="865378485" sldId="329"/>
        </pc:sldMkLst>
        <pc:spChg chg="mod">
          <ac:chgData name="FONG Chi Kit Ken" userId="233f042c-09e9-4a0c-9043-d675a582571a" providerId="ADAL" clId="{3EC68A78-75E3-405C-AC64-E296BA88A2A4}" dt="2022-08-24T07:43:48.685" v="181" actId="20577"/>
          <ac:spMkLst>
            <pc:docMk/>
            <pc:sldMk cId="865378485" sldId="329"/>
            <ac:spMk id="2" creationId="{2938AF64-727F-425A-A765-56B580AF544B}"/>
          </ac:spMkLst>
        </pc:spChg>
        <pc:spChg chg="mod">
          <ac:chgData name="FONG Chi Kit Ken" userId="233f042c-09e9-4a0c-9043-d675a582571a" providerId="ADAL" clId="{3EC68A78-75E3-405C-AC64-E296BA88A2A4}" dt="2022-08-24T07:44:10.448" v="189" actId="20577"/>
          <ac:spMkLst>
            <pc:docMk/>
            <pc:sldMk cId="865378485" sldId="329"/>
            <ac:spMk id="3" creationId="{8800DDFD-3BEC-4764-A0D9-3CE4C58B17E6}"/>
          </ac:spMkLst>
        </pc:spChg>
      </pc:sldChg>
      <pc:sldChg chg="modSp add">
        <pc:chgData name="FONG Chi Kit Ken" userId="233f042c-09e9-4a0c-9043-d675a582571a" providerId="ADAL" clId="{3EC68A78-75E3-405C-AC64-E296BA88A2A4}" dt="2022-08-24T08:28:16.611" v="3275" actId="15"/>
        <pc:sldMkLst>
          <pc:docMk/>
          <pc:sldMk cId="1714782738" sldId="330"/>
        </pc:sldMkLst>
        <pc:spChg chg="mod">
          <ac:chgData name="FONG Chi Kit Ken" userId="233f042c-09e9-4a0c-9043-d675a582571a" providerId="ADAL" clId="{3EC68A78-75E3-405C-AC64-E296BA88A2A4}" dt="2022-08-24T07:54:51.973" v="248"/>
          <ac:spMkLst>
            <pc:docMk/>
            <pc:sldMk cId="1714782738" sldId="330"/>
            <ac:spMk id="2" creationId="{A998F810-945F-4F36-B13E-E0BB4370FC80}"/>
          </ac:spMkLst>
        </pc:spChg>
        <pc:spChg chg="mod">
          <ac:chgData name="FONG Chi Kit Ken" userId="233f042c-09e9-4a0c-9043-d675a582571a" providerId="ADAL" clId="{3EC68A78-75E3-405C-AC64-E296BA88A2A4}" dt="2022-08-24T08:28:16.611" v="3275" actId="15"/>
          <ac:spMkLst>
            <pc:docMk/>
            <pc:sldMk cId="1714782738" sldId="330"/>
            <ac:spMk id="3" creationId="{7F3B51B7-3644-4636-A72B-B8A92B86B2D2}"/>
          </ac:spMkLst>
        </pc:spChg>
      </pc:sldChg>
      <pc:sldChg chg="addSp delSp modSp add ord">
        <pc:chgData name="FONG Chi Kit Ken" userId="233f042c-09e9-4a0c-9043-d675a582571a" providerId="ADAL" clId="{3EC68A78-75E3-405C-AC64-E296BA88A2A4}" dt="2022-08-24T07:53:41.105" v="246"/>
        <pc:sldMkLst>
          <pc:docMk/>
          <pc:sldMk cId="2759988300" sldId="331"/>
        </pc:sldMkLst>
        <pc:spChg chg="mod">
          <ac:chgData name="FONG Chi Kit Ken" userId="233f042c-09e9-4a0c-9043-d675a582571a" providerId="ADAL" clId="{3EC68A78-75E3-405C-AC64-E296BA88A2A4}" dt="2022-08-24T07:53:41.105" v="246"/>
          <ac:spMkLst>
            <pc:docMk/>
            <pc:sldMk cId="2759988300" sldId="331"/>
            <ac:spMk id="2" creationId="{2E1B9820-C07B-497A-B0A0-9AD00C9E4316}"/>
          </ac:spMkLst>
        </pc:spChg>
        <pc:spChg chg="del">
          <ac:chgData name="FONG Chi Kit Ken" userId="233f042c-09e9-4a0c-9043-d675a582571a" providerId="ADAL" clId="{3EC68A78-75E3-405C-AC64-E296BA88A2A4}" dt="2022-08-24T07:52:33.622" v="240" actId="478"/>
          <ac:spMkLst>
            <pc:docMk/>
            <pc:sldMk cId="2759988300" sldId="331"/>
            <ac:spMk id="3" creationId="{6ADAD74F-06E8-4613-B80A-6C89336829F3}"/>
          </ac:spMkLst>
        </pc:spChg>
        <pc:picChg chg="add mod">
          <ac:chgData name="FONG Chi Kit Ken" userId="233f042c-09e9-4a0c-9043-d675a582571a" providerId="ADAL" clId="{3EC68A78-75E3-405C-AC64-E296BA88A2A4}" dt="2022-08-24T07:52:40.424" v="244" actId="14100"/>
          <ac:picMkLst>
            <pc:docMk/>
            <pc:sldMk cId="2759988300" sldId="331"/>
            <ac:picMk id="5" creationId="{52506249-8E63-4724-81C7-484A0591DBE7}"/>
          </ac:picMkLst>
        </pc:picChg>
      </pc:sldChg>
      <pc:sldChg chg="modSp add">
        <pc:chgData name="FONG Chi Kit Ken" userId="233f042c-09e9-4a0c-9043-d675a582571a" providerId="ADAL" clId="{3EC68A78-75E3-405C-AC64-E296BA88A2A4}" dt="2022-08-24T08:21:35.079" v="2424" actId="20577"/>
        <pc:sldMkLst>
          <pc:docMk/>
          <pc:sldMk cId="4260960328" sldId="332"/>
        </pc:sldMkLst>
        <pc:spChg chg="mod">
          <ac:chgData name="FONG Chi Kit Ken" userId="233f042c-09e9-4a0c-9043-d675a582571a" providerId="ADAL" clId="{3EC68A78-75E3-405C-AC64-E296BA88A2A4}" dt="2022-08-24T07:54:59.388" v="250"/>
          <ac:spMkLst>
            <pc:docMk/>
            <pc:sldMk cId="4260960328" sldId="332"/>
            <ac:spMk id="2" creationId="{07F4BC59-4802-4A9C-8802-42212CDA30E7}"/>
          </ac:spMkLst>
        </pc:spChg>
        <pc:spChg chg="mod">
          <ac:chgData name="FONG Chi Kit Ken" userId="233f042c-09e9-4a0c-9043-d675a582571a" providerId="ADAL" clId="{3EC68A78-75E3-405C-AC64-E296BA88A2A4}" dt="2022-08-24T08:21:35.079" v="2424" actId="20577"/>
          <ac:spMkLst>
            <pc:docMk/>
            <pc:sldMk cId="4260960328" sldId="332"/>
            <ac:spMk id="3" creationId="{34530999-A330-4C50-B00B-433DFAA0DA70}"/>
          </ac:spMkLst>
        </pc:spChg>
      </pc:sldChg>
      <pc:sldChg chg="addSp modSp add">
        <pc:chgData name="FONG Chi Kit Ken" userId="233f042c-09e9-4a0c-9043-d675a582571a" providerId="ADAL" clId="{3EC68A78-75E3-405C-AC64-E296BA88A2A4}" dt="2022-08-24T08:06:43.233" v="601" actId="20577"/>
        <pc:sldMkLst>
          <pc:docMk/>
          <pc:sldMk cId="1700333567" sldId="333"/>
        </pc:sldMkLst>
        <pc:spChg chg="mod">
          <ac:chgData name="FONG Chi Kit Ken" userId="233f042c-09e9-4a0c-9043-d675a582571a" providerId="ADAL" clId="{3EC68A78-75E3-405C-AC64-E296BA88A2A4}" dt="2022-08-24T08:06:43.233" v="601" actId="20577"/>
          <ac:spMkLst>
            <pc:docMk/>
            <pc:sldMk cId="1700333567" sldId="333"/>
            <ac:spMk id="2" creationId="{8CD1F585-8F8F-4F6B-B7D1-9C90AFA7D956}"/>
          </ac:spMkLst>
        </pc:spChg>
        <pc:spChg chg="mod">
          <ac:chgData name="FONG Chi Kit Ken" userId="233f042c-09e9-4a0c-9043-d675a582571a" providerId="ADAL" clId="{3EC68A78-75E3-405C-AC64-E296BA88A2A4}" dt="2022-08-24T08:02:59.452" v="569" actId="20577"/>
          <ac:spMkLst>
            <pc:docMk/>
            <pc:sldMk cId="1700333567" sldId="333"/>
            <ac:spMk id="3" creationId="{D253BD52-725D-4E14-ADAC-C3735D227575}"/>
          </ac:spMkLst>
        </pc:spChg>
        <pc:picChg chg="add mod">
          <ac:chgData name="FONG Chi Kit Ken" userId="233f042c-09e9-4a0c-9043-d675a582571a" providerId="ADAL" clId="{3EC68A78-75E3-405C-AC64-E296BA88A2A4}" dt="2022-08-24T08:03:02.529" v="570" actId="1076"/>
          <ac:picMkLst>
            <pc:docMk/>
            <pc:sldMk cId="1700333567" sldId="333"/>
            <ac:picMk id="5" creationId="{77B7EBF5-1FF3-4050-BE6A-E684F9FC17A7}"/>
          </ac:picMkLst>
        </pc:picChg>
      </pc:sldChg>
      <pc:sldChg chg="add del">
        <pc:chgData name="FONG Chi Kit Ken" userId="233f042c-09e9-4a0c-9043-d675a582571a" providerId="ADAL" clId="{3EC68A78-75E3-405C-AC64-E296BA88A2A4}" dt="2022-08-24T08:25:33.645" v="2715" actId="2696"/>
        <pc:sldMkLst>
          <pc:docMk/>
          <pc:sldMk cId="2551226277" sldId="334"/>
        </pc:sldMkLst>
      </pc:sldChg>
      <pc:sldChg chg="addSp delSp modSp add">
        <pc:chgData name="FONG Chi Kit Ken" userId="233f042c-09e9-4a0c-9043-d675a582571a" providerId="ADAL" clId="{3EC68A78-75E3-405C-AC64-E296BA88A2A4}" dt="2022-08-24T08:10:34.045" v="649" actId="14100"/>
        <pc:sldMkLst>
          <pc:docMk/>
          <pc:sldMk cId="1358103082" sldId="451"/>
        </pc:sldMkLst>
        <pc:spChg chg="mod">
          <ac:chgData name="FONG Chi Kit Ken" userId="233f042c-09e9-4a0c-9043-d675a582571a" providerId="ADAL" clId="{3EC68A78-75E3-405C-AC64-E296BA88A2A4}" dt="2022-08-24T08:10:34.045" v="649" actId="14100"/>
          <ac:spMkLst>
            <pc:docMk/>
            <pc:sldMk cId="1358103082" sldId="451"/>
            <ac:spMk id="3" creationId="{00000000-0000-0000-0000-000000000000}"/>
          </ac:spMkLst>
        </pc:spChg>
        <pc:spChg chg="add del mod">
          <ac:chgData name="FONG Chi Kit Ken" userId="233f042c-09e9-4a0c-9043-d675a582571a" providerId="ADAL" clId="{3EC68A78-75E3-405C-AC64-E296BA88A2A4}" dt="2022-08-24T08:09:27.500" v="621"/>
          <ac:spMkLst>
            <pc:docMk/>
            <pc:sldMk cId="1358103082" sldId="451"/>
            <ac:spMk id="4" creationId="{EA9B05D6-6DE8-4094-9A59-E2541BF53AA8}"/>
          </ac:spMkLst>
        </pc:spChg>
        <pc:spChg chg="add del mod">
          <ac:chgData name="FONG Chi Kit Ken" userId="233f042c-09e9-4a0c-9043-d675a582571a" providerId="ADAL" clId="{3EC68A78-75E3-405C-AC64-E296BA88A2A4}" dt="2022-08-24T08:09:27.500" v="621"/>
          <ac:spMkLst>
            <pc:docMk/>
            <pc:sldMk cId="1358103082" sldId="451"/>
            <ac:spMk id="5" creationId="{DE584D96-9D58-4354-B74B-8A7727D339E5}"/>
          </ac:spMkLst>
        </pc:spChg>
      </pc:sldChg>
      <pc:sldChg chg="modSp add modAnim">
        <pc:chgData name="FONG Chi Kit Ken" userId="233f042c-09e9-4a0c-9043-d675a582571a" providerId="ADAL" clId="{3EC68A78-75E3-405C-AC64-E296BA88A2A4}" dt="2022-08-24T08:08:17.760" v="614" actId="15"/>
        <pc:sldMkLst>
          <pc:docMk/>
          <pc:sldMk cId="3979748368" sldId="452"/>
        </pc:sldMkLst>
        <pc:spChg chg="mod">
          <ac:chgData name="FONG Chi Kit Ken" userId="233f042c-09e9-4a0c-9043-d675a582571a" providerId="ADAL" clId="{3EC68A78-75E3-405C-AC64-E296BA88A2A4}" dt="2022-08-24T08:08:17.760" v="614" actId="15"/>
          <ac:spMkLst>
            <pc:docMk/>
            <pc:sldMk cId="3979748368" sldId="452"/>
            <ac:spMk id="3" creationId="{00000000-0000-0000-0000-000000000000}"/>
          </ac:spMkLst>
        </pc:spChg>
      </pc:sldChg>
      <pc:sldChg chg="delSp modSp add ord">
        <pc:chgData name="FONG Chi Kit Ken" userId="233f042c-09e9-4a0c-9043-d675a582571a" providerId="ADAL" clId="{3EC68A78-75E3-405C-AC64-E296BA88A2A4}" dt="2022-08-24T08:04:08.357" v="581" actId="14100"/>
        <pc:sldMkLst>
          <pc:docMk/>
          <pc:sldMk cId="4123186920" sldId="473"/>
        </pc:sldMkLst>
        <pc:spChg chg="del">
          <ac:chgData name="FONG Chi Kit Ken" userId="233f042c-09e9-4a0c-9043-d675a582571a" providerId="ADAL" clId="{3EC68A78-75E3-405C-AC64-E296BA88A2A4}" dt="2022-08-24T08:03:30.497" v="573" actId="478"/>
          <ac:spMkLst>
            <pc:docMk/>
            <pc:sldMk cId="4123186920" sldId="473"/>
            <ac:spMk id="5" creationId="{00000000-0000-0000-0000-000000000000}"/>
          </ac:spMkLst>
        </pc:spChg>
        <pc:spChg chg="mod">
          <ac:chgData name="FONG Chi Kit Ken" userId="233f042c-09e9-4a0c-9043-d675a582571a" providerId="ADAL" clId="{3EC68A78-75E3-405C-AC64-E296BA88A2A4}" dt="2022-08-24T08:03:48.273" v="577" actId="108"/>
          <ac:spMkLst>
            <pc:docMk/>
            <pc:sldMk cId="4123186920" sldId="473"/>
            <ac:spMk id="6146" creationId="{00000000-0000-0000-0000-000000000000}"/>
          </ac:spMkLst>
        </pc:spChg>
        <pc:spChg chg="mod">
          <ac:chgData name="FONG Chi Kit Ken" userId="233f042c-09e9-4a0c-9043-d675a582571a" providerId="ADAL" clId="{3EC68A78-75E3-405C-AC64-E296BA88A2A4}" dt="2022-08-24T08:04:08.357" v="581" actId="14100"/>
          <ac:spMkLst>
            <pc:docMk/>
            <pc:sldMk cId="4123186920" sldId="473"/>
            <ac:spMk id="6147" creationId="{00000000-0000-0000-0000-000000000000}"/>
          </ac:spMkLst>
        </pc:spChg>
        <pc:spChg chg="mod">
          <ac:chgData name="FONG Chi Kit Ken" userId="233f042c-09e9-4a0c-9043-d675a582571a" providerId="ADAL" clId="{3EC68A78-75E3-405C-AC64-E296BA88A2A4}" dt="2022-08-24T08:04:05.792" v="580" actId="1076"/>
          <ac:spMkLst>
            <pc:docMk/>
            <pc:sldMk cId="4123186920" sldId="473"/>
            <ac:spMk id="6148" creationId="{00000000-0000-0000-0000-000000000000}"/>
          </ac:spMkLst>
        </pc:spChg>
      </pc:sldChg>
      <pc:sldChg chg="addSp modSp add">
        <pc:chgData name="FONG Chi Kit Ken" userId="233f042c-09e9-4a0c-9043-d675a582571a" providerId="ADAL" clId="{3EC68A78-75E3-405C-AC64-E296BA88A2A4}" dt="2022-08-24T08:18:49.368" v="1855" actId="1076"/>
        <pc:sldMkLst>
          <pc:docMk/>
          <pc:sldMk cId="4199625939" sldId="474"/>
        </pc:sldMkLst>
        <pc:spChg chg="mod">
          <ac:chgData name="FONG Chi Kit Ken" userId="233f042c-09e9-4a0c-9043-d675a582571a" providerId="ADAL" clId="{3EC68A78-75E3-405C-AC64-E296BA88A2A4}" dt="2022-08-24T08:11:44.818" v="683" actId="20577"/>
          <ac:spMkLst>
            <pc:docMk/>
            <pc:sldMk cId="4199625939" sldId="474"/>
            <ac:spMk id="2" creationId="{D3791E5D-F926-4F14-9220-A83B916091AB}"/>
          </ac:spMkLst>
        </pc:spChg>
        <pc:spChg chg="mod">
          <ac:chgData name="FONG Chi Kit Ken" userId="233f042c-09e9-4a0c-9043-d675a582571a" providerId="ADAL" clId="{3EC68A78-75E3-405C-AC64-E296BA88A2A4}" dt="2022-08-24T08:14:28.474" v="1262" actId="20577"/>
          <ac:spMkLst>
            <pc:docMk/>
            <pc:sldMk cId="4199625939" sldId="474"/>
            <ac:spMk id="3" creationId="{6D781D74-8CB3-4C2E-A0FD-AACEBC945F2F}"/>
          </ac:spMkLst>
        </pc:spChg>
        <pc:picChg chg="add mod">
          <ac:chgData name="FONG Chi Kit Ken" userId="233f042c-09e9-4a0c-9043-d675a582571a" providerId="ADAL" clId="{3EC68A78-75E3-405C-AC64-E296BA88A2A4}" dt="2022-08-24T08:18:49.368" v="1855" actId="1076"/>
          <ac:picMkLst>
            <pc:docMk/>
            <pc:sldMk cId="4199625939" sldId="474"/>
            <ac:picMk id="6" creationId="{103FEB69-2FF8-4BE0-9472-3E7EBA798E55}"/>
          </ac:picMkLst>
        </pc:picChg>
      </pc:sldChg>
      <pc:sldChg chg="modSp add">
        <pc:chgData name="FONG Chi Kit Ken" userId="233f042c-09e9-4a0c-9043-d675a582571a" providerId="ADAL" clId="{3EC68A78-75E3-405C-AC64-E296BA88A2A4}" dt="2022-08-24T08:17:00.190" v="1852" actId="5793"/>
        <pc:sldMkLst>
          <pc:docMk/>
          <pc:sldMk cId="3494983488" sldId="475"/>
        </pc:sldMkLst>
        <pc:spChg chg="mod">
          <ac:chgData name="FONG Chi Kit Ken" userId="233f042c-09e9-4a0c-9043-d675a582571a" providerId="ADAL" clId="{3EC68A78-75E3-405C-AC64-E296BA88A2A4}" dt="2022-08-24T08:11:55.111" v="714" actId="20577"/>
          <ac:spMkLst>
            <pc:docMk/>
            <pc:sldMk cId="3494983488" sldId="475"/>
            <ac:spMk id="2" creationId="{C8950FBE-ABDE-42E2-B41C-2141439E0E22}"/>
          </ac:spMkLst>
        </pc:spChg>
        <pc:spChg chg="mod">
          <ac:chgData name="FONG Chi Kit Ken" userId="233f042c-09e9-4a0c-9043-d675a582571a" providerId="ADAL" clId="{3EC68A78-75E3-405C-AC64-E296BA88A2A4}" dt="2022-08-24T08:17:00.190" v="1852" actId="5793"/>
          <ac:spMkLst>
            <pc:docMk/>
            <pc:sldMk cId="3494983488" sldId="475"/>
            <ac:spMk id="3" creationId="{44A16F40-97C0-4463-AEE5-9369F0B611DF}"/>
          </ac:spMkLst>
        </pc:spChg>
      </pc:sldChg>
      <pc:sldChg chg="addSp delSp modSp add">
        <pc:chgData name="FONG Chi Kit Ken" userId="233f042c-09e9-4a0c-9043-d675a582571a" providerId="ADAL" clId="{3EC68A78-75E3-405C-AC64-E296BA88A2A4}" dt="2022-08-24T08:25:15.501" v="2713" actId="20577"/>
        <pc:sldMkLst>
          <pc:docMk/>
          <pc:sldMk cId="733551126" sldId="476"/>
        </pc:sldMkLst>
        <pc:spChg chg="del">
          <ac:chgData name="FONG Chi Kit Ken" userId="233f042c-09e9-4a0c-9043-d675a582571a" providerId="ADAL" clId="{3EC68A78-75E3-405C-AC64-E296BA88A2A4}" dt="2022-08-24T08:24:04.115" v="2426"/>
          <ac:spMkLst>
            <pc:docMk/>
            <pc:sldMk cId="733551126" sldId="476"/>
            <ac:spMk id="2" creationId="{022A0FF5-E0E1-49A2-9603-9164D358E2E9}"/>
          </ac:spMkLst>
        </pc:spChg>
        <pc:spChg chg="del">
          <ac:chgData name="FONG Chi Kit Ken" userId="233f042c-09e9-4a0c-9043-d675a582571a" providerId="ADAL" clId="{3EC68A78-75E3-405C-AC64-E296BA88A2A4}" dt="2022-08-24T08:24:04.115" v="2426"/>
          <ac:spMkLst>
            <pc:docMk/>
            <pc:sldMk cId="733551126" sldId="476"/>
            <ac:spMk id="3" creationId="{AD9CFEE9-C252-4D44-8871-899732956B21}"/>
          </ac:spMkLst>
        </pc:spChg>
        <pc:spChg chg="add mod">
          <ac:chgData name="FONG Chi Kit Ken" userId="233f042c-09e9-4a0c-9043-d675a582571a" providerId="ADAL" clId="{3EC68A78-75E3-405C-AC64-E296BA88A2A4}" dt="2022-08-24T08:25:15.501" v="2713" actId="20577"/>
          <ac:spMkLst>
            <pc:docMk/>
            <pc:sldMk cId="733551126" sldId="476"/>
            <ac:spMk id="5" creationId="{72D6CFB6-215A-4ECE-B039-0012950E1FD2}"/>
          </ac:spMkLst>
        </pc:spChg>
        <pc:spChg chg="add mod">
          <ac:chgData name="FONG Chi Kit Ken" userId="233f042c-09e9-4a0c-9043-d675a582571a" providerId="ADAL" clId="{3EC68A78-75E3-405C-AC64-E296BA88A2A4}" dt="2022-08-24T08:25:07.819" v="2693" actId="108"/>
          <ac:spMkLst>
            <pc:docMk/>
            <pc:sldMk cId="733551126" sldId="476"/>
            <ac:spMk id="6" creationId="{CFAD92C8-893F-4640-8CAE-FEDE1FEA2400}"/>
          </ac:spMkLst>
        </pc:spChg>
      </pc:sldChg>
      <pc:sldChg chg="addSp delSp modSp add del">
        <pc:chgData name="FONG Chi Kit Ken" userId="233f042c-09e9-4a0c-9043-d675a582571a" providerId="ADAL" clId="{3EC68A78-75E3-405C-AC64-E296BA88A2A4}" dt="2022-08-24T08:32:42.475" v="3327" actId="2696"/>
        <pc:sldMkLst>
          <pc:docMk/>
          <pc:sldMk cId="1361846928" sldId="477"/>
        </pc:sldMkLst>
        <pc:spChg chg="del">
          <ac:chgData name="FONG Chi Kit Ken" userId="233f042c-09e9-4a0c-9043-d675a582571a" providerId="ADAL" clId="{3EC68A78-75E3-405C-AC64-E296BA88A2A4}" dt="2022-08-24T08:32:35.540" v="3324"/>
          <ac:spMkLst>
            <pc:docMk/>
            <pc:sldMk cId="1361846928" sldId="477"/>
            <ac:spMk id="2" creationId="{146B3155-D961-4960-BB22-B409ED69C459}"/>
          </ac:spMkLst>
        </pc:spChg>
        <pc:spChg chg="del">
          <ac:chgData name="FONG Chi Kit Ken" userId="233f042c-09e9-4a0c-9043-d675a582571a" providerId="ADAL" clId="{3EC68A78-75E3-405C-AC64-E296BA88A2A4}" dt="2022-08-24T08:32:35.540" v="3324"/>
          <ac:spMkLst>
            <pc:docMk/>
            <pc:sldMk cId="1361846928" sldId="477"/>
            <ac:spMk id="3" creationId="{6447AA95-3A4E-4DA8-85B7-1472EB3B6E32}"/>
          </ac:spMkLst>
        </pc:spChg>
        <pc:spChg chg="add mod">
          <ac:chgData name="FONG Chi Kit Ken" userId="233f042c-09e9-4a0c-9043-d675a582571a" providerId="ADAL" clId="{3EC68A78-75E3-405C-AC64-E296BA88A2A4}" dt="2022-08-24T08:32:35.540" v="3324"/>
          <ac:spMkLst>
            <pc:docMk/>
            <pc:sldMk cId="1361846928" sldId="477"/>
            <ac:spMk id="5" creationId="{AC0C56C9-CFAB-4D08-A61F-60F06F88DA04}"/>
          </ac:spMkLst>
        </pc:spChg>
        <pc:spChg chg="add del mod">
          <ac:chgData name="FONG Chi Kit Ken" userId="233f042c-09e9-4a0c-9043-d675a582571a" providerId="ADAL" clId="{3EC68A78-75E3-405C-AC64-E296BA88A2A4}" dt="2022-08-24T08:32:38.977" v="3325" actId="478"/>
          <ac:spMkLst>
            <pc:docMk/>
            <pc:sldMk cId="1361846928" sldId="477"/>
            <ac:spMk id="6" creationId="{B423695C-9C9A-4532-87A8-677DCDF3FBFA}"/>
          </ac:spMkLst>
        </pc:spChg>
      </pc:sldChg>
      <pc:sldChg chg="modSp add">
        <pc:chgData name="FONG Chi Kit Ken" userId="233f042c-09e9-4a0c-9043-d675a582571a" providerId="ADAL" clId="{3EC68A78-75E3-405C-AC64-E296BA88A2A4}" dt="2022-08-24T08:32:49.893" v="3350" actId="20577"/>
        <pc:sldMkLst>
          <pc:docMk/>
          <pc:sldMk cId="2517194525" sldId="478"/>
        </pc:sldMkLst>
        <pc:spChg chg="mod">
          <ac:chgData name="FONG Chi Kit Ken" userId="233f042c-09e9-4a0c-9043-d675a582571a" providerId="ADAL" clId="{3EC68A78-75E3-405C-AC64-E296BA88A2A4}" dt="2022-08-24T08:32:49.893" v="3350" actId="20577"/>
          <ac:spMkLst>
            <pc:docMk/>
            <pc:sldMk cId="2517194525" sldId="478"/>
            <ac:spMk id="5" creationId="{369BE447-6DB9-4C12-B5BE-CC88190E4236}"/>
          </ac:spMkLst>
        </pc:spChg>
      </pc:sldChg>
      <pc:sldChg chg="addSp delSp modSp add">
        <pc:chgData name="FONG Chi Kit Ken" userId="233f042c-09e9-4a0c-9043-d675a582571a" providerId="ADAL" clId="{3EC68A78-75E3-405C-AC64-E296BA88A2A4}" dt="2022-08-24T08:35:20.908" v="3510" actId="1076"/>
        <pc:sldMkLst>
          <pc:docMk/>
          <pc:sldMk cId="1256787725" sldId="479"/>
        </pc:sldMkLst>
        <pc:spChg chg="del">
          <ac:chgData name="FONG Chi Kit Ken" userId="233f042c-09e9-4a0c-9043-d675a582571a" providerId="ADAL" clId="{3EC68A78-75E3-405C-AC64-E296BA88A2A4}" dt="2022-08-24T08:33:32.179" v="3352"/>
          <ac:spMkLst>
            <pc:docMk/>
            <pc:sldMk cId="1256787725" sldId="479"/>
            <ac:spMk id="2" creationId="{ED8546FD-A04B-46A4-981F-D305CB1F8DB3}"/>
          </ac:spMkLst>
        </pc:spChg>
        <pc:spChg chg="del">
          <ac:chgData name="FONG Chi Kit Ken" userId="233f042c-09e9-4a0c-9043-d675a582571a" providerId="ADAL" clId="{3EC68A78-75E3-405C-AC64-E296BA88A2A4}" dt="2022-08-24T08:33:32.179" v="3352"/>
          <ac:spMkLst>
            <pc:docMk/>
            <pc:sldMk cId="1256787725" sldId="479"/>
            <ac:spMk id="3" creationId="{86650C2C-FA88-4D8D-B0CA-F56E97A9202E}"/>
          </ac:spMkLst>
        </pc:spChg>
        <pc:spChg chg="add mod">
          <ac:chgData name="FONG Chi Kit Ken" userId="233f042c-09e9-4a0c-9043-d675a582571a" providerId="ADAL" clId="{3EC68A78-75E3-405C-AC64-E296BA88A2A4}" dt="2022-08-24T08:34:55.429" v="3508" actId="403"/>
          <ac:spMkLst>
            <pc:docMk/>
            <pc:sldMk cId="1256787725" sldId="479"/>
            <ac:spMk id="5" creationId="{D489EDB3-4862-45E9-9024-E3540502A2A9}"/>
          </ac:spMkLst>
        </pc:spChg>
        <pc:picChg chg="add mod">
          <ac:chgData name="FONG Chi Kit Ken" userId="233f042c-09e9-4a0c-9043-d675a582571a" providerId="ADAL" clId="{3EC68A78-75E3-405C-AC64-E296BA88A2A4}" dt="2022-08-24T08:35:20.908" v="3510" actId="1076"/>
          <ac:picMkLst>
            <pc:docMk/>
            <pc:sldMk cId="1256787725" sldId="479"/>
            <ac:picMk id="6" creationId="{1AD2790F-0942-4597-948E-C21624835D03}"/>
          </ac:picMkLst>
        </pc:picChg>
      </pc:sldChg>
      <pc:sldChg chg="addSp delSp modSp add">
        <pc:chgData name="FONG Chi Kit Ken" userId="233f042c-09e9-4a0c-9043-d675a582571a" providerId="ADAL" clId="{3EC68A78-75E3-405C-AC64-E296BA88A2A4}" dt="2022-08-24T08:47:31.083" v="3607"/>
        <pc:sldMkLst>
          <pc:docMk/>
          <pc:sldMk cId="175899055" sldId="480"/>
        </pc:sldMkLst>
        <pc:spChg chg="mod">
          <ac:chgData name="FONG Chi Kit Ken" userId="233f042c-09e9-4a0c-9043-d675a582571a" providerId="ADAL" clId="{3EC68A78-75E3-405C-AC64-E296BA88A2A4}" dt="2022-08-24T08:47:31.083" v="3607"/>
          <ac:spMkLst>
            <pc:docMk/>
            <pc:sldMk cId="175899055" sldId="480"/>
            <ac:spMk id="2" creationId="{F41B7601-6923-4463-9235-31DFE74DE917}"/>
          </ac:spMkLst>
        </pc:spChg>
        <pc:spChg chg="mod">
          <ac:chgData name="FONG Chi Kit Ken" userId="233f042c-09e9-4a0c-9043-d675a582571a" providerId="ADAL" clId="{3EC68A78-75E3-405C-AC64-E296BA88A2A4}" dt="2022-08-24T08:47:03.087" v="3606" actId="404"/>
          <ac:spMkLst>
            <pc:docMk/>
            <pc:sldMk cId="175899055" sldId="480"/>
            <ac:spMk id="3" creationId="{BAAE3564-EEE6-4CF3-825F-391063113E41}"/>
          </ac:spMkLst>
        </pc:spChg>
        <pc:spChg chg="add del">
          <ac:chgData name="FONG Chi Kit Ken" userId="233f042c-09e9-4a0c-9043-d675a582571a" providerId="ADAL" clId="{3EC68A78-75E3-405C-AC64-E296BA88A2A4}" dt="2022-08-24T08:45:39.316" v="3583"/>
          <ac:spMkLst>
            <pc:docMk/>
            <pc:sldMk cId="175899055" sldId="480"/>
            <ac:spMk id="5" creationId="{2DADE1F9-BBB3-4713-9A89-8CD0C0EDE3C1}"/>
          </ac:spMkLst>
        </pc:spChg>
      </pc:sldChg>
      <pc:sldChg chg="addSp delSp modSp add">
        <pc:chgData name="FONG Chi Kit Ken" userId="233f042c-09e9-4a0c-9043-d675a582571a" providerId="ADAL" clId="{3EC68A78-75E3-405C-AC64-E296BA88A2A4}" dt="2022-08-24T08:49:22.087" v="3625"/>
        <pc:sldMkLst>
          <pc:docMk/>
          <pc:sldMk cId="3073311429" sldId="481"/>
        </pc:sldMkLst>
        <pc:spChg chg="mod">
          <ac:chgData name="FONG Chi Kit Ken" userId="233f042c-09e9-4a0c-9043-d675a582571a" providerId="ADAL" clId="{3EC68A78-75E3-405C-AC64-E296BA88A2A4}" dt="2022-08-24T08:49:22.087" v="3625"/>
          <ac:spMkLst>
            <pc:docMk/>
            <pc:sldMk cId="3073311429" sldId="481"/>
            <ac:spMk id="2" creationId="{B6065FA6-C76C-4747-8428-8DDD4A9F9F16}"/>
          </ac:spMkLst>
        </pc:spChg>
        <pc:spChg chg="del mod">
          <ac:chgData name="FONG Chi Kit Ken" userId="233f042c-09e9-4a0c-9043-d675a582571a" providerId="ADAL" clId="{3EC68A78-75E3-405C-AC64-E296BA88A2A4}" dt="2022-08-24T08:49:07.290" v="3622" actId="478"/>
          <ac:spMkLst>
            <pc:docMk/>
            <pc:sldMk cId="3073311429" sldId="481"/>
            <ac:spMk id="3" creationId="{6EAD07ED-F060-4A7C-ACED-71178C91A7F4}"/>
          </ac:spMkLst>
        </pc:spChg>
        <pc:graphicFrameChg chg="add mod">
          <ac:chgData name="FONG Chi Kit Ken" userId="233f042c-09e9-4a0c-9043-d675a582571a" providerId="ADAL" clId="{3EC68A78-75E3-405C-AC64-E296BA88A2A4}" dt="2022-08-24T08:49:17.412" v="3624" actId="14100"/>
          <ac:graphicFrameMkLst>
            <pc:docMk/>
            <pc:sldMk cId="3073311429" sldId="481"/>
            <ac:graphicFrameMk id="5" creationId="{DA10D08F-99FF-4B7B-9198-AAC1DF55B006}"/>
          </ac:graphicFrameMkLst>
        </pc:graphicFrameChg>
      </pc:sldChg>
      <pc:sldChg chg="addSp delSp modSp add">
        <pc:chgData name="FONG Chi Kit Ken" userId="233f042c-09e9-4a0c-9043-d675a582571a" providerId="ADAL" clId="{3EC68A78-75E3-405C-AC64-E296BA88A2A4}" dt="2022-08-24T08:51:16.732" v="3636" actId="1076"/>
        <pc:sldMkLst>
          <pc:docMk/>
          <pc:sldMk cId="2968197200" sldId="482"/>
        </pc:sldMkLst>
        <pc:spChg chg="del">
          <ac:chgData name="FONG Chi Kit Ken" userId="233f042c-09e9-4a0c-9043-d675a582571a" providerId="ADAL" clId="{3EC68A78-75E3-405C-AC64-E296BA88A2A4}" dt="2022-08-24T08:50:44.802" v="3627"/>
          <ac:spMkLst>
            <pc:docMk/>
            <pc:sldMk cId="2968197200" sldId="482"/>
            <ac:spMk id="2" creationId="{FD454642-52B8-4499-ADA5-C31C558BBBD5}"/>
          </ac:spMkLst>
        </pc:spChg>
        <pc:spChg chg="del">
          <ac:chgData name="FONG Chi Kit Ken" userId="233f042c-09e9-4a0c-9043-d675a582571a" providerId="ADAL" clId="{3EC68A78-75E3-405C-AC64-E296BA88A2A4}" dt="2022-08-24T08:50:44.802" v="3627"/>
          <ac:spMkLst>
            <pc:docMk/>
            <pc:sldMk cId="2968197200" sldId="482"/>
            <ac:spMk id="3" creationId="{F9020EBA-2528-471A-8483-B7A316433A65}"/>
          </ac:spMkLst>
        </pc:spChg>
        <pc:spChg chg="add mod">
          <ac:chgData name="FONG Chi Kit Ken" userId="233f042c-09e9-4a0c-9043-d675a582571a" providerId="ADAL" clId="{3EC68A78-75E3-405C-AC64-E296BA88A2A4}" dt="2022-08-24T08:51:16.732" v="3636" actId="1076"/>
          <ac:spMkLst>
            <pc:docMk/>
            <pc:sldMk cId="2968197200" sldId="482"/>
            <ac:spMk id="5" creationId="{CC6B8B3B-0AF8-49D7-856B-F10F9F3000D1}"/>
          </ac:spMkLst>
        </pc:spChg>
      </pc:sldChg>
    </pc:docChg>
  </pc:docChgLst>
  <pc:docChgLst>
    <pc:chgData name="Chi Kit Ken FONG" userId="233f042c-09e9-4a0c-9043-d675a582571a" providerId="ADAL" clId="{242CB8CA-E9AA-A949-AAD7-38467487A4A2}"/>
    <pc:docChg chg="modSld">
      <pc:chgData name="Chi Kit Ken FONG" userId="233f042c-09e9-4a0c-9043-d675a582571a" providerId="ADAL" clId="{242CB8CA-E9AA-A949-AAD7-38467487A4A2}" dt="2022-09-26T00:53:35.425" v="9" actId="20577"/>
      <pc:docMkLst>
        <pc:docMk/>
      </pc:docMkLst>
      <pc:sldChg chg="modSp mod">
        <pc:chgData name="Chi Kit Ken FONG" userId="233f042c-09e9-4a0c-9043-d675a582571a" providerId="ADAL" clId="{242CB8CA-E9AA-A949-AAD7-38467487A4A2}" dt="2022-09-26T00:53:35.425" v="9" actId="20577"/>
        <pc:sldMkLst>
          <pc:docMk/>
          <pc:sldMk cId="3602600368" sldId="785"/>
        </pc:sldMkLst>
        <pc:spChg chg="mod">
          <ac:chgData name="Chi Kit Ken FONG" userId="233f042c-09e9-4a0c-9043-d675a582571a" providerId="ADAL" clId="{242CB8CA-E9AA-A949-AAD7-38467487A4A2}" dt="2022-09-26T00:53:35.425" v="9" actId="20577"/>
          <ac:spMkLst>
            <pc:docMk/>
            <pc:sldMk cId="3602600368" sldId="785"/>
            <ac:spMk id="3" creationId="{A835EE56-447E-4475-BC42-9090BC643A02}"/>
          </ac:spMkLst>
        </pc:spChg>
      </pc:sldChg>
    </pc:docChg>
  </pc:docChgLst>
  <pc:docChgLst>
    <pc:chgData name="Chi Kit Ken FONG" userId="233f042c-09e9-4a0c-9043-d675a582571a" providerId="ADAL" clId="{9B7CA18F-FCC6-F541-BF61-D80FCBDB8D0F}"/>
    <pc:docChg chg="custSel addSld delSld modSld modMainMaster">
      <pc:chgData name="Chi Kit Ken FONG" userId="233f042c-09e9-4a0c-9043-d675a582571a" providerId="ADAL" clId="{9B7CA18F-FCC6-F541-BF61-D80FCBDB8D0F}" dt="2022-08-24T10:40:00.212" v="247" actId="2696"/>
      <pc:docMkLst>
        <pc:docMk/>
      </pc:docMkLst>
      <pc:sldChg chg="modTransition">
        <pc:chgData name="Chi Kit Ken FONG" userId="233f042c-09e9-4a0c-9043-d675a582571a" providerId="ADAL" clId="{9B7CA18F-FCC6-F541-BF61-D80FCBDB8D0F}" dt="2022-08-24T10:39:39.064" v="241"/>
        <pc:sldMkLst>
          <pc:docMk/>
          <pc:sldMk cId="0" sldId="256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0" sldId="278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3769426589" sldId="297"/>
        </pc:sldMkLst>
      </pc:sldChg>
      <pc:sldChg chg="modTransition">
        <pc:chgData name="Chi Kit Ken FONG" userId="233f042c-09e9-4a0c-9043-d675a582571a" providerId="ADAL" clId="{9B7CA18F-FCC6-F541-BF61-D80FCBDB8D0F}" dt="2022-08-24T10:39:45.980" v="244"/>
        <pc:sldMkLst>
          <pc:docMk/>
          <pc:sldMk cId="2728730480" sldId="298"/>
        </pc:sldMkLst>
      </pc:sldChg>
      <pc:sldChg chg="addSp delSp modSp mod modTransition chgLayout">
        <pc:chgData name="Chi Kit Ken FONG" userId="233f042c-09e9-4a0c-9043-d675a582571a" providerId="ADAL" clId="{9B7CA18F-FCC6-F541-BF61-D80FCBDB8D0F}" dt="2022-08-24T10:39:58.085" v="246"/>
        <pc:sldMkLst>
          <pc:docMk/>
          <pc:sldMk cId="2857194981" sldId="300"/>
        </pc:sldMkLst>
        <pc:spChg chg="mod ord">
          <ac:chgData name="Chi Kit Ken FONG" userId="233f042c-09e9-4a0c-9043-d675a582571a" providerId="ADAL" clId="{9B7CA18F-FCC6-F541-BF61-D80FCBDB8D0F}" dt="2022-08-24T06:06:54.735" v="5" actId="700"/>
          <ac:spMkLst>
            <pc:docMk/>
            <pc:sldMk cId="2857194981" sldId="300"/>
            <ac:spMk id="2" creationId="{0E950440-05DF-461F-BC10-772E60C6C2BB}"/>
          </ac:spMkLst>
        </pc:spChg>
        <pc:spChg chg="mod ord">
          <ac:chgData name="Chi Kit Ken FONG" userId="233f042c-09e9-4a0c-9043-d675a582571a" providerId="ADAL" clId="{9B7CA18F-FCC6-F541-BF61-D80FCBDB8D0F}" dt="2022-08-24T06:06:54.735" v="5" actId="700"/>
          <ac:spMkLst>
            <pc:docMk/>
            <pc:sldMk cId="2857194981" sldId="300"/>
            <ac:spMk id="4" creationId="{2E5EB131-E712-4B08-877E-E5DFB0F25477}"/>
          </ac:spMkLst>
        </pc:spChg>
        <pc:spChg chg="add mod ord">
          <ac:chgData name="Chi Kit Ken FONG" userId="233f042c-09e9-4a0c-9043-d675a582571a" providerId="ADAL" clId="{9B7CA18F-FCC6-F541-BF61-D80FCBDB8D0F}" dt="2022-08-24T06:08:26.002" v="18" actId="20577"/>
          <ac:spMkLst>
            <pc:docMk/>
            <pc:sldMk cId="2857194981" sldId="300"/>
            <ac:spMk id="7" creationId="{7161D737-AF9D-18E5-1F13-A1910B324D3E}"/>
          </ac:spMkLst>
        </pc:spChg>
        <pc:picChg chg="add mod">
          <ac:chgData name="Chi Kit Ken FONG" userId="233f042c-09e9-4a0c-9043-d675a582571a" providerId="ADAL" clId="{9B7CA18F-FCC6-F541-BF61-D80FCBDB8D0F}" dt="2022-08-24T06:08:29.228" v="19" actId="1076"/>
          <ac:picMkLst>
            <pc:docMk/>
            <pc:sldMk cId="2857194981" sldId="300"/>
            <ac:picMk id="3" creationId="{84B3002C-259D-85CC-3C25-6BB032C48CD7}"/>
          </ac:picMkLst>
        </pc:picChg>
        <pc:picChg chg="del">
          <ac:chgData name="Chi Kit Ken FONG" userId="233f042c-09e9-4a0c-9043-d675a582571a" providerId="ADAL" clId="{9B7CA18F-FCC6-F541-BF61-D80FCBDB8D0F}" dt="2022-08-24T06:05:12.986" v="1" actId="478"/>
          <ac:picMkLst>
            <pc:docMk/>
            <pc:sldMk cId="2857194981" sldId="300"/>
            <ac:picMk id="5" creationId="{94FB0BA3-0C26-4894-94A4-5CD41313069B}"/>
          </ac:picMkLst>
        </pc:picChg>
        <pc:picChg chg="del">
          <ac:chgData name="Chi Kit Ken FONG" userId="233f042c-09e9-4a0c-9043-d675a582571a" providerId="ADAL" clId="{9B7CA18F-FCC6-F541-BF61-D80FCBDB8D0F}" dt="2022-08-24T06:05:12.986" v="1" actId="478"/>
          <ac:picMkLst>
            <pc:docMk/>
            <pc:sldMk cId="2857194981" sldId="300"/>
            <ac:picMk id="6" creationId="{74FA1F08-2BCB-4AEB-9365-92B2F31F06F2}"/>
          </ac:picMkLst>
        </pc:picChg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1316115207" sldId="301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56858345" sldId="302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861713189" sldId="304"/>
        </pc:sldMkLst>
      </pc:sldChg>
      <pc:sldChg chg="modTransition">
        <pc:chgData name="Chi Kit Ken FONG" userId="233f042c-09e9-4a0c-9043-d675a582571a" providerId="ADAL" clId="{9B7CA18F-FCC6-F541-BF61-D80FCBDB8D0F}" dt="2022-08-24T10:39:44.030" v="243"/>
        <pc:sldMkLst>
          <pc:docMk/>
          <pc:sldMk cId="2031286248" sldId="305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2591162460" sldId="306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3019564000" sldId="307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113414768" sldId="309"/>
        </pc:sldMkLst>
      </pc:sldChg>
      <pc:sldChg chg="modSp modTransition">
        <pc:chgData name="Chi Kit Ken FONG" userId="233f042c-09e9-4a0c-9043-d675a582571a" providerId="ADAL" clId="{9B7CA18F-FCC6-F541-BF61-D80FCBDB8D0F}" dt="2022-08-24T10:39:58.085" v="246"/>
        <pc:sldMkLst>
          <pc:docMk/>
          <pc:sldMk cId="330317354" sldId="310"/>
        </pc:sldMkLst>
        <pc:picChg chg="mod">
          <ac:chgData name="Chi Kit Ken FONG" userId="233f042c-09e9-4a0c-9043-d675a582571a" providerId="ADAL" clId="{9B7CA18F-FCC6-F541-BF61-D80FCBDB8D0F}" dt="2022-08-24T06:37:32.641" v="178" actId="1076"/>
          <ac:picMkLst>
            <pc:docMk/>
            <pc:sldMk cId="330317354" sldId="310"/>
            <ac:picMk id="4098" creationId="{A4436AD3-05FB-4F48-8A73-3F681630F6CD}"/>
          </ac:picMkLst>
        </pc:picChg>
      </pc:sldChg>
      <pc:sldChg chg="del">
        <pc:chgData name="Chi Kit Ken FONG" userId="233f042c-09e9-4a0c-9043-d675a582571a" providerId="ADAL" clId="{9B7CA18F-FCC6-F541-BF61-D80FCBDB8D0F}" dt="2022-08-24T06:37:19.073" v="175" actId="2696"/>
        <pc:sldMkLst>
          <pc:docMk/>
          <pc:sldMk cId="3820990735" sldId="311"/>
        </pc:sldMkLst>
      </pc:sldChg>
      <pc:sldChg chg="addSp delSp modSp mod modTransition">
        <pc:chgData name="Chi Kit Ken FONG" userId="233f042c-09e9-4a0c-9043-d675a582571a" providerId="ADAL" clId="{9B7CA18F-FCC6-F541-BF61-D80FCBDB8D0F}" dt="2022-08-24T10:39:58.085" v="246"/>
        <pc:sldMkLst>
          <pc:docMk/>
          <pc:sldMk cId="1527264497" sldId="312"/>
        </pc:sldMkLst>
        <pc:spChg chg="mod">
          <ac:chgData name="Chi Kit Ken FONG" userId="233f042c-09e9-4a0c-9043-d675a582571a" providerId="ADAL" clId="{9B7CA18F-FCC6-F541-BF61-D80FCBDB8D0F}" dt="2022-08-24T06:36:10.880" v="121" actId="20577"/>
          <ac:spMkLst>
            <pc:docMk/>
            <pc:sldMk cId="1527264497" sldId="312"/>
            <ac:spMk id="2" creationId="{3EB66F9F-A77B-4149-ABAD-5D56E2194888}"/>
          </ac:spMkLst>
        </pc:spChg>
        <pc:spChg chg="add mod">
          <ac:chgData name="Chi Kit Ken FONG" userId="233f042c-09e9-4a0c-9043-d675a582571a" providerId="ADAL" clId="{9B7CA18F-FCC6-F541-BF61-D80FCBDB8D0F}" dt="2022-08-24T06:36:34.529" v="140" actId="113"/>
          <ac:spMkLst>
            <pc:docMk/>
            <pc:sldMk cId="1527264497" sldId="312"/>
            <ac:spMk id="5" creationId="{C7888FFD-CEC5-9996-9722-EE26204FDF34}"/>
          </ac:spMkLst>
        </pc:spChg>
        <pc:spChg chg="add mod">
          <ac:chgData name="Chi Kit Ken FONG" userId="233f042c-09e9-4a0c-9043-d675a582571a" providerId="ADAL" clId="{9B7CA18F-FCC6-F541-BF61-D80FCBDB8D0F}" dt="2022-08-24T06:36:53.041" v="174" actId="20577"/>
          <ac:spMkLst>
            <pc:docMk/>
            <pc:sldMk cId="1527264497" sldId="312"/>
            <ac:spMk id="7" creationId="{2D16B77B-ACF8-7CD2-7DCB-FE78416199CF}"/>
          </ac:spMkLst>
        </pc:spChg>
        <pc:picChg chg="add mod">
          <ac:chgData name="Chi Kit Ken FONG" userId="233f042c-09e9-4a0c-9043-d675a582571a" providerId="ADAL" clId="{9B7CA18F-FCC6-F541-BF61-D80FCBDB8D0F}" dt="2022-08-24T06:36:28.073" v="138" actId="1076"/>
          <ac:picMkLst>
            <pc:docMk/>
            <pc:sldMk cId="1527264497" sldId="312"/>
            <ac:picMk id="3" creationId="{E4DAE9B4-CA0C-C95C-9427-188BA68BF71E}"/>
          </ac:picMkLst>
        </pc:picChg>
        <pc:picChg chg="del">
          <ac:chgData name="Chi Kit Ken FONG" userId="233f042c-09e9-4a0c-9043-d675a582571a" providerId="ADAL" clId="{9B7CA18F-FCC6-F541-BF61-D80FCBDB8D0F}" dt="2022-08-24T06:35:21.114" v="60" actId="478"/>
          <ac:picMkLst>
            <pc:docMk/>
            <pc:sldMk cId="1527264497" sldId="312"/>
            <ac:picMk id="6" creationId="{5825B05B-8EC0-4191-A020-07419A00AF8E}"/>
          </ac:picMkLst>
        </pc:picChg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1992399788" sldId="313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1188703702" sldId="314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3586057744" sldId="315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3292871028" sldId="316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3556038528" sldId="317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2863088223" sldId="318"/>
        </pc:sldMkLst>
      </pc:sldChg>
      <pc:sldChg chg="delSp del mod">
        <pc:chgData name="Chi Kit Ken FONG" userId="233f042c-09e9-4a0c-9043-d675a582571a" providerId="ADAL" clId="{9B7CA18F-FCC6-F541-BF61-D80FCBDB8D0F}" dt="2022-08-24T06:29:45.317" v="22" actId="2696"/>
        <pc:sldMkLst>
          <pc:docMk/>
          <pc:sldMk cId="4158056336" sldId="319"/>
        </pc:sldMkLst>
        <pc:picChg chg="del">
          <ac:chgData name="Chi Kit Ken FONG" userId="233f042c-09e9-4a0c-9043-d675a582571a" providerId="ADAL" clId="{9B7CA18F-FCC6-F541-BF61-D80FCBDB8D0F}" dt="2022-08-24T06:05:01.137" v="0" actId="21"/>
          <ac:picMkLst>
            <pc:docMk/>
            <pc:sldMk cId="4158056336" sldId="319"/>
            <ac:picMk id="5" creationId="{77311C4B-D5BA-4D17-ABBE-2253CFC2CCF1}"/>
          </ac:picMkLst>
        </pc:picChg>
      </pc:sldChg>
      <pc:sldChg chg="modTransition">
        <pc:chgData name="Chi Kit Ken FONG" userId="233f042c-09e9-4a0c-9043-d675a582571a" providerId="ADAL" clId="{9B7CA18F-FCC6-F541-BF61-D80FCBDB8D0F}" dt="2022-08-24T10:39:41.813" v="242"/>
        <pc:sldMkLst>
          <pc:docMk/>
          <pc:sldMk cId="495243358" sldId="320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2247253820" sldId="321"/>
        </pc:sldMkLst>
      </pc:sldChg>
      <pc:sldChg chg="modSp modTransition">
        <pc:chgData name="Chi Kit Ken FONG" userId="233f042c-09e9-4a0c-9043-d675a582571a" providerId="ADAL" clId="{9B7CA18F-FCC6-F541-BF61-D80FCBDB8D0F}" dt="2022-08-24T10:39:58.085" v="246"/>
        <pc:sldMkLst>
          <pc:docMk/>
          <pc:sldMk cId="3735122597" sldId="322"/>
        </pc:sldMkLst>
        <pc:spChg chg="mod">
          <ac:chgData name="Chi Kit Ken FONG" userId="233f042c-09e9-4a0c-9043-d675a582571a" providerId="ADAL" clId="{9B7CA18F-FCC6-F541-BF61-D80FCBDB8D0F}" dt="2022-08-24T06:09:42.137" v="21"/>
          <ac:spMkLst>
            <pc:docMk/>
            <pc:sldMk cId="3735122597" sldId="322"/>
            <ac:spMk id="2" creationId="{D42BF07F-A7E0-4DEA-B500-E91C2C442644}"/>
          </ac:spMkLst>
        </pc:spChg>
      </pc:sldChg>
      <pc:sldChg chg="modTransition">
        <pc:chgData name="Chi Kit Ken FONG" userId="233f042c-09e9-4a0c-9043-d675a582571a" providerId="ADAL" clId="{9B7CA18F-FCC6-F541-BF61-D80FCBDB8D0F}" dt="2022-08-24T10:39:52.046" v="245"/>
        <pc:sldMkLst>
          <pc:docMk/>
          <pc:sldMk cId="191295268" sldId="323"/>
        </pc:sldMkLst>
      </pc:sldChg>
      <pc:sldChg chg="addSp delSp modSp new mod modTransition">
        <pc:chgData name="Chi Kit Ken FONG" userId="233f042c-09e9-4a0c-9043-d675a582571a" providerId="ADAL" clId="{9B7CA18F-FCC6-F541-BF61-D80FCBDB8D0F}" dt="2022-08-24T10:39:58.085" v="246"/>
        <pc:sldMkLst>
          <pc:docMk/>
          <pc:sldMk cId="2914319723" sldId="324"/>
        </pc:sldMkLst>
        <pc:spChg chg="mod">
          <ac:chgData name="Chi Kit Ken FONG" userId="233f042c-09e9-4a0c-9043-d675a582571a" providerId="ADAL" clId="{9B7CA18F-FCC6-F541-BF61-D80FCBDB8D0F}" dt="2022-08-24T06:30:30.504" v="24"/>
          <ac:spMkLst>
            <pc:docMk/>
            <pc:sldMk cId="2914319723" sldId="324"/>
            <ac:spMk id="2" creationId="{D01B6F75-CA64-19D3-FCF8-BE807B4CDD96}"/>
          </ac:spMkLst>
        </pc:spChg>
        <pc:spChg chg="del">
          <ac:chgData name="Chi Kit Ken FONG" userId="233f042c-09e9-4a0c-9043-d675a582571a" providerId="ADAL" clId="{9B7CA18F-FCC6-F541-BF61-D80FCBDB8D0F}" dt="2022-08-24T06:31:11.473" v="27" actId="478"/>
          <ac:spMkLst>
            <pc:docMk/>
            <pc:sldMk cId="2914319723" sldId="324"/>
            <ac:spMk id="3" creationId="{737AE3BC-D49B-F7F5-9DDC-EEAB6AF3A67C}"/>
          </ac:spMkLst>
        </pc:spChg>
        <pc:spChg chg="add del mod">
          <ac:chgData name="Chi Kit Ken FONG" userId="233f042c-09e9-4a0c-9043-d675a582571a" providerId="ADAL" clId="{9B7CA18F-FCC6-F541-BF61-D80FCBDB8D0F}" dt="2022-08-24T06:33:57.783" v="59"/>
          <ac:spMkLst>
            <pc:docMk/>
            <pc:sldMk cId="2914319723" sldId="324"/>
            <ac:spMk id="7" creationId="{44AF8D9E-876E-EEC0-A391-1F1AE681DD62}"/>
          </ac:spMkLst>
        </pc:spChg>
        <pc:picChg chg="add del mod">
          <ac:chgData name="Chi Kit Ken FONG" userId="233f042c-09e9-4a0c-9043-d675a582571a" providerId="ADAL" clId="{9B7CA18F-FCC6-F541-BF61-D80FCBDB8D0F}" dt="2022-08-24T06:33:49.509" v="51" actId="478"/>
          <ac:picMkLst>
            <pc:docMk/>
            <pc:sldMk cId="2914319723" sldId="324"/>
            <ac:picMk id="5" creationId="{F3FD6ED8-644E-DA87-3D17-602AC757EC03}"/>
          </ac:picMkLst>
        </pc:picChg>
        <pc:picChg chg="add del">
          <ac:chgData name="Chi Kit Ken FONG" userId="233f042c-09e9-4a0c-9043-d675a582571a" providerId="ADAL" clId="{9B7CA18F-FCC6-F541-BF61-D80FCBDB8D0F}" dt="2022-08-24T06:32:37.932" v="49"/>
          <ac:picMkLst>
            <pc:docMk/>
            <pc:sldMk cId="2914319723" sldId="324"/>
            <ac:picMk id="6" creationId="{053A0CFA-2FCF-B0A9-7A80-E1F74BFAD5D2}"/>
          </ac:picMkLst>
        </pc:picChg>
        <pc:picChg chg="add mod">
          <ac:chgData name="Chi Kit Ken FONG" userId="233f042c-09e9-4a0c-9043-d675a582571a" providerId="ADAL" clId="{9B7CA18F-FCC6-F541-BF61-D80FCBDB8D0F}" dt="2022-08-24T06:33:56.944" v="57" actId="1076"/>
          <ac:picMkLst>
            <pc:docMk/>
            <pc:sldMk cId="2914319723" sldId="324"/>
            <ac:picMk id="9" creationId="{91604437-21F4-CB69-5940-D70E9AE25D38}"/>
          </ac:picMkLst>
        </pc:picChg>
      </pc:sldChg>
      <pc:sldChg chg="addSp delSp modSp new mod modTransition">
        <pc:chgData name="Chi Kit Ken FONG" userId="233f042c-09e9-4a0c-9043-d675a582571a" providerId="ADAL" clId="{9B7CA18F-FCC6-F541-BF61-D80FCBDB8D0F}" dt="2022-08-24T10:39:58.085" v="246"/>
        <pc:sldMkLst>
          <pc:docMk/>
          <pc:sldMk cId="3296887359" sldId="325"/>
        </pc:sldMkLst>
        <pc:spChg chg="mod">
          <ac:chgData name="Chi Kit Ken FONG" userId="233f042c-09e9-4a0c-9043-d675a582571a" providerId="ADAL" clId="{9B7CA18F-FCC6-F541-BF61-D80FCBDB8D0F}" dt="2022-08-24T06:32:07.824" v="43" actId="20577"/>
          <ac:spMkLst>
            <pc:docMk/>
            <pc:sldMk cId="3296887359" sldId="325"/>
            <ac:spMk id="2" creationId="{7C9F0A81-E5CB-61E1-9F04-5A6ABEDA9F53}"/>
          </ac:spMkLst>
        </pc:spChg>
        <pc:spChg chg="del">
          <ac:chgData name="Chi Kit Ken FONG" userId="233f042c-09e9-4a0c-9043-d675a582571a" providerId="ADAL" clId="{9B7CA18F-FCC6-F541-BF61-D80FCBDB8D0F}" dt="2022-08-24T06:32:13.428" v="45" actId="478"/>
          <ac:spMkLst>
            <pc:docMk/>
            <pc:sldMk cId="3296887359" sldId="325"/>
            <ac:spMk id="3" creationId="{D27B8FAE-5EA0-3DAE-3C9B-BED93CD806D3}"/>
          </ac:spMkLst>
        </pc:spChg>
        <pc:picChg chg="add mod">
          <ac:chgData name="Chi Kit Ken FONG" userId="233f042c-09e9-4a0c-9043-d675a582571a" providerId="ADAL" clId="{9B7CA18F-FCC6-F541-BF61-D80FCBDB8D0F}" dt="2022-08-24T06:32:20.298" v="47" actId="1076"/>
          <ac:picMkLst>
            <pc:docMk/>
            <pc:sldMk cId="3296887359" sldId="325"/>
            <ac:picMk id="5" creationId="{430C4731-C39D-2FE1-55CA-6AD2BA6DD6F4}"/>
          </ac:picMkLst>
        </pc:picChg>
      </pc:sldChg>
      <pc:sldChg chg="addSp delSp modSp new mod modTransition">
        <pc:chgData name="Chi Kit Ken FONG" userId="233f042c-09e9-4a0c-9043-d675a582571a" providerId="ADAL" clId="{9B7CA18F-FCC6-F541-BF61-D80FCBDB8D0F}" dt="2022-08-24T10:39:58.085" v="246"/>
        <pc:sldMkLst>
          <pc:docMk/>
          <pc:sldMk cId="3174344668" sldId="326"/>
        </pc:sldMkLst>
        <pc:spChg chg="mod">
          <ac:chgData name="Chi Kit Ken FONG" userId="233f042c-09e9-4a0c-9043-d675a582571a" providerId="ADAL" clId="{9B7CA18F-FCC6-F541-BF61-D80FCBDB8D0F}" dt="2022-08-24T06:46:25.142" v="217" actId="20577"/>
          <ac:spMkLst>
            <pc:docMk/>
            <pc:sldMk cId="3174344668" sldId="326"/>
            <ac:spMk id="2" creationId="{0B6C2DA6-4D54-1838-F7FB-468A4E22779C}"/>
          </ac:spMkLst>
        </pc:spChg>
        <pc:spChg chg="del">
          <ac:chgData name="Chi Kit Ken FONG" userId="233f042c-09e9-4a0c-9043-d675a582571a" providerId="ADAL" clId="{9B7CA18F-FCC6-F541-BF61-D80FCBDB8D0F}" dt="2022-08-24T06:46:06.043" v="180" actId="478"/>
          <ac:spMkLst>
            <pc:docMk/>
            <pc:sldMk cId="3174344668" sldId="326"/>
            <ac:spMk id="3" creationId="{2B82D94A-19F1-C7D2-D8F1-43664D55D5CC}"/>
          </ac:spMkLst>
        </pc:spChg>
        <pc:picChg chg="add mod">
          <ac:chgData name="Chi Kit Ken FONG" userId="233f042c-09e9-4a0c-9043-d675a582571a" providerId="ADAL" clId="{9B7CA18F-FCC6-F541-BF61-D80FCBDB8D0F}" dt="2022-08-24T06:46:27.645" v="218" actId="1076"/>
          <ac:picMkLst>
            <pc:docMk/>
            <pc:sldMk cId="3174344668" sldId="326"/>
            <ac:picMk id="5" creationId="{293427EF-C615-B5F6-91ED-160A5F981125}"/>
          </ac:picMkLst>
        </pc:picChg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1288113930" sldId="327"/>
        </pc:sldMkLst>
      </pc:sldChg>
      <pc:sldChg chg="addSp delSp modSp new mod modClrScheme chgLayout">
        <pc:chgData name="Chi Kit Ken FONG" userId="233f042c-09e9-4a0c-9043-d675a582571a" providerId="ADAL" clId="{9B7CA18F-FCC6-F541-BF61-D80FCBDB8D0F}" dt="2022-08-24T06:55:31.186" v="231" actId="1076"/>
        <pc:sldMkLst>
          <pc:docMk/>
          <pc:sldMk cId="3798230421" sldId="327"/>
        </pc:sldMkLst>
        <pc:spChg chg="del mod ord">
          <ac:chgData name="Chi Kit Ken FONG" userId="233f042c-09e9-4a0c-9043-d675a582571a" providerId="ADAL" clId="{9B7CA18F-FCC6-F541-BF61-D80FCBDB8D0F}" dt="2022-08-24T06:54:49.389" v="220" actId="700"/>
          <ac:spMkLst>
            <pc:docMk/>
            <pc:sldMk cId="3798230421" sldId="327"/>
            <ac:spMk id="2" creationId="{EA1EBB5B-E6AF-261D-6B5E-B3C3F1834D7A}"/>
          </ac:spMkLst>
        </pc:spChg>
        <pc:spChg chg="del mod ord">
          <ac:chgData name="Chi Kit Ken FONG" userId="233f042c-09e9-4a0c-9043-d675a582571a" providerId="ADAL" clId="{9B7CA18F-FCC6-F541-BF61-D80FCBDB8D0F}" dt="2022-08-24T06:54:49.389" v="220" actId="700"/>
          <ac:spMkLst>
            <pc:docMk/>
            <pc:sldMk cId="3798230421" sldId="327"/>
            <ac:spMk id="3" creationId="{0232C96D-AC68-D0DD-9578-DEDEE289766E}"/>
          </ac:spMkLst>
        </pc:spChg>
        <pc:spChg chg="mod ord">
          <ac:chgData name="Chi Kit Ken FONG" userId="233f042c-09e9-4a0c-9043-d675a582571a" providerId="ADAL" clId="{9B7CA18F-FCC6-F541-BF61-D80FCBDB8D0F}" dt="2022-08-24T06:54:49.389" v="220" actId="700"/>
          <ac:spMkLst>
            <pc:docMk/>
            <pc:sldMk cId="3798230421" sldId="327"/>
            <ac:spMk id="4" creationId="{3336AAC2-5F0F-4743-E14F-DE1577D1DB36}"/>
          </ac:spMkLst>
        </pc:spChg>
        <pc:spChg chg="add mod ord">
          <ac:chgData name="Chi Kit Ken FONG" userId="233f042c-09e9-4a0c-9043-d675a582571a" providerId="ADAL" clId="{9B7CA18F-FCC6-F541-BF61-D80FCBDB8D0F}" dt="2022-08-24T06:54:49.389" v="220" actId="700"/>
          <ac:spMkLst>
            <pc:docMk/>
            <pc:sldMk cId="3798230421" sldId="327"/>
            <ac:spMk id="5" creationId="{A04506F1-8557-8986-B97E-9A4D73692061}"/>
          </ac:spMkLst>
        </pc:spChg>
        <pc:spChg chg="add del mod ord">
          <ac:chgData name="Chi Kit Ken FONG" userId="233f042c-09e9-4a0c-9043-d675a582571a" providerId="ADAL" clId="{9B7CA18F-FCC6-F541-BF61-D80FCBDB8D0F}" dt="2022-08-24T06:54:55" v="221" actId="478"/>
          <ac:spMkLst>
            <pc:docMk/>
            <pc:sldMk cId="3798230421" sldId="327"/>
            <ac:spMk id="6" creationId="{5B61A6B5-22A3-70CC-0D31-5A0D6CAD68A9}"/>
          </ac:spMkLst>
        </pc:spChg>
        <pc:picChg chg="add mod">
          <ac:chgData name="Chi Kit Ken FONG" userId="233f042c-09e9-4a0c-9043-d675a582571a" providerId="ADAL" clId="{9B7CA18F-FCC6-F541-BF61-D80FCBDB8D0F}" dt="2022-08-24T06:55:31.186" v="231" actId="1076"/>
          <ac:picMkLst>
            <pc:docMk/>
            <pc:sldMk cId="3798230421" sldId="327"/>
            <ac:picMk id="1026" creationId="{12890FE1-CDFA-6639-EBB8-ED8D14904234}"/>
          </ac:picMkLst>
        </pc:picChg>
        <pc:picChg chg="add del mod">
          <ac:chgData name="Chi Kit Ken FONG" userId="233f042c-09e9-4a0c-9043-d675a582571a" providerId="ADAL" clId="{9B7CA18F-FCC6-F541-BF61-D80FCBDB8D0F}" dt="2022-08-24T06:54:59.108" v="224"/>
          <ac:picMkLst>
            <pc:docMk/>
            <pc:sldMk cId="3798230421" sldId="327"/>
            <ac:picMk id="1028" creationId="{637BFE04-6374-E8F9-E53E-36BB0E190FA9}"/>
          </ac:picMkLst>
        </pc:picChg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2297983673" sldId="328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865378485" sldId="329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1714782738" sldId="330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2759988300" sldId="331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4260960328" sldId="332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1700333567" sldId="333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1358103082" sldId="451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3979748368" sldId="452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4123186920" sldId="473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4199625939" sldId="474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3494983488" sldId="475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733551126" sldId="476"/>
        </pc:sldMkLst>
      </pc:sldChg>
      <pc:sldChg chg="modTransition">
        <pc:chgData name="Chi Kit Ken FONG" userId="233f042c-09e9-4a0c-9043-d675a582571a" providerId="ADAL" clId="{9B7CA18F-FCC6-F541-BF61-D80FCBDB8D0F}" dt="2022-08-24T10:39:52.046" v="245"/>
        <pc:sldMkLst>
          <pc:docMk/>
          <pc:sldMk cId="2517194525" sldId="478"/>
        </pc:sldMkLst>
      </pc:sldChg>
      <pc:sldChg chg="modTransition">
        <pc:chgData name="Chi Kit Ken FONG" userId="233f042c-09e9-4a0c-9043-d675a582571a" providerId="ADAL" clId="{9B7CA18F-FCC6-F541-BF61-D80FCBDB8D0F}" dt="2022-08-24T10:39:52.046" v="245"/>
        <pc:sldMkLst>
          <pc:docMk/>
          <pc:sldMk cId="1256787725" sldId="479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175899055" sldId="480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3073311429" sldId="481"/>
        </pc:sldMkLst>
      </pc:sldChg>
      <pc:sldChg chg="modTransition">
        <pc:chgData name="Chi Kit Ken FONG" userId="233f042c-09e9-4a0c-9043-d675a582571a" providerId="ADAL" clId="{9B7CA18F-FCC6-F541-BF61-D80FCBDB8D0F}" dt="2022-08-24T10:39:58.085" v="246"/>
        <pc:sldMkLst>
          <pc:docMk/>
          <pc:sldMk cId="2968197200" sldId="482"/>
        </pc:sldMkLst>
      </pc:sldChg>
      <pc:sldChg chg="new del modTransition">
        <pc:chgData name="Chi Kit Ken FONG" userId="233f042c-09e9-4a0c-9043-d675a582571a" providerId="ADAL" clId="{9B7CA18F-FCC6-F541-BF61-D80FCBDB8D0F}" dt="2022-08-24T10:40:00.212" v="247" actId="2696"/>
        <pc:sldMkLst>
          <pc:docMk/>
          <pc:sldMk cId="3902972471" sldId="483"/>
        </pc:sldMkLst>
      </pc:sldChg>
      <pc:sldMasterChg chg="modTransition modSldLayout">
        <pc:chgData name="Chi Kit Ken FONG" userId="233f042c-09e9-4a0c-9043-d675a582571a" providerId="ADAL" clId="{9B7CA18F-FCC6-F541-BF61-D80FCBDB8D0F}" dt="2022-08-24T10:39:34.322" v="239"/>
        <pc:sldMasterMkLst>
          <pc:docMk/>
          <pc:sldMasterMk cId="0" sldId="2147483658"/>
        </pc:sldMasterMkLst>
        <pc:sldLayoutChg chg="modTransition">
          <pc:chgData name="Chi Kit Ken FONG" userId="233f042c-09e9-4a0c-9043-d675a582571a" providerId="ADAL" clId="{9B7CA18F-FCC6-F541-BF61-D80FCBDB8D0F}" dt="2022-08-24T10:39:34.322" v="239"/>
          <pc:sldLayoutMkLst>
            <pc:docMk/>
            <pc:sldMasterMk cId="0" sldId="2147483658"/>
            <pc:sldLayoutMk cId="0" sldId="2147483648"/>
          </pc:sldLayoutMkLst>
        </pc:sldLayoutChg>
        <pc:sldLayoutChg chg="modTransition">
          <pc:chgData name="Chi Kit Ken FONG" userId="233f042c-09e9-4a0c-9043-d675a582571a" providerId="ADAL" clId="{9B7CA18F-FCC6-F541-BF61-D80FCBDB8D0F}" dt="2022-08-24T10:39:34.322" v="239"/>
          <pc:sldLayoutMkLst>
            <pc:docMk/>
            <pc:sldMasterMk cId="0" sldId="2147483658"/>
            <pc:sldLayoutMk cId="0" sldId="2147483649"/>
          </pc:sldLayoutMkLst>
        </pc:sldLayoutChg>
        <pc:sldLayoutChg chg="modTransition">
          <pc:chgData name="Chi Kit Ken FONG" userId="233f042c-09e9-4a0c-9043-d675a582571a" providerId="ADAL" clId="{9B7CA18F-FCC6-F541-BF61-D80FCBDB8D0F}" dt="2022-08-24T10:39:34.322" v="239"/>
          <pc:sldLayoutMkLst>
            <pc:docMk/>
            <pc:sldMasterMk cId="0" sldId="2147483658"/>
            <pc:sldLayoutMk cId="0" sldId="2147483650"/>
          </pc:sldLayoutMkLst>
        </pc:sldLayoutChg>
        <pc:sldLayoutChg chg="modTransition">
          <pc:chgData name="Chi Kit Ken FONG" userId="233f042c-09e9-4a0c-9043-d675a582571a" providerId="ADAL" clId="{9B7CA18F-FCC6-F541-BF61-D80FCBDB8D0F}" dt="2022-08-24T10:39:34.322" v="239"/>
          <pc:sldLayoutMkLst>
            <pc:docMk/>
            <pc:sldMasterMk cId="0" sldId="2147483658"/>
            <pc:sldLayoutMk cId="0" sldId="2147483651"/>
          </pc:sldLayoutMkLst>
        </pc:sldLayoutChg>
        <pc:sldLayoutChg chg="modTransition">
          <pc:chgData name="Chi Kit Ken FONG" userId="233f042c-09e9-4a0c-9043-d675a582571a" providerId="ADAL" clId="{9B7CA18F-FCC6-F541-BF61-D80FCBDB8D0F}" dt="2022-08-24T10:39:34.322" v="239"/>
          <pc:sldLayoutMkLst>
            <pc:docMk/>
            <pc:sldMasterMk cId="0" sldId="2147483658"/>
            <pc:sldLayoutMk cId="0" sldId="2147483652"/>
          </pc:sldLayoutMkLst>
        </pc:sldLayoutChg>
        <pc:sldLayoutChg chg="modTransition">
          <pc:chgData name="Chi Kit Ken FONG" userId="233f042c-09e9-4a0c-9043-d675a582571a" providerId="ADAL" clId="{9B7CA18F-FCC6-F541-BF61-D80FCBDB8D0F}" dt="2022-08-24T10:39:34.322" v="239"/>
          <pc:sldLayoutMkLst>
            <pc:docMk/>
            <pc:sldMasterMk cId="0" sldId="2147483658"/>
            <pc:sldLayoutMk cId="0" sldId="2147483653"/>
          </pc:sldLayoutMkLst>
        </pc:sldLayoutChg>
        <pc:sldLayoutChg chg="modTransition">
          <pc:chgData name="Chi Kit Ken FONG" userId="233f042c-09e9-4a0c-9043-d675a582571a" providerId="ADAL" clId="{9B7CA18F-FCC6-F541-BF61-D80FCBDB8D0F}" dt="2022-08-24T10:39:34.322" v="239"/>
          <pc:sldLayoutMkLst>
            <pc:docMk/>
            <pc:sldMasterMk cId="0" sldId="2147483658"/>
            <pc:sldLayoutMk cId="0" sldId="2147483654"/>
          </pc:sldLayoutMkLst>
        </pc:sldLayoutChg>
        <pc:sldLayoutChg chg="modTransition">
          <pc:chgData name="Chi Kit Ken FONG" userId="233f042c-09e9-4a0c-9043-d675a582571a" providerId="ADAL" clId="{9B7CA18F-FCC6-F541-BF61-D80FCBDB8D0F}" dt="2022-08-24T10:39:34.322" v="239"/>
          <pc:sldLayoutMkLst>
            <pc:docMk/>
            <pc:sldMasterMk cId="0" sldId="2147483658"/>
            <pc:sldLayoutMk cId="0" sldId="2147483655"/>
          </pc:sldLayoutMkLst>
        </pc:sldLayoutChg>
        <pc:sldLayoutChg chg="modTransition">
          <pc:chgData name="Chi Kit Ken FONG" userId="233f042c-09e9-4a0c-9043-d675a582571a" providerId="ADAL" clId="{9B7CA18F-FCC6-F541-BF61-D80FCBDB8D0F}" dt="2022-08-24T10:39:34.322" v="239"/>
          <pc:sldLayoutMkLst>
            <pc:docMk/>
            <pc:sldMasterMk cId="0" sldId="2147483658"/>
            <pc:sldLayoutMk cId="0" sldId="2147483656"/>
          </pc:sldLayoutMkLst>
        </pc:sldLayoutChg>
        <pc:sldLayoutChg chg="modTransition">
          <pc:chgData name="Chi Kit Ken FONG" userId="233f042c-09e9-4a0c-9043-d675a582571a" providerId="ADAL" clId="{9B7CA18F-FCC6-F541-BF61-D80FCBDB8D0F}" dt="2022-08-24T10:39:34.322" v="239"/>
          <pc:sldLayoutMkLst>
            <pc:docMk/>
            <pc:sldMasterMk cId="0" sldId="2147483658"/>
            <pc:sldLayoutMk cId="0" sldId="2147483657"/>
          </pc:sldLayoutMkLst>
        </pc:sldLayoutChg>
        <pc:sldLayoutChg chg="modTransition">
          <pc:chgData name="Chi Kit Ken FONG" userId="233f042c-09e9-4a0c-9043-d675a582571a" providerId="ADAL" clId="{9B7CA18F-FCC6-F541-BF61-D80FCBDB8D0F}" dt="2022-08-24T10:39:34.322" v="239"/>
          <pc:sldLayoutMkLst>
            <pc:docMk/>
            <pc:sldMasterMk cId="0" sldId="2147483658"/>
            <pc:sldLayoutMk cId="3626314318" sldId="2147483659"/>
          </pc:sldLayoutMkLst>
        </pc:sldLayoutChg>
      </pc:sldMasterChg>
    </pc:docChg>
  </pc:docChgLst>
  <pc:docChgLst>
    <pc:chgData name="Chi Kit Ken FONG" userId="233f042c-09e9-4a0c-9043-d675a582571a" providerId="ADAL" clId="{FFA94774-5DA0-3745-AD6F-E4B6FBA44464}"/>
    <pc:docChg chg="undo redo custSel addSld delSld modSld modMainMaster">
      <pc:chgData name="Chi Kit Ken FONG" userId="233f042c-09e9-4a0c-9043-d675a582571a" providerId="ADAL" clId="{FFA94774-5DA0-3745-AD6F-E4B6FBA44464}" dt="2022-08-30T16:04:09.887" v="665"/>
      <pc:docMkLst>
        <pc:docMk/>
      </pc:docMkLst>
      <pc:sldChg chg="addSp modSp mod modTransition">
        <pc:chgData name="Chi Kit Ken FONG" userId="233f042c-09e9-4a0c-9043-d675a582571a" providerId="ADAL" clId="{FFA94774-5DA0-3745-AD6F-E4B6FBA44464}" dt="2022-08-30T16:04:09.887" v="665"/>
        <pc:sldMkLst>
          <pc:docMk/>
          <pc:sldMk cId="0" sldId="256"/>
        </pc:sldMkLst>
        <pc:spChg chg="add mod">
          <ac:chgData name="Chi Kit Ken FONG" userId="233f042c-09e9-4a0c-9043-d675a582571a" providerId="ADAL" clId="{FFA94774-5DA0-3745-AD6F-E4B6FBA44464}" dt="2022-08-25T12:29:22.520" v="7" actId="1076"/>
          <ac:spMkLst>
            <pc:docMk/>
            <pc:sldMk cId="0" sldId="256"/>
            <ac:spMk id="2" creationId="{9E04EDB3-B869-CEAE-ECEA-A438AC9E491E}"/>
          </ac:spMkLst>
        </pc:spChg>
        <pc:spChg chg="mod">
          <ac:chgData name="Chi Kit Ken FONG" userId="233f042c-09e9-4a0c-9043-d675a582571a" providerId="ADAL" clId="{FFA94774-5DA0-3745-AD6F-E4B6FBA44464}" dt="2022-08-25T12:28:50.737" v="1"/>
          <ac:spMkLst>
            <pc:docMk/>
            <pc:sldMk cId="0" sldId="256"/>
            <ac:spMk id="88" creationId="{00000000-0000-0000-0000-000000000000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0" sldId="258"/>
        </pc:sldMkLst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0" sldId="258"/>
            <ac:spMk id="2" creationId="{1A0272B3-4D54-BEC8-7AF2-5F8CAA6DDB87}"/>
          </ac:spMkLst>
        </pc:spChg>
        <pc:spChg chg="add mod ord">
          <ac:chgData name="Chi Kit Ken FONG" userId="233f042c-09e9-4a0c-9043-d675a582571a" providerId="ADAL" clId="{FFA94774-5DA0-3745-AD6F-E4B6FBA44464}" dt="2022-08-25T18:13:36.607" v="659" actId="108"/>
          <ac:spMkLst>
            <pc:docMk/>
            <pc:sldMk cId="0" sldId="258"/>
            <ac:spMk id="3" creationId="{E8405C18-1F18-0180-DA43-A6D87B3A9907}"/>
          </ac:spMkLst>
        </pc:spChg>
        <pc:spChg chg="add del mod">
          <ac:chgData name="Chi Kit Ken FONG" userId="233f042c-09e9-4a0c-9043-d675a582571a" providerId="ADAL" clId="{FFA94774-5DA0-3745-AD6F-E4B6FBA44464}" dt="2022-08-25T13:34:47.403" v="502"/>
          <ac:spMkLst>
            <pc:docMk/>
            <pc:sldMk cId="0" sldId="258"/>
            <ac:spMk id="4" creationId="{FC8C1B52-283D-BAA7-6212-35C8B872404C}"/>
          </ac:spMkLst>
        </pc:spChg>
        <pc:spChg chg="add del mod">
          <ac:chgData name="Chi Kit Ken FONG" userId="233f042c-09e9-4a0c-9043-d675a582571a" providerId="ADAL" clId="{FFA94774-5DA0-3745-AD6F-E4B6FBA44464}" dt="2022-08-25T13:34:47.403" v="502"/>
          <ac:spMkLst>
            <pc:docMk/>
            <pc:sldMk cId="0" sldId="258"/>
            <ac:spMk id="5" creationId="{43CB36FF-1C91-4D1C-CC21-DC7BC94021A6}"/>
          </ac:spMkLst>
        </pc:spChg>
        <pc:spChg chg="add del mod">
          <ac:chgData name="Chi Kit Ken FONG" userId="233f042c-09e9-4a0c-9043-d675a582571a" providerId="ADAL" clId="{FFA94774-5DA0-3745-AD6F-E4B6FBA44464}" dt="2022-08-25T13:35:11.383" v="510"/>
          <ac:spMkLst>
            <pc:docMk/>
            <pc:sldMk cId="0" sldId="258"/>
            <ac:spMk id="6" creationId="{68BA884C-4A1D-9A1D-5CE3-BCC3C1464127}"/>
          </ac:spMkLst>
        </pc:spChg>
        <pc:spChg chg="add del mod">
          <ac:chgData name="Chi Kit Ken FONG" userId="233f042c-09e9-4a0c-9043-d675a582571a" providerId="ADAL" clId="{FFA94774-5DA0-3745-AD6F-E4B6FBA44464}" dt="2022-08-25T13:35:11.383" v="510"/>
          <ac:spMkLst>
            <pc:docMk/>
            <pc:sldMk cId="0" sldId="258"/>
            <ac:spMk id="7" creationId="{931963C3-068E-A62E-59EB-2F023C2FAF1B}"/>
          </ac:spMkLst>
        </pc:spChg>
        <pc:spChg chg="mod">
          <ac:chgData name="Chi Kit Ken FONG" userId="233f042c-09e9-4a0c-9043-d675a582571a" providerId="ADAL" clId="{FFA94774-5DA0-3745-AD6F-E4B6FBA44464}" dt="2022-08-25T13:35:14.685" v="514" actId="21"/>
          <ac:spMkLst>
            <pc:docMk/>
            <pc:sldMk cId="0" sldId="258"/>
            <ac:spMk id="10" creationId="{A52E6AEF-37EF-944B-A9AC-2D64F5A319E4}"/>
          </ac:spMkLst>
        </pc:spChg>
        <pc:spChg chg="add del mod ord">
          <ac:chgData name="Chi Kit Ken FONG" userId="233f042c-09e9-4a0c-9043-d675a582571a" providerId="ADAL" clId="{FFA94774-5DA0-3745-AD6F-E4B6FBA44464}" dt="2022-08-25T18:01:32.269" v="628" actId="1076"/>
          <ac:spMkLst>
            <pc:docMk/>
            <pc:sldMk cId="0" sldId="258"/>
            <ac:spMk id="258" creationId="{00000000-0000-0000-0000-000000000000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2215134919" sldId="266"/>
        </pc:sldMkLst>
        <pc:spChg chg="add mod ord">
          <ac:chgData name="Chi Kit Ken FONG" userId="233f042c-09e9-4a0c-9043-d675a582571a" providerId="ADAL" clId="{FFA94774-5DA0-3745-AD6F-E4B6FBA44464}" dt="2022-08-25T18:14:02.172" v="660" actId="108"/>
          <ac:spMkLst>
            <pc:docMk/>
            <pc:sldMk cId="2215134919" sldId="266"/>
            <ac:spMk id="2" creationId="{3041F146-F86D-2438-EA19-4F9FEAB5C7A1}"/>
          </ac:spMkLst>
        </pc:spChg>
        <pc:spChg chg="add del mod ord">
          <ac:chgData name="Chi Kit Ken FONG" userId="233f042c-09e9-4a0c-9043-d675a582571a" providerId="ADAL" clId="{FFA94774-5DA0-3745-AD6F-E4B6FBA44464}" dt="2022-08-25T12:49:43.444" v="368" actId="478"/>
          <ac:spMkLst>
            <pc:docMk/>
            <pc:sldMk cId="2215134919" sldId="266"/>
            <ac:spMk id="3" creationId="{A6EC0A63-38DE-16D6-C1ED-D390FF223DEF}"/>
          </ac:spMkLst>
        </pc:spChg>
        <pc:spChg chg="mod">
          <ac:chgData name="Chi Kit Ken FONG" userId="233f042c-09e9-4a0c-9043-d675a582571a" providerId="ADAL" clId="{FFA94774-5DA0-3745-AD6F-E4B6FBA44464}" dt="2022-08-25T12:49:47.672" v="369" actId="1076"/>
          <ac:spMkLst>
            <pc:docMk/>
            <pc:sldMk cId="2215134919" sldId="266"/>
            <ac:spMk id="7" creationId="{00000000-0000-0000-0000-000000000000}"/>
          </ac:spMkLst>
        </pc:spChg>
        <pc:spChg chg="mod">
          <ac:chgData name="Chi Kit Ken FONG" userId="233f042c-09e9-4a0c-9043-d675a582571a" providerId="ADAL" clId="{FFA94774-5DA0-3745-AD6F-E4B6FBA44464}" dt="2022-08-25T12:49:37.363" v="365" actId="21"/>
          <ac:spMkLst>
            <pc:docMk/>
            <pc:sldMk cId="2215134919" sldId="266"/>
            <ac:spMk id="8" creationId="{E5B09441-78E8-EA41-B3CE-FE8D17ACC9D3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0" sldId="269"/>
        </pc:sldMkLst>
        <pc:spChg chg="add del mod ord">
          <ac:chgData name="Chi Kit Ken FONG" userId="233f042c-09e9-4a0c-9043-d675a582571a" providerId="ADAL" clId="{FFA94774-5DA0-3745-AD6F-E4B6FBA44464}" dt="2022-08-25T12:50:14.525" v="378" actId="478"/>
          <ac:spMkLst>
            <pc:docMk/>
            <pc:sldMk cId="0" sldId="269"/>
            <ac:spMk id="2" creationId="{781FB9FA-2D16-BCAB-94E4-680233B9C7D7}"/>
          </ac:spMkLst>
        </pc:spChg>
        <pc:spChg chg="add del mod ord">
          <ac:chgData name="Chi Kit Ken FONG" userId="233f042c-09e9-4a0c-9043-d675a582571a" providerId="ADAL" clId="{FFA94774-5DA0-3745-AD6F-E4B6FBA44464}" dt="2022-08-25T12:50:21.769" v="379" actId="478"/>
          <ac:spMkLst>
            <pc:docMk/>
            <pc:sldMk cId="0" sldId="269"/>
            <ac:spMk id="4" creationId="{5CFA6797-D120-8D52-7BC8-18950BD4D5A8}"/>
          </ac:spMkLst>
        </pc:spChg>
        <pc:spChg chg="add del mod">
          <ac:chgData name="Chi Kit Ken FONG" userId="233f042c-09e9-4a0c-9043-d675a582571a" providerId="ADAL" clId="{FFA94774-5DA0-3745-AD6F-E4B6FBA44464}" dt="2022-08-25T12:51:14.333" v="383"/>
          <ac:spMkLst>
            <pc:docMk/>
            <pc:sldMk cId="0" sldId="269"/>
            <ac:spMk id="6" creationId="{064B0585-B439-6DC7-3B6F-24B2D3402AF7}"/>
          </ac:spMkLst>
        </pc:spChg>
        <pc:spChg chg="mod">
          <ac:chgData name="Chi Kit Ken FONG" userId="233f042c-09e9-4a0c-9043-d675a582571a" providerId="ADAL" clId="{FFA94774-5DA0-3745-AD6F-E4B6FBA44464}" dt="2022-08-25T12:50:43.245" v="380" actId="166"/>
          <ac:spMkLst>
            <pc:docMk/>
            <pc:sldMk cId="0" sldId="269"/>
            <ac:spMk id="339" creationId="{00000000-0000-0000-0000-000000000000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0" sldId="271"/>
        </pc:sldMkLst>
        <pc:spChg chg="add mod ord">
          <ac:chgData name="Chi Kit Ken FONG" userId="233f042c-09e9-4a0c-9043-d675a582571a" providerId="ADAL" clId="{FFA94774-5DA0-3745-AD6F-E4B6FBA44464}" dt="2022-08-25T12:49:00.628" v="339" actId="20577"/>
          <ac:spMkLst>
            <pc:docMk/>
            <pc:sldMk cId="0" sldId="271"/>
            <ac:spMk id="2" creationId="{C8E9851C-096E-E5F2-4434-48B0A6B9801D}"/>
          </ac:spMkLst>
        </pc:spChg>
        <pc:spChg chg="add del mod ord">
          <ac:chgData name="Chi Kit Ken FONG" userId="233f042c-09e9-4a0c-9043-d675a582571a" providerId="ADAL" clId="{FFA94774-5DA0-3745-AD6F-E4B6FBA44464}" dt="2022-08-25T12:48:46.379" v="336" actId="478"/>
          <ac:spMkLst>
            <pc:docMk/>
            <pc:sldMk cId="0" sldId="271"/>
            <ac:spMk id="3" creationId="{B329F979-FF50-B6B7-A4E0-6AAA6CAF3B87}"/>
          </ac:spMkLst>
        </pc:spChg>
        <pc:spChg chg="mod">
          <ac:chgData name="Chi Kit Ken FONG" userId="233f042c-09e9-4a0c-9043-d675a582571a" providerId="ADAL" clId="{FFA94774-5DA0-3745-AD6F-E4B6FBA44464}" dt="2022-08-25T12:48:58.407" v="337" actId="21"/>
          <ac:spMkLst>
            <pc:docMk/>
            <pc:sldMk cId="0" sldId="271"/>
            <ac:spMk id="8" creationId="{6E89CF9A-231B-6143-AEE4-47B7A5F9DA0C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0" sldId="272"/>
        </pc:sldMkLst>
        <pc:spChg chg="add del mod ord">
          <ac:chgData name="Chi Kit Ken FONG" userId="233f042c-09e9-4a0c-9043-d675a582571a" providerId="ADAL" clId="{FFA94774-5DA0-3745-AD6F-E4B6FBA44464}" dt="2022-08-25T12:48:37.045" v="334" actId="478"/>
          <ac:spMkLst>
            <pc:docMk/>
            <pc:sldMk cId="0" sldId="272"/>
            <ac:spMk id="2" creationId="{E40C234A-F6D5-E439-D3DD-77CEAFA0D6E6}"/>
          </ac:spMkLst>
        </pc:spChg>
        <pc:spChg chg="add del mod ord">
          <ac:chgData name="Chi Kit Ken FONG" userId="233f042c-09e9-4a0c-9043-d675a582571a" providerId="ADAL" clId="{FFA94774-5DA0-3745-AD6F-E4B6FBA44464}" dt="2022-08-25T12:48:38.434" v="335" actId="478"/>
          <ac:spMkLst>
            <pc:docMk/>
            <pc:sldMk cId="0" sldId="272"/>
            <ac:spMk id="6" creationId="{141EB0F8-2788-8317-1191-C5CC9449A5CA}"/>
          </ac:spMkLst>
        </pc:spChg>
      </pc:sldChg>
      <pc:sldChg chg="add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0" sldId="273"/>
        </pc:sldMkLst>
        <pc:spChg chg="add mod ord">
          <ac:chgData name="Chi Kit Ken FONG" userId="233f042c-09e9-4a0c-9043-d675a582571a" providerId="ADAL" clId="{FFA94774-5DA0-3745-AD6F-E4B6FBA44464}" dt="2022-08-25T12:48:04.741" v="328"/>
          <ac:spMkLst>
            <pc:docMk/>
            <pc:sldMk cId="0" sldId="273"/>
            <ac:spMk id="2" creationId="{08C0ACFB-A28F-BFAF-7AD7-B363598205AD}"/>
          </ac:spMkLst>
        </pc:spChg>
        <pc:spChg chg="mod">
          <ac:chgData name="Chi Kit Ken FONG" userId="233f042c-09e9-4a0c-9043-d675a582571a" providerId="ADAL" clId="{FFA94774-5DA0-3745-AD6F-E4B6FBA44464}" dt="2022-08-25T12:48:03.733" v="327" actId="21"/>
          <ac:spMkLst>
            <pc:docMk/>
            <pc:sldMk cId="0" sldId="273"/>
            <ac:spMk id="9" creationId="{8B7D5D8B-51F3-FF40-8530-28AEEBE2EB53}"/>
          </ac:spMkLst>
        </pc:spChg>
        <pc:spChg chg="mod ord">
          <ac:chgData name="Chi Kit Ken FONG" userId="233f042c-09e9-4a0c-9043-d675a582571a" providerId="ADAL" clId="{FFA94774-5DA0-3745-AD6F-E4B6FBA44464}" dt="2022-08-25T18:04:05.475" v="635" actId="20577"/>
          <ac:spMkLst>
            <pc:docMk/>
            <pc:sldMk cId="0" sldId="273"/>
            <ac:spMk id="372" creationId="{00000000-0000-0000-0000-000000000000}"/>
          </ac:spMkLst>
        </pc:spChg>
        <pc:picChg chg="mod">
          <ac:chgData name="Chi Kit Ken FONG" userId="233f042c-09e9-4a0c-9043-d675a582571a" providerId="ADAL" clId="{FFA94774-5DA0-3745-AD6F-E4B6FBA44464}" dt="2022-08-25T12:48:26.854" v="331" actId="1076"/>
          <ac:picMkLst>
            <pc:docMk/>
            <pc:sldMk cId="0" sldId="273"/>
            <ac:picMk id="6" creationId="{A2B22FD5-9B02-4F7F-941A-DB883021607F}"/>
          </ac:picMkLst>
        </pc:picChg>
        <pc:picChg chg="mod">
          <ac:chgData name="Chi Kit Ken FONG" userId="233f042c-09e9-4a0c-9043-d675a582571a" providerId="ADAL" clId="{FFA94774-5DA0-3745-AD6F-E4B6FBA44464}" dt="2022-08-25T12:48:32.654" v="333" actId="1076"/>
          <ac:picMkLst>
            <pc:docMk/>
            <pc:sldMk cId="0" sldId="273"/>
            <ac:picMk id="373" creationId="{00000000-0000-0000-0000-000000000000}"/>
          </ac:picMkLst>
        </pc:picChg>
        <pc:picChg chg="mod">
          <ac:chgData name="Chi Kit Ken FONG" userId="233f042c-09e9-4a0c-9043-d675a582571a" providerId="ADAL" clId="{FFA94774-5DA0-3745-AD6F-E4B6FBA44464}" dt="2022-08-25T12:48:29.614" v="332" actId="1076"/>
          <ac:picMkLst>
            <pc:docMk/>
            <pc:sldMk cId="0" sldId="273"/>
            <ac:picMk id="226306" creationId="{9FF4B066-13A2-449A-8399-B9E10D0FF9B8}"/>
          </ac:picMkLst>
        </pc:pic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1597854159" sldId="274"/>
        </pc:sldMkLst>
        <pc:spChg chg="add del mod ord">
          <ac:chgData name="Chi Kit Ken FONG" userId="233f042c-09e9-4a0c-9043-d675a582571a" providerId="ADAL" clId="{FFA94774-5DA0-3745-AD6F-E4B6FBA44464}" dt="2022-08-25T12:47:58.239" v="325" actId="478"/>
          <ac:spMkLst>
            <pc:docMk/>
            <pc:sldMk cId="1597854159" sldId="274"/>
            <ac:spMk id="2" creationId="{6AD74C79-078C-7327-4333-F26ECE8948B4}"/>
          </ac:spMkLst>
        </pc:spChg>
        <pc:spChg chg="add del mod ord">
          <ac:chgData name="Chi Kit Ken FONG" userId="233f042c-09e9-4a0c-9043-d675a582571a" providerId="ADAL" clId="{FFA94774-5DA0-3745-AD6F-E4B6FBA44464}" dt="2022-08-25T12:47:59.673" v="326" actId="478"/>
          <ac:spMkLst>
            <pc:docMk/>
            <pc:sldMk cId="1597854159" sldId="274"/>
            <ac:spMk id="3" creationId="{F7E18191-3058-F055-BEF9-73349449B9BA}"/>
          </ac:spMkLst>
        </pc:spChg>
      </pc:sldChg>
      <pc:sldChg chg="modTransition">
        <pc:chgData name="Chi Kit Ken FONG" userId="233f042c-09e9-4a0c-9043-d675a582571a" providerId="ADAL" clId="{FFA94774-5DA0-3745-AD6F-E4B6FBA44464}" dt="2022-08-30T16:04:09.887" v="665"/>
        <pc:sldMkLst>
          <pc:docMk/>
          <pc:sldMk cId="0" sldId="278"/>
        </pc:sldMkLst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856189291" sldId="280"/>
        </pc:sldMkLst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856189291" sldId="280"/>
            <ac:spMk id="2" creationId="{87D64C90-A20A-B17C-8B39-2A8C1354E900}"/>
          </ac:spMkLst>
        </pc:spChg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856189291" sldId="280"/>
            <ac:spMk id="3" creationId="{AA477F4D-4219-A742-902B-757BD36246A7}"/>
          </ac:spMkLst>
        </pc:spChg>
        <pc:spChg chg="add mod ord">
          <ac:chgData name="Chi Kit Ken FONG" userId="233f042c-09e9-4a0c-9043-d675a582571a" providerId="ADAL" clId="{FFA94774-5DA0-3745-AD6F-E4B6FBA44464}" dt="2022-08-25T13:32:28.098" v="476" actId="20577"/>
          <ac:spMkLst>
            <pc:docMk/>
            <pc:sldMk cId="856189291" sldId="280"/>
            <ac:spMk id="4" creationId="{AEF9A670-554D-FE96-735D-C1D86C87822D}"/>
          </ac:spMkLst>
        </pc:spChg>
        <pc:spChg chg="add mod ord">
          <ac:chgData name="Chi Kit Ken FONG" userId="233f042c-09e9-4a0c-9043-d675a582571a" providerId="ADAL" clId="{FFA94774-5DA0-3745-AD6F-E4B6FBA44464}" dt="2022-08-25T13:32:50.556" v="481" actId="14100"/>
          <ac:spMkLst>
            <pc:docMk/>
            <pc:sldMk cId="856189291" sldId="280"/>
            <ac:spMk id="5" creationId="{4AE32E47-E2F7-105A-544D-C7F26AFB3FE4}"/>
          </ac:spMkLst>
        </pc:spChg>
        <pc:spChg chg="mod">
          <ac:chgData name="Chi Kit Ken FONG" userId="233f042c-09e9-4a0c-9043-d675a582571a" providerId="ADAL" clId="{FFA94774-5DA0-3745-AD6F-E4B6FBA44464}" dt="2022-08-25T13:32:26.495" v="474" actId="21"/>
          <ac:spMkLst>
            <pc:docMk/>
            <pc:sldMk cId="856189291" sldId="280"/>
            <ac:spMk id="7" creationId="{BB4B056A-71A0-704A-8725-2C87134CA5A7}"/>
          </ac:spMkLst>
        </pc:spChg>
        <pc:spChg chg="mod">
          <ac:chgData name="Chi Kit Ken FONG" userId="233f042c-09e9-4a0c-9043-d675a582571a" providerId="ADAL" clId="{FFA94774-5DA0-3745-AD6F-E4B6FBA44464}" dt="2022-08-25T13:32:45.322" v="479" actId="21"/>
          <ac:spMkLst>
            <pc:docMk/>
            <pc:sldMk cId="856189291" sldId="280"/>
            <ac:spMk id="443" creationId="{00000000-0000-0000-0000-000000000000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2064347899" sldId="292"/>
        </pc:sldMkLst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2064347899" sldId="292"/>
            <ac:spMk id="2" creationId="{BD396EB8-0DF8-96AD-BCA4-1E6C0CD9C006}"/>
          </ac:spMkLst>
        </pc:spChg>
        <pc:spChg chg="add mod ord">
          <ac:chgData name="Chi Kit Ken FONG" userId="233f042c-09e9-4a0c-9043-d675a582571a" providerId="ADAL" clId="{FFA94774-5DA0-3745-AD6F-E4B6FBA44464}" dt="2022-08-25T18:13:02.988" v="654" actId="108"/>
          <ac:spMkLst>
            <pc:docMk/>
            <pc:sldMk cId="2064347899" sldId="292"/>
            <ac:spMk id="3" creationId="{D38753C8-6F37-EACD-B025-B04C101759E6}"/>
          </ac:spMkLst>
        </pc:spChg>
        <pc:spChg chg="mod">
          <ac:chgData name="Chi Kit Ken FONG" userId="233f042c-09e9-4a0c-9043-d675a582571a" providerId="ADAL" clId="{FFA94774-5DA0-3745-AD6F-E4B6FBA44464}" dt="2022-08-25T17:59:37.313" v="592" actId="21"/>
          <ac:spMkLst>
            <pc:docMk/>
            <pc:sldMk cId="2064347899" sldId="292"/>
            <ac:spMk id="7" creationId="{447BA5A2-F240-BE4C-B91D-B7013A2EAEA0}"/>
          </ac:spMkLst>
        </pc:spChg>
        <pc:spChg chg="mod ord">
          <ac:chgData name="Chi Kit Ken FONG" userId="233f042c-09e9-4a0c-9043-d675a582571a" providerId="ADAL" clId="{FFA94774-5DA0-3745-AD6F-E4B6FBA44464}" dt="2022-08-25T17:59:45.572" v="595" actId="14100"/>
          <ac:spMkLst>
            <pc:docMk/>
            <pc:sldMk cId="2064347899" sldId="292"/>
            <ac:spMk id="528" creationId="{00000000-0000-0000-0000-000000000000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0" sldId="295"/>
        </pc:sldMkLst>
        <pc:spChg chg="mod ord">
          <ac:chgData name="Chi Kit Ken FONG" userId="233f042c-09e9-4a0c-9043-d675a582571a" providerId="ADAL" clId="{FFA94774-5DA0-3745-AD6F-E4B6FBA44464}" dt="2022-08-25T17:59:11.229" v="585" actId="27636"/>
          <ac:spMkLst>
            <pc:docMk/>
            <pc:sldMk cId="0" sldId="295"/>
            <ac:spMk id="2" creationId="{5AC1CD0E-7414-429B-83B3-A3C9879B8ADF}"/>
          </ac:spMkLst>
        </pc:spChg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0" sldId="295"/>
            <ac:spMk id="3" creationId="{111A2013-401A-9DFC-DB64-5E5476A88CB0}"/>
          </ac:spMkLst>
        </pc:spChg>
        <pc:spChg chg="add mod ord">
          <ac:chgData name="Chi Kit Ken FONG" userId="233f042c-09e9-4a0c-9043-d675a582571a" providerId="ADAL" clId="{FFA94774-5DA0-3745-AD6F-E4B6FBA44464}" dt="2022-08-25T18:12:55.711" v="652" actId="108"/>
          <ac:spMkLst>
            <pc:docMk/>
            <pc:sldMk cId="0" sldId="295"/>
            <ac:spMk id="5" creationId="{388C9C06-4A77-7827-1BC5-6BFE6B366594}"/>
          </ac:spMkLst>
        </pc:spChg>
        <pc:spChg chg="mod">
          <ac:chgData name="Chi Kit Ken FONG" userId="233f042c-09e9-4a0c-9043-d675a582571a" providerId="ADAL" clId="{FFA94774-5DA0-3745-AD6F-E4B6FBA44464}" dt="2022-08-25T17:59:02.865" v="581" actId="21"/>
          <ac:spMkLst>
            <pc:docMk/>
            <pc:sldMk cId="0" sldId="295"/>
            <ac:spMk id="6" creationId="{E6AFB9ED-C6C7-784D-BCF3-CAB16B675EC2}"/>
          </ac:spMkLst>
        </pc:spChg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3769426589" sldId="297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2728730480" sldId="298"/>
        </pc:sldMkLst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0" sldId="299"/>
        </pc:sldMkLst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0" sldId="299"/>
            <ac:spMk id="2" creationId="{DEAC402E-23A1-99A8-546C-C42767D0DD6A}"/>
          </ac:spMkLst>
        </pc:spChg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0" sldId="299"/>
            <ac:spMk id="3" creationId="{87874DD7-54FE-2A0F-3D07-292C830C4C38}"/>
          </ac:spMkLst>
        </pc:spChg>
        <pc:spChg chg="add del mod ord">
          <ac:chgData name="Chi Kit Ken FONG" userId="233f042c-09e9-4a0c-9043-d675a582571a" providerId="ADAL" clId="{FFA94774-5DA0-3745-AD6F-E4B6FBA44464}" dt="2022-08-25T17:58:18.692" v="568" actId="478"/>
          <ac:spMkLst>
            <pc:docMk/>
            <pc:sldMk cId="0" sldId="299"/>
            <ac:spMk id="4" creationId="{83BFCA88-8468-F008-18CB-D8C9BFF77DA5}"/>
          </ac:spMkLst>
        </pc:spChg>
        <pc:spChg chg="add del mod ord">
          <ac:chgData name="Chi Kit Ken FONG" userId="233f042c-09e9-4a0c-9043-d675a582571a" providerId="ADAL" clId="{FFA94774-5DA0-3745-AD6F-E4B6FBA44464}" dt="2022-08-25T17:58:18.692" v="568" actId="478"/>
          <ac:spMkLst>
            <pc:docMk/>
            <pc:sldMk cId="0" sldId="299"/>
            <ac:spMk id="5" creationId="{8CBE638A-FE05-94D8-D7EC-98D6A7B6597E}"/>
          </ac:spMkLst>
        </pc:spChg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2857194981" sldId="300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1316115207" sldId="301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56858345" sldId="302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861713189" sldId="304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2031286248" sldId="305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2591162460" sldId="306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3019564000" sldId="307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113414768" sldId="309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330317354" sldId="310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1527264497" sldId="312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1992399788" sldId="313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1188703702" sldId="314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3586057744" sldId="315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3292871028" sldId="316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3556038528" sldId="317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2863088223" sldId="318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495243358" sldId="320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2247253820" sldId="321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3735122597" sldId="322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191295268" sldId="323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2914319723" sldId="324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3296887359" sldId="325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3174344668" sldId="326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1288113930" sldId="327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2297983673" sldId="328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865378485" sldId="329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1714782738" sldId="330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2759988300" sldId="331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4260960328" sldId="332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1700333567" sldId="333"/>
        </pc:sldMkLst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0" sldId="366"/>
        </pc:sldMkLst>
        <pc:spChg chg="add del mod">
          <ac:chgData name="Chi Kit Ken FONG" userId="233f042c-09e9-4a0c-9043-d675a582571a" providerId="ADAL" clId="{FFA94774-5DA0-3745-AD6F-E4B6FBA44464}" dt="2022-08-25T12:39:17.073" v="208"/>
          <ac:spMkLst>
            <pc:docMk/>
            <pc:sldMk cId="0" sldId="366"/>
            <ac:spMk id="2" creationId="{6732924F-A9D1-A827-47E0-59EF15ED5E88}"/>
          </ac:spMkLst>
        </pc:spChg>
        <pc:spChg chg="add del mod">
          <ac:chgData name="Chi Kit Ken FONG" userId="233f042c-09e9-4a0c-9043-d675a582571a" providerId="ADAL" clId="{FFA94774-5DA0-3745-AD6F-E4B6FBA44464}" dt="2022-08-25T12:39:17.073" v="208"/>
          <ac:spMkLst>
            <pc:docMk/>
            <pc:sldMk cId="0" sldId="366"/>
            <ac:spMk id="3" creationId="{DBE05F73-F68C-6A4B-C57D-211C87DFD130}"/>
          </ac:spMkLst>
        </pc:spChg>
        <pc:spChg chg="add del mod">
          <ac:chgData name="Chi Kit Ken FONG" userId="233f042c-09e9-4a0c-9043-d675a582571a" providerId="ADAL" clId="{FFA94774-5DA0-3745-AD6F-E4B6FBA44464}" dt="2022-08-25T12:39:17.073" v="208"/>
          <ac:spMkLst>
            <pc:docMk/>
            <pc:sldMk cId="0" sldId="366"/>
            <ac:spMk id="4" creationId="{628E5F0D-2D1C-8947-9A48-30ADFAB434F5}"/>
          </ac:spMkLst>
        </pc:spChg>
        <pc:spChg chg="add del mod">
          <ac:chgData name="Chi Kit Ken FONG" userId="233f042c-09e9-4a0c-9043-d675a582571a" providerId="ADAL" clId="{FFA94774-5DA0-3745-AD6F-E4B6FBA44464}" dt="2022-08-25T12:39:16.462" v="206"/>
          <ac:spMkLst>
            <pc:docMk/>
            <pc:sldMk cId="0" sldId="366"/>
            <ac:spMk id="7" creationId="{A3D52270-8B65-59A3-16B6-08297A5FC64E}"/>
          </ac:spMkLst>
        </pc:spChg>
        <pc:spChg chg="add del mod">
          <ac:chgData name="Chi Kit Ken FONG" userId="233f042c-09e9-4a0c-9043-d675a582571a" providerId="ADAL" clId="{FFA94774-5DA0-3745-AD6F-E4B6FBA44464}" dt="2022-08-25T12:39:16.462" v="206"/>
          <ac:spMkLst>
            <pc:docMk/>
            <pc:sldMk cId="0" sldId="366"/>
            <ac:spMk id="8" creationId="{DC90D784-BE1D-B7D4-559F-2E61497AE9EB}"/>
          </ac:spMkLst>
        </pc:spChg>
        <pc:spChg chg="add del mod">
          <ac:chgData name="Chi Kit Ken FONG" userId="233f042c-09e9-4a0c-9043-d675a582571a" providerId="ADAL" clId="{FFA94774-5DA0-3745-AD6F-E4B6FBA44464}" dt="2022-08-25T12:39:15.812" v="205"/>
          <ac:spMkLst>
            <pc:docMk/>
            <pc:sldMk cId="0" sldId="366"/>
            <ac:spMk id="9" creationId="{E12586F0-EEA2-C2EA-3F50-FD09C9984E07}"/>
          </ac:spMkLst>
        </pc:spChg>
        <pc:spChg chg="add del mod">
          <ac:chgData name="Chi Kit Ken FONG" userId="233f042c-09e9-4a0c-9043-d675a582571a" providerId="ADAL" clId="{FFA94774-5DA0-3745-AD6F-E4B6FBA44464}" dt="2022-08-25T12:39:15.812" v="205"/>
          <ac:spMkLst>
            <pc:docMk/>
            <pc:sldMk cId="0" sldId="366"/>
            <ac:spMk id="10" creationId="{383E12F8-3373-29DF-50E0-999E9F014B8E}"/>
          </ac:spMkLst>
        </pc:spChg>
        <pc:spChg chg="add del mod">
          <ac:chgData name="Chi Kit Ken FONG" userId="233f042c-09e9-4a0c-9043-d675a582571a" providerId="ADAL" clId="{FFA94774-5DA0-3745-AD6F-E4B6FBA44464}" dt="2022-08-25T12:39:15.542" v="204"/>
          <ac:spMkLst>
            <pc:docMk/>
            <pc:sldMk cId="0" sldId="366"/>
            <ac:spMk id="11" creationId="{4F6EA8D5-CAA2-482D-DBBE-55661EF78B2B}"/>
          </ac:spMkLst>
        </pc:spChg>
        <pc:spChg chg="add del mod">
          <ac:chgData name="Chi Kit Ken FONG" userId="233f042c-09e9-4a0c-9043-d675a582571a" providerId="ADAL" clId="{FFA94774-5DA0-3745-AD6F-E4B6FBA44464}" dt="2022-08-25T12:39:15.542" v="204"/>
          <ac:spMkLst>
            <pc:docMk/>
            <pc:sldMk cId="0" sldId="366"/>
            <ac:spMk id="12" creationId="{16245EF3-F4C4-02D1-9F3B-6633DA75842B}"/>
          </ac:spMkLst>
        </pc:spChg>
        <pc:spChg chg="add del mod">
          <ac:chgData name="Chi Kit Ken FONG" userId="233f042c-09e9-4a0c-9043-d675a582571a" providerId="ADAL" clId="{FFA94774-5DA0-3745-AD6F-E4B6FBA44464}" dt="2022-08-25T12:39:15.245" v="203"/>
          <ac:spMkLst>
            <pc:docMk/>
            <pc:sldMk cId="0" sldId="366"/>
            <ac:spMk id="13" creationId="{1ED7626D-B8AA-178B-A200-E45994B062A4}"/>
          </ac:spMkLst>
        </pc:spChg>
        <pc:spChg chg="add del mod">
          <ac:chgData name="Chi Kit Ken FONG" userId="233f042c-09e9-4a0c-9043-d675a582571a" providerId="ADAL" clId="{FFA94774-5DA0-3745-AD6F-E4B6FBA44464}" dt="2022-08-25T12:39:15.245" v="203"/>
          <ac:spMkLst>
            <pc:docMk/>
            <pc:sldMk cId="0" sldId="366"/>
            <ac:spMk id="14" creationId="{8844C9D2-50CE-3206-0D79-FFE36F2D79F8}"/>
          </ac:spMkLst>
        </pc:spChg>
        <pc:spChg chg="add del mod">
          <ac:chgData name="Chi Kit Ken FONG" userId="233f042c-09e9-4a0c-9043-d675a582571a" providerId="ADAL" clId="{FFA94774-5DA0-3745-AD6F-E4B6FBA44464}" dt="2022-08-25T12:39:14.846" v="202"/>
          <ac:spMkLst>
            <pc:docMk/>
            <pc:sldMk cId="0" sldId="366"/>
            <ac:spMk id="15" creationId="{0FBB0E76-BF4F-F209-5DA6-DA051844B396}"/>
          </ac:spMkLst>
        </pc:spChg>
        <pc:spChg chg="add del mod">
          <ac:chgData name="Chi Kit Ken FONG" userId="233f042c-09e9-4a0c-9043-d675a582571a" providerId="ADAL" clId="{FFA94774-5DA0-3745-AD6F-E4B6FBA44464}" dt="2022-08-25T12:39:14.846" v="202"/>
          <ac:spMkLst>
            <pc:docMk/>
            <pc:sldMk cId="0" sldId="366"/>
            <ac:spMk id="16" creationId="{BDED8DF7-57FE-459C-62B3-2162C5225D65}"/>
          </ac:spMkLst>
        </pc:spChg>
        <pc:spChg chg="add del mod">
          <ac:chgData name="Chi Kit Ken FONG" userId="233f042c-09e9-4a0c-9043-d675a582571a" providerId="ADAL" clId="{FFA94774-5DA0-3745-AD6F-E4B6FBA44464}" dt="2022-08-25T12:39:14.244" v="201"/>
          <ac:spMkLst>
            <pc:docMk/>
            <pc:sldMk cId="0" sldId="366"/>
            <ac:spMk id="17" creationId="{DDF5F89E-A52A-BE04-913F-8B32D0337ACE}"/>
          </ac:spMkLst>
        </pc:spChg>
        <pc:spChg chg="add del mod">
          <ac:chgData name="Chi Kit Ken FONG" userId="233f042c-09e9-4a0c-9043-d675a582571a" providerId="ADAL" clId="{FFA94774-5DA0-3745-AD6F-E4B6FBA44464}" dt="2022-08-25T12:39:14.244" v="201"/>
          <ac:spMkLst>
            <pc:docMk/>
            <pc:sldMk cId="0" sldId="366"/>
            <ac:spMk id="18" creationId="{822DFDFE-12A0-4625-117C-371A1F14CDC9}"/>
          </ac:spMkLst>
        </pc:spChg>
        <pc:spChg chg="mod ord">
          <ac:chgData name="Chi Kit Ken FONG" userId="233f042c-09e9-4a0c-9043-d675a582571a" providerId="ADAL" clId="{FFA94774-5DA0-3745-AD6F-E4B6FBA44464}" dt="2022-08-25T12:39:17.073" v="208"/>
          <ac:spMkLst>
            <pc:docMk/>
            <pc:sldMk cId="0" sldId="366"/>
            <ac:spMk id="18435" creationId="{A53A23D4-A932-4C2C-843A-87935E8C7EA9}"/>
          </ac:spMkLst>
        </pc:spChg>
        <pc:spChg chg="mod ord">
          <ac:chgData name="Chi Kit Ken FONG" userId="233f042c-09e9-4a0c-9043-d675a582571a" providerId="ADAL" clId="{FFA94774-5DA0-3745-AD6F-E4B6FBA44464}" dt="2022-08-25T12:39:17.073" v="208"/>
          <ac:spMkLst>
            <pc:docMk/>
            <pc:sldMk cId="0" sldId="366"/>
            <ac:spMk id="38914" creationId="{09D1DDD4-36FE-4A1F-BD61-17DC5F8B05F2}"/>
          </ac:spMkLst>
        </pc:spChg>
        <pc:spChg chg="add del mod ord">
          <ac:chgData name="Chi Kit Ken FONG" userId="233f042c-09e9-4a0c-9043-d675a582571a" providerId="ADAL" clId="{FFA94774-5DA0-3745-AD6F-E4B6FBA44464}" dt="2022-08-25T12:39:35.664" v="210" actId="255"/>
          <ac:spMkLst>
            <pc:docMk/>
            <pc:sldMk cId="0" sldId="366"/>
            <ac:spMk id="38916" creationId="{736B9717-58C9-4F80-93B0-0E0DABD920BE}"/>
          </ac:spMkLst>
        </pc:spChg>
        <pc:picChg chg="add mod">
          <ac:chgData name="Chi Kit Ken FONG" userId="233f042c-09e9-4a0c-9043-d675a582571a" providerId="ADAL" clId="{FFA94774-5DA0-3745-AD6F-E4B6FBA44464}" dt="2022-08-25T18:11:25.556" v="642" actId="1076"/>
          <ac:picMkLst>
            <pc:docMk/>
            <pc:sldMk cId="0" sldId="366"/>
            <ac:picMk id="2" creationId="{10218A44-3641-55ED-5C92-D35F40E51993}"/>
          </ac:picMkLst>
        </pc:picChg>
        <pc:picChg chg="del">
          <ac:chgData name="Chi Kit Ken FONG" userId="233f042c-09e9-4a0c-9043-d675a582571a" providerId="ADAL" clId="{FFA94774-5DA0-3745-AD6F-E4B6FBA44464}" dt="2022-08-25T18:11:21.979" v="641" actId="478"/>
          <ac:picMkLst>
            <pc:docMk/>
            <pc:sldMk cId="0" sldId="366"/>
            <ac:picMk id="6" creationId="{F0899483-FBB8-4AB9-B622-0FB9FCAF87B6}"/>
          </ac:picMkLst>
        </pc:picChg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1358103082" sldId="451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3979748368" sldId="452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4123186920" sldId="473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4199625939" sldId="474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3494983488" sldId="475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733551126" sldId="476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2517194525" sldId="478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1256787725" sldId="479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175899055" sldId="480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3073311429" sldId="481"/>
        </pc:sldMkLst>
      </pc:sldChg>
      <pc:sldChg chg="del">
        <pc:chgData name="Chi Kit Ken FONG" userId="233f042c-09e9-4a0c-9043-d675a582571a" providerId="ADAL" clId="{FFA94774-5DA0-3745-AD6F-E4B6FBA44464}" dt="2022-08-25T12:35:17.051" v="163" actId="2696"/>
        <pc:sldMkLst>
          <pc:docMk/>
          <pc:sldMk cId="2968197200" sldId="482"/>
        </pc:sldMkLst>
      </pc:sldChg>
      <pc:sldChg chg="add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814548542" sldId="592"/>
        </pc:sldMkLst>
        <pc:spChg chg="add mod ord">
          <ac:chgData name="Chi Kit Ken FONG" userId="233f042c-09e9-4a0c-9043-d675a582571a" providerId="ADAL" clId="{FFA94774-5DA0-3745-AD6F-E4B6FBA44464}" dt="2022-08-25T12:43:00.332" v="258" actId="20577"/>
          <ac:spMkLst>
            <pc:docMk/>
            <pc:sldMk cId="814548542" sldId="592"/>
            <ac:spMk id="2" creationId="{C284F361-488F-C235-F4A9-8D9679D6C45C}"/>
          </ac:spMkLst>
        </pc:spChg>
        <pc:spChg chg="mod ord">
          <ac:chgData name="Chi Kit Ken FONG" userId="233f042c-09e9-4a0c-9043-d675a582571a" providerId="ADAL" clId="{FFA94774-5DA0-3745-AD6F-E4B6FBA44464}" dt="2022-08-25T12:43:04.994" v="259" actId="14100"/>
          <ac:spMkLst>
            <pc:docMk/>
            <pc:sldMk cId="814548542" sldId="592"/>
            <ac:spMk id="3" creationId="{1E7CB769-FA60-4901-8159-7CAFDB7189C9}"/>
          </ac:spMkLst>
        </pc:spChg>
        <pc:spChg chg="mod ord">
          <ac:chgData name="Chi Kit Ken FONG" userId="233f042c-09e9-4a0c-9043-d675a582571a" providerId="ADAL" clId="{FFA94774-5DA0-3745-AD6F-E4B6FBA44464}" dt="2022-08-25T12:41:54.739" v="236" actId="700"/>
          <ac:spMkLst>
            <pc:docMk/>
            <pc:sldMk cId="814548542" sldId="592"/>
            <ac:spMk id="4" creationId="{41733478-1B4F-4FA0-981C-D9D08F34BC65}"/>
          </ac:spMkLst>
        </pc:spChg>
        <pc:spChg chg="mod">
          <ac:chgData name="Chi Kit Ken FONG" userId="233f042c-09e9-4a0c-9043-d675a582571a" providerId="ADAL" clId="{FFA94774-5DA0-3745-AD6F-E4B6FBA44464}" dt="2022-08-25T12:42:58.340" v="256" actId="21"/>
          <ac:spMkLst>
            <pc:docMk/>
            <pc:sldMk cId="814548542" sldId="592"/>
            <ac:spMk id="30" creationId="{C301E0F9-3103-844A-AA6C-EA6833E5F301}"/>
          </ac:spMkLst>
        </pc:spChg>
      </pc:sldChg>
      <pc:sldChg chg="add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2212591426" sldId="596"/>
        </pc:sldMkLst>
        <pc:spChg chg="add mod ord">
          <ac:chgData name="Chi Kit Ken FONG" userId="233f042c-09e9-4a0c-9043-d675a582571a" providerId="ADAL" clId="{FFA94774-5DA0-3745-AD6F-E4B6FBA44464}" dt="2022-08-25T12:42:51.753" v="255" actId="20577"/>
          <ac:spMkLst>
            <pc:docMk/>
            <pc:sldMk cId="2212591426" sldId="596"/>
            <ac:spMk id="2" creationId="{A6F3E7A1-55A8-B6FD-6265-A51D78B425B9}"/>
          </ac:spMkLst>
        </pc:spChg>
        <pc:spChg chg="mod ord">
          <ac:chgData name="Chi Kit Ken FONG" userId="233f042c-09e9-4a0c-9043-d675a582571a" providerId="ADAL" clId="{FFA94774-5DA0-3745-AD6F-E4B6FBA44464}" dt="2022-08-25T12:42:45.914" v="251" actId="14100"/>
          <ac:spMkLst>
            <pc:docMk/>
            <pc:sldMk cId="2212591426" sldId="596"/>
            <ac:spMk id="3" creationId="{34144767-77DB-4622-8FD5-F2D24B90DCD2}"/>
          </ac:spMkLst>
        </pc:spChg>
        <pc:spChg chg="mod ord">
          <ac:chgData name="Chi Kit Ken FONG" userId="233f042c-09e9-4a0c-9043-d675a582571a" providerId="ADAL" clId="{FFA94774-5DA0-3745-AD6F-E4B6FBA44464}" dt="2022-08-25T12:41:54.739" v="236" actId="700"/>
          <ac:spMkLst>
            <pc:docMk/>
            <pc:sldMk cId="2212591426" sldId="596"/>
            <ac:spMk id="4" creationId="{0E90A330-2F3A-4E03-AE60-EA19BE11B0CB}"/>
          </ac:spMkLst>
        </pc:spChg>
        <pc:spChg chg="mod">
          <ac:chgData name="Chi Kit Ken FONG" userId="233f042c-09e9-4a0c-9043-d675a582571a" providerId="ADAL" clId="{FFA94774-5DA0-3745-AD6F-E4B6FBA44464}" dt="2022-08-25T12:42:49.509" v="253" actId="27636"/>
          <ac:spMkLst>
            <pc:docMk/>
            <pc:sldMk cId="2212591426" sldId="596"/>
            <ac:spMk id="28" creationId="{D03073A9-D1CD-5440-A070-9482369B9456}"/>
          </ac:spMkLst>
        </pc:spChg>
      </pc:sldChg>
      <pc:sldChg chg="add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2710695329" sldId="597"/>
        </pc:sldMkLst>
        <pc:spChg chg="add mod ord">
          <ac:chgData name="Chi Kit Ken FONG" userId="233f042c-09e9-4a0c-9043-d675a582571a" providerId="ADAL" clId="{FFA94774-5DA0-3745-AD6F-E4B6FBA44464}" dt="2022-08-25T12:42:34.506" v="249" actId="20577"/>
          <ac:spMkLst>
            <pc:docMk/>
            <pc:sldMk cId="2710695329" sldId="597"/>
            <ac:spMk id="2" creationId="{4D2A4221-214A-A9EF-3821-E5FF5E5985D9}"/>
          </ac:spMkLst>
        </pc:spChg>
        <pc:spChg chg="mod ord">
          <ac:chgData name="Chi Kit Ken FONG" userId="233f042c-09e9-4a0c-9043-d675a582571a" providerId="ADAL" clId="{FFA94774-5DA0-3745-AD6F-E4B6FBA44464}" dt="2022-08-25T12:42:38.325" v="250" actId="14100"/>
          <ac:spMkLst>
            <pc:docMk/>
            <pc:sldMk cId="2710695329" sldId="597"/>
            <ac:spMk id="3" creationId="{6C40125F-B120-4433-86D1-EF8EAC3D28C1}"/>
          </ac:spMkLst>
        </pc:spChg>
        <pc:spChg chg="mod ord">
          <ac:chgData name="Chi Kit Ken FONG" userId="233f042c-09e9-4a0c-9043-d675a582571a" providerId="ADAL" clId="{FFA94774-5DA0-3745-AD6F-E4B6FBA44464}" dt="2022-08-25T12:41:54.739" v="236" actId="700"/>
          <ac:spMkLst>
            <pc:docMk/>
            <pc:sldMk cId="2710695329" sldId="597"/>
            <ac:spMk id="4" creationId="{DCA32CC5-0175-4659-B78A-31313F247505}"/>
          </ac:spMkLst>
        </pc:spChg>
        <pc:spChg chg="mod">
          <ac:chgData name="Chi Kit Ken FONG" userId="233f042c-09e9-4a0c-9043-d675a582571a" providerId="ADAL" clId="{FFA94774-5DA0-3745-AD6F-E4B6FBA44464}" dt="2022-08-25T12:42:31.960" v="247" actId="21"/>
          <ac:spMkLst>
            <pc:docMk/>
            <pc:sldMk cId="2710695329" sldId="597"/>
            <ac:spMk id="6" creationId="{EA59B968-6986-814A-80B6-BC6EDBDF1E7C}"/>
          </ac:spMkLst>
        </pc:spChg>
      </pc:sldChg>
      <pc:sldChg chg="add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2173168671" sldId="598"/>
        </pc:sldMkLst>
        <pc:spChg chg="add mod ord">
          <ac:chgData name="Chi Kit Ken FONG" userId="233f042c-09e9-4a0c-9043-d675a582571a" providerId="ADAL" clId="{FFA94774-5DA0-3745-AD6F-E4B6FBA44464}" dt="2022-08-25T12:42:25.219" v="246" actId="20577"/>
          <ac:spMkLst>
            <pc:docMk/>
            <pc:sldMk cId="2173168671" sldId="598"/>
            <ac:spMk id="2" creationId="{8AEB2388-D963-A8C3-410E-C7F1F09B007E}"/>
          </ac:spMkLst>
        </pc:spChg>
        <pc:spChg chg="mod ord">
          <ac:chgData name="Chi Kit Ken FONG" userId="233f042c-09e9-4a0c-9043-d675a582571a" providerId="ADAL" clId="{FFA94774-5DA0-3745-AD6F-E4B6FBA44464}" dt="2022-08-25T12:41:54.739" v="236" actId="700"/>
          <ac:spMkLst>
            <pc:docMk/>
            <pc:sldMk cId="2173168671" sldId="598"/>
            <ac:spMk id="3" creationId="{B640262D-19C6-4DCD-B835-A25DB2A2E13D}"/>
          </ac:spMkLst>
        </pc:spChg>
        <pc:spChg chg="mod ord">
          <ac:chgData name="Chi Kit Ken FONG" userId="233f042c-09e9-4a0c-9043-d675a582571a" providerId="ADAL" clId="{FFA94774-5DA0-3745-AD6F-E4B6FBA44464}" dt="2022-08-25T12:41:54.739" v="236" actId="700"/>
          <ac:spMkLst>
            <pc:docMk/>
            <pc:sldMk cId="2173168671" sldId="598"/>
            <ac:spMk id="4" creationId="{51E5414C-1669-45DE-8EAC-D8529720E4B8}"/>
          </ac:spMkLst>
        </pc:spChg>
        <pc:spChg chg="mod">
          <ac:chgData name="Chi Kit Ken FONG" userId="233f042c-09e9-4a0c-9043-d675a582571a" providerId="ADAL" clId="{FFA94774-5DA0-3745-AD6F-E4B6FBA44464}" dt="2022-08-25T12:42:22.955" v="244" actId="21"/>
          <ac:spMkLst>
            <pc:docMk/>
            <pc:sldMk cId="2173168671" sldId="598"/>
            <ac:spMk id="5" creationId="{F7BD3BEB-AB0E-474A-9DD2-529183F5CD76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0" sldId="599"/>
        </pc:sldMkLst>
        <pc:spChg chg="add del mod ord">
          <ac:chgData name="Chi Kit Ken FONG" userId="233f042c-09e9-4a0c-9043-d675a582571a" providerId="ADAL" clId="{FFA94774-5DA0-3745-AD6F-E4B6FBA44464}" dt="2022-08-25T12:43:21.112" v="260" actId="478"/>
          <ac:spMkLst>
            <pc:docMk/>
            <pc:sldMk cId="0" sldId="599"/>
            <ac:spMk id="2" creationId="{3F000B75-8463-FAAC-3823-E865210647A1}"/>
          </ac:spMkLst>
        </pc:spChg>
        <pc:spChg chg="mod ord">
          <ac:chgData name="Chi Kit Ken FONG" userId="233f042c-09e9-4a0c-9043-d675a582571a" providerId="ADAL" clId="{FFA94774-5DA0-3745-AD6F-E4B6FBA44464}" dt="2022-08-25T12:43:40.837" v="263" actId="1076"/>
          <ac:spMkLst>
            <pc:docMk/>
            <pc:sldMk cId="0" sldId="599"/>
            <ac:spMk id="22" creationId="{F0C6564F-3D64-48BB-887C-93F02E067CF1}"/>
          </ac:spMkLst>
        </pc:spChg>
        <pc:spChg chg="mod">
          <ac:chgData name="Chi Kit Ken FONG" userId="233f042c-09e9-4a0c-9043-d675a582571a" providerId="ADAL" clId="{FFA94774-5DA0-3745-AD6F-E4B6FBA44464}" dt="2022-08-25T12:43:54.205" v="264" actId="1076"/>
          <ac:spMkLst>
            <pc:docMk/>
            <pc:sldMk cId="0" sldId="599"/>
            <ac:spMk id="264" creationId="{00000000-0000-0000-0000-000000000000}"/>
          </ac:spMkLst>
        </pc:spChg>
        <pc:spChg chg="mod">
          <ac:chgData name="Chi Kit Ken FONG" userId="233f042c-09e9-4a0c-9043-d675a582571a" providerId="ADAL" clId="{FFA94774-5DA0-3745-AD6F-E4B6FBA44464}" dt="2022-08-25T12:43:54.205" v="264" actId="1076"/>
          <ac:spMkLst>
            <pc:docMk/>
            <pc:sldMk cId="0" sldId="599"/>
            <ac:spMk id="265" creationId="{00000000-0000-0000-0000-000000000000}"/>
          </ac:spMkLst>
        </pc:spChg>
        <pc:spChg chg="mod">
          <ac:chgData name="Chi Kit Ken FONG" userId="233f042c-09e9-4a0c-9043-d675a582571a" providerId="ADAL" clId="{FFA94774-5DA0-3745-AD6F-E4B6FBA44464}" dt="2022-08-25T12:43:54.205" v="264" actId="1076"/>
          <ac:spMkLst>
            <pc:docMk/>
            <pc:sldMk cId="0" sldId="599"/>
            <ac:spMk id="266" creationId="{00000000-0000-0000-0000-000000000000}"/>
          </ac:spMkLst>
        </pc:spChg>
        <pc:spChg chg="mod">
          <ac:chgData name="Chi Kit Ken FONG" userId="233f042c-09e9-4a0c-9043-d675a582571a" providerId="ADAL" clId="{FFA94774-5DA0-3745-AD6F-E4B6FBA44464}" dt="2022-08-25T12:43:54.205" v="264" actId="1076"/>
          <ac:spMkLst>
            <pc:docMk/>
            <pc:sldMk cId="0" sldId="599"/>
            <ac:spMk id="270" creationId="{00000000-0000-0000-0000-000000000000}"/>
          </ac:spMkLst>
        </pc:spChg>
        <pc:spChg chg="mod">
          <ac:chgData name="Chi Kit Ken FONG" userId="233f042c-09e9-4a0c-9043-d675a582571a" providerId="ADAL" clId="{FFA94774-5DA0-3745-AD6F-E4B6FBA44464}" dt="2022-08-25T12:43:54.205" v="264" actId="1076"/>
          <ac:spMkLst>
            <pc:docMk/>
            <pc:sldMk cId="0" sldId="599"/>
            <ac:spMk id="271" creationId="{00000000-0000-0000-0000-000000000000}"/>
          </ac:spMkLst>
        </pc:spChg>
        <pc:spChg chg="mod">
          <ac:chgData name="Chi Kit Ken FONG" userId="233f042c-09e9-4a0c-9043-d675a582571a" providerId="ADAL" clId="{FFA94774-5DA0-3745-AD6F-E4B6FBA44464}" dt="2022-08-25T12:43:54.205" v="264" actId="1076"/>
          <ac:spMkLst>
            <pc:docMk/>
            <pc:sldMk cId="0" sldId="599"/>
            <ac:spMk id="272" creationId="{00000000-0000-0000-0000-000000000000}"/>
          </ac:spMkLst>
        </pc:spChg>
        <pc:spChg chg="mod">
          <ac:chgData name="Chi Kit Ken FONG" userId="233f042c-09e9-4a0c-9043-d675a582571a" providerId="ADAL" clId="{FFA94774-5DA0-3745-AD6F-E4B6FBA44464}" dt="2022-08-25T12:43:54.205" v="264" actId="1076"/>
          <ac:spMkLst>
            <pc:docMk/>
            <pc:sldMk cId="0" sldId="599"/>
            <ac:spMk id="275" creationId="{00000000-0000-0000-0000-000000000000}"/>
          </ac:spMkLst>
        </pc:spChg>
        <pc:picChg chg="mod">
          <ac:chgData name="Chi Kit Ken FONG" userId="233f042c-09e9-4a0c-9043-d675a582571a" providerId="ADAL" clId="{FFA94774-5DA0-3745-AD6F-E4B6FBA44464}" dt="2022-08-25T12:43:54.205" v="264" actId="1076"/>
          <ac:picMkLst>
            <pc:docMk/>
            <pc:sldMk cId="0" sldId="599"/>
            <ac:picMk id="263" creationId="{00000000-0000-0000-0000-000000000000}"/>
          </ac:picMkLst>
        </pc:picChg>
        <pc:picChg chg="mod">
          <ac:chgData name="Chi Kit Ken FONG" userId="233f042c-09e9-4a0c-9043-d675a582571a" providerId="ADAL" clId="{FFA94774-5DA0-3745-AD6F-E4B6FBA44464}" dt="2022-08-25T12:43:54.205" v="264" actId="1076"/>
          <ac:picMkLst>
            <pc:docMk/>
            <pc:sldMk cId="0" sldId="599"/>
            <ac:picMk id="268" creationId="{00000000-0000-0000-0000-000000000000}"/>
          </ac:picMkLst>
        </pc:picChg>
        <pc:cxnChg chg="mod">
          <ac:chgData name="Chi Kit Ken FONG" userId="233f042c-09e9-4a0c-9043-d675a582571a" providerId="ADAL" clId="{FFA94774-5DA0-3745-AD6F-E4B6FBA44464}" dt="2022-08-25T12:43:54.205" v="264" actId="1076"/>
          <ac:cxnSpMkLst>
            <pc:docMk/>
            <pc:sldMk cId="0" sldId="599"/>
            <ac:cxnSpMk id="260" creationId="{00000000-0000-0000-0000-000000000000}"/>
          </ac:cxnSpMkLst>
        </pc:cxnChg>
        <pc:cxnChg chg="mod">
          <ac:chgData name="Chi Kit Ken FONG" userId="233f042c-09e9-4a0c-9043-d675a582571a" providerId="ADAL" clId="{FFA94774-5DA0-3745-AD6F-E4B6FBA44464}" dt="2022-08-25T12:43:54.205" v="264" actId="1076"/>
          <ac:cxnSpMkLst>
            <pc:docMk/>
            <pc:sldMk cId="0" sldId="599"/>
            <ac:cxnSpMk id="261" creationId="{00000000-0000-0000-0000-000000000000}"/>
          </ac:cxnSpMkLst>
        </pc:cxnChg>
        <pc:cxnChg chg="mod">
          <ac:chgData name="Chi Kit Ken FONG" userId="233f042c-09e9-4a0c-9043-d675a582571a" providerId="ADAL" clId="{FFA94774-5DA0-3745-AD6F-E4B6FBA44464}" dt="2022-08-25T12:43:54.205" v="264" actId="1076"/>
          <ac:cxnSpMkLst>
            <pc:docMk/>
            <pc:sldMk cId="0" sldId="599"/>
            <ac:cxnSpMk id="262" creationId="{00000000-0000-0000-0000-000000000000}"/>
          </ac:cxnSpMkLst>
        </pc:cxnChg>
        <pc:cxnChg chg="mod">
          <ac:chgData name="Chi Kit Ken FONG" userId="233f042c-09e9-4a0c-9043-d675a582571a" providerId="ADAL" clId="{FFA94774-5DA0-3745-AD6F-E4B6FBA44464}" dt="2022-08-25T12:43:54.205" v="264" actId="1076"/>
          <ac:cxnSpMkLst>
            <pc:docMk/>
            <pc:sldMk cId="0" sldId="599"/>
            <ac:cxnSpMk id="276" creationId="{00000000-0000-0000-0000-000000000000}"/>
          </ac:cxnSpMkLst>
        </pc:cxnChg>
      </pc:sldChg>
      <pc:sldChg chg="add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1043819273" sldId="600"/>
        </pc:sldMkLst>
        <pc:spChg chg="add mod ord">
          <ac:chgData name="Chi Kit Ken FONG" userId="233f042c-09e9-4a0c-9043-d675a582571a" providerId="ADAL" clId="{FFA94774-5DA0-3745-AD6F-E4B6FBA44464}" dt="2022-08-25T12:50:05.478" v="376" actId="20577"/>
          <ac:spMkLst>
            <pc:docMk/>
            <pc:sldMk cId="1043819273" sldId="600"/>
            <ac:spMk id="2" creationId="{8EE68F08-88DA-E2DF-FAF5-D20A82E425FA}"/>
          </ac:spMkLst>
        </pc:spChg>
        <pc:spChg chg="mod ord">
          <ac:chgData name="Chi Kit Ken FONG" userId="233f042c-09e9-4a0c-9043-d675a582571a" providerId="ADAL" clId="{FFA94774-5DA0-3745-AD6F-E4B6FBA44464}" dt="2022-08-25T12:45:02.486" v="266" actId="27636"/>
          <ac:spMkLst>
            <pc:docMk/>
            <pc:sldMk cId="1043819273" sldId="600"/>
            <ac:spMk id="3" creationId="{A466620D-0E7C-4EB0-BDEC-082A3A70F373}"/>
          </ac:spMkLst>
        </pc:spChg>
        <pc:spChg chg="mod ord">
          <ac:chgData name="Chi Kit Ken FONG" userId="233f042c-09e9-4a0c-9043-d675a582571a" providerId="ADAL" clId="{FFA94774-5DA0-3745-AD6F-E4B6FBA44464}" dt="2022-08-25T12:45:02.432" v="265" actId="700"/>
          <ac:spMkLst>
            <pc:docMk/>
            <pc:sldMk cId="1043819273" sldId="600"/>
            <ac:spMk id="4" creationId="{36F7E929-8B96-4C00-BC72-1D519B60C550}"/>
          </ac:spMkLst>
        </pc:spChg>
        <pc:spChg chg="mod">
          <ac:chgData name="Chi Kit Ken FONG" userId="233f042c-09e9-4a0c-9043-d675a582571a" providerId="ADAL" clId="{FFA94774-5DA0-3745-AD6F-E4B6FBA44464}" dt="2022-08-25T12:50:02.794" v="374" actId="21"/>
          <ac:spMkLst>
            <pc:docMk/>
            <pc:sldMk cId="1043819273" sldId="600"/>
            <ac:spMk id="7" creationId="{F8CE0A53-B553-FD42-AB2F-9AC442AD7D3F}"/>
          </ac:spMkLst>
        </pc:spChg>
        <pc:picChg chg="mod">
          <ac:chgData name="Chi Kit Ken FONG" userId="233f042c-09e9-4a0c-9043-d675a582571a" providerId="ADAL" clId="{FFA94774-5DA0-3745-AD6F-E4B6FBA44464}" dt="2022-08-25T12:50:08.544" v="377" actId="1076"/>
          <ac:picMkLst>
            <pc:docMk/>
            <pc:sldMk cId="1043819273" sldId="600"/>
            <ac:picMk id="2050" creationId="{AA1D3725-EE4D-4CBF-99B6-72A26C36C164}"/>
          </ac:picMkLst>
        </pc:pic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0" sldId="601"/>
        </pc:sldMkLst>
        <pc:spChg chg="add mod ord">
          <ac:chgData name="Chi Kit Ken FONG" userId="233f042c-09e9-4a0c-9043-d675a582571a" providerId="ADAL" clId="{FFA94774-5DA0-3745-AD6F-E4B6FBA44464}" dt="2022-08-25T18:14:05.260" v="661" actId="108"/>
          <ac:spMkLst>
            <pc:docMk/>
            <pc:sldMk cId="0" sldId="601"/>
            <ac:spMk id="2" creationId="{81C5D323-5618-8985-24E7-C175B18EA247}"/>
          </ac:spMkLst>
        </pc:spChg>
        <pc:spChg chg="add del mod ord">
          <ac:chgData name="Chi Kit Ken FONG" userId="233f042c-09e9-4a0c-9043-d675a582571a" providerId="ADAL" clId="{FFA94774-5DA0-3745-AD6F-E4B6FBA44464}" dt="2022-08-25T12:49:58.065" v="373" actId="478"/>
          <ac:spMkLst>
            <pc:docMk/>
            <pc:sldMk cId="0" sldId="601"/>
            <ac:spMk id="3" creationId="{E31E4D3F-B0CC-DBCE-424C-5F6D3012F24D}"/>
          </ac:spMkLst>
        </pc:spChg>
        <pc:spChg chg="mod">
          <ac:chgData name="Chi Kit Ken FONG" userId="233f042c-09e9-4a0c-9043-d675a582571a" providerId="ADAL" clId="{FFA94774-5DA0-3745-AD6F-E4B6FBA44464}" dt="2022-08-25T12:49:53.939" v="370" actId="21"/>
          <ac:spMkLst>
            <pc:docMk/>
            <pc:sldMk cId="0" sldId="601"/>
            <ac:spMk id="8" creationId="{89AF0ABF-2C59-AF45-8B8C-7AF3E9CDBD8E}"/>
          </ac:spMkLst>
        </pc:spChg>
      </pc:sldChg>
      <pc:sldChg chg="add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3559795632" sldId="602"/>
        </pc:sldMkLst>
        <pc:spChg chg="add mod ord">
          <ac:chgData name="Chi Kit Ken FONG" userId="233f042c-09e9-4a0c-9043-d675a582571a" providerId="ADAL" clId="{FFA94774-5DA0-3745-AD6F-E4B6FBA44464}" dt="2022-08-25T12:42:04.657" v="240" actId="20577"/>
          <ac:spMkLst>
            <pc:docMk/>
            <pc:sldMk cId="3559795632" sldId="602"/>
            <ac:spMk id="2" creationId="{8364BC10-843D-9846-0D89-C840B915C435}"/>
          </ac:spMkLst>
        </pc:spChg>
        <pc:spChg chg="mod ord">
          <ac:chgData name="Chi Kit Ken FONG" userId="233f042c-09e9-4a0c-9043-d675a582571a" providerId="ADAL" clId="{FFA94774-5DA0-3745-AD6F-E4B6FBA44464}" dt="2022-08-25T12:41:54.739" v="236" actId="700"/>
          <ac:spMkLst>
            <pc:docMk/>
            <pc:sldMk cId="3559795632" sldId="602"/>
            <ac:spMk id="3" creationId="{CAADAD65-30F8-45B9-AC3E-367929B07FC7}"/>
          </ac:spMkLst>
        </pc:spChg>
        <pc:spChg chg="mod ord">
          <ac:chgData name="Chi Kit Ken FONG" userId="233f042c-09e9-4a0c-9043-d675a582571a" providerId="ADAL" clId="{FFA94774-5DA0-3745-AD6F-E4B6FBA44464}" dt="2022-08-25T12:41:54.739" v="236" actId="700"/>
          <ac:spMkLst>
            <pc:docMk/>
            <pc:sldMk cId="3559795632" sldId="602"/>
            <ac:spMk id="4" creationId="{F8F4C437-DD05-4484-B4C4-64D7A5D13FF1}"/>
          </ac:spMkLst>
        </pc:spChg>
        <pc:spChg chg="mod">
          <ac:chgData name="Chi Kit Ken FONG" userId="233f042c-09e9-4a0c-9043-d675a582571a" providerId="ADAL" clId="{FFA94774-5DA0-3745-AD6F-E4B6FBA44464}" dt="2022-08-25T12:41:59.504" v="238" actId="21"/>
          <ac:spMkLst>
            <pc:docMk/>
            <pc:sldMk cId="3559795632" sldId="602"/>
            <ac:spMk id="5" creationId="{FC37CDC1-D0CA-BA4C-8B2C-96D406256284}"/>
          </ac:spMkLst>
        </pc:spChg>
      </pc:sldChg>
      <pc:sldChg chg="add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1116828318" sldId="604"/>
        </pc:sldMkLst>
        <pc:spChg chg="add mod ord">
          <ac:chgData name="Chi Kit Ken FONG" userId="233f042c-09e9-4a0c-9043-d675a582571a" providerId="ADAL" clId="{FFA94774-5DA0-3745-AD6F-E4B6FBA44464}" dt="2022-08-25T13:28:20.285" v="393" actId="20577"/>
          <ac:spMkLst>
            <pc:docMk/>
            <pc:sldMk cId="1116828318" sldId="604"/>
            <ac:spMk id="2" creationId="{4562888F-5158-39A1-BF3D-4A45DDA824A1}"/>
          </ac:spMkLst>
        </pc:spChg>
        <pc:spChg chg="mod ord">
          <ac:chgData name="Chi Kit Ken FONG" userId="233f042c-09e9-4a0c-9043-d675a582571a" providerId="ADAL" clId="{FFA94774-5DA0-3745-AD6F-E4B6FBA44464}" dt="2022-08-25T12:45:02.432" v="265" actId="700"/>
          <ac:spMkLst>
            <pc:docMk/>
            <pc:sldMk cId="1116828318" sldId="604"/>
            <ac:spMk id="3" creationId="{6109CE46-AF00-4D53-BE2F-6CE8A5DC208C}"/>
          </ac:spMkLst>
        </pc:spChg>
        <pc:spChg chg="mod ord">
          <ac:chgData name="Chi Kit Ken FONG" userId="233f042c-09e9-4a0c-9043-d675a582571a" providerId="ADAL" clId="{FFA94774-5DA0-3745-AD6F-E4B6FBA44464}" dt="2022-08-25T12:45:02.432" v="265" actId="700"/>
          <ac:spMkLst>
            <pc:docMk/>
            <pc:sldMk cId="1116828318" sldId="604"/>
            <ac:spMk id="4" creationId="{CE60E972-6777-45FB-B7A2-830EA6A44E76}"/>
          </ac:spMkLst>
        </pc:spChg>
        <pc:spChg chg="mod">
          <ac:chgData name="Chi Kit Ken FONG" userId="233f042c-09e9-4a0c-9043-d675a582571a" providerId="ADAL" clId="{FFA94774-5DA0-3745-AD6F-E4B6FBA44464}" dt="2022-08-25T13:28:17.783" v="391" actId="21"/>
          <ac:spMkLst>
            <pc:docMk/>
            <pc:sldMk cId="1116828318" sldId="604"/>
            <ac:spMk id="6" creationId="{6BB2CF6B-9BB9-A44D-B18B-2C8A263CE681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1544157398" sldId="605"/>
        </pc:sldMkLst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1544157398" sldId="605"/>
            <ac:spMk id="2" creationId="{CD816691-8894-3B5A-3ABA-F8F548A232F6}"/>
          </ac:spMkLst>
        </pc:spChg>
        <pc:spChg chg="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1544157398" sldId="605"/>
            <ac:spMk id="4" creationId="{6C7866FF-A155-4A2F-91FB-080EBB4BDB58}"/>
          </ac:spMkLst>
        </pc:spChg>
        <pc:spChg chg="mod">
          <ac:chgData name="Chi Kit Ken FONG" userId="233f042c-09e9-4a0c-9043-d675a582571a" providerId="ADAL" clId="{FFA94774-5DA0-3745-AD6F-E4B6FBA44464}" dt="2022-08-25T13:29:35.245" v="412" actId="166"/>
          <ac:spMkLst>
            <pc:docMk/>
            <pc:sldMk cId="1544157398" sldId="605"/>
            <ac:spMk id="5" creationId="{E20AEBC2-A5D0-41D4-8A95-8EB1657695C9}"/>
          </ac:spMkLst>
        </pc:spChg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1544157398" sldId="605"/>
            <ac:spMk id="10" creationId="{19EF1C9D-5B39-1BBD-C676-29C8A6A3BD99}"/>
          </ac:spMkLst>
        </pc:spChg>
        <pc:spChg chg="add del mod ord">
          <ac:chgData name="Chi Kit Ken FONG" userId="233f042c-09e9-4a0c-9043-d675a582571a" providerId="ADAL" clId="{FFA94774-5DA0-3745-AD6F-E4B6FBA44464}" dt="2022-08-25T13:29:24.307" v="410" actId="20577"/>
          <ac:spMkLst>
            <pc:docMk/>
            <pc:sldMk cId="1544157398" sldId="605"/>
            <ac:spMk id="11" creationId="{8B1F6842-AC0E-3073-D5E7-90C1F4B5D350}"/>
          </ac:spMkLst>
        </pc:spChg>
        <pc:spChg chg="add del mod ord">
          <ac:chgData name="Chi Kit Ken FONG" userId="233f042c-09e9-4a0c-9043-d675a582571a" providerId="ADAL" clId="{FFA94774-5DA0-3745-AD6F-E4B6FBA44464}" dt="2022-08-25T13:29:29.544" v="411" actId="478"/>
          <ac:spMkLst>
            <pc:docMk/>
            <pc:sldMk cId="1544157398" sldId="605"/>
            <ac:spMk id="12" creationId="{4C9B3C61-0D45-805C-C6EB-77D74EF803B5}"/>
          </ac:spMkLst>
        </pc:spChg>
        <pc:spChg chg="mod">
          <ac:chgData name="Chi Kit Ken FONG" userId="233f042c-09e9-4a0c-9043-d675a582571a" providerId="ADAL" clId="{FFA94774-5DA0-3745-AD6F-E4B6FBA44464}" dt="2022-08-25T13:29:22.088" v="408" actId="21"/>
          <ac:spMkLst>
            <pc:docMk/>
            <pc:sldMk cId="1544157398" sldId="605"/>
            <ac:spMk id="13" creationId="{F29DA3D4-C339-8A4E-AC16-46C0099C19D2}"/>
          </ac:spMkLst>
        </pc:spChg>
      </pc:sldChg>
      <pc:sldChg chg="addSp delSp modSp add mod modTransition setBg modClrScheme modAnim chgLayout">
        <pc:chgData name="Chi Kit Ken FONG" userId="233f042c-09e9-4a0c-9043-d675a582571a" providerId="ADAL" clId="{FFA94774-5DA0-3745-AD6F-E4B6FBA44464}" dt="2022-08-30T16:04:09.887" v="665"/>
        <pc:sldMkLst>
          <pc:docMk/>
          <pc:sldMk cId="1660378186" sldId="606"/>
        </pc:sldMkLst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1660378186" sldId="606"/>
            <ac:spMk id="2" creationId="{90FD8145-FBE6-312E-A18C-F288F0D3408D}"/>
          </ac:spMkLst>
        </pc:spChg>
        <pc:spChg chg="mod ord">
          <ac:chgData name="Chi Kit Ken FONG" userId="233f042c-09e9-4a0c-9043-d675a582571a" providerId="ADAL" clId="{FFA94774-5DA0-3745-AD6F-E4B6FBA44464}" dt="2022-08-25T13:31:33.621" v="454" actId="404"/>
          <ac:spMkLst>
            <pc:docMk/>
            <pc:sldMk cId="1660378186" sldId="606"/>
            <ac:spMk id="3" creationId="{4ACA4F01-61DD-4101-A73A-9A2E953B3869}"/>
          </ac:spMkLst>
        </pc:spChg>
        <pc:spChg chg="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1660378186" sldId="606"/>
            <ac:spMk id="4" creationId="{B26445B6-D1D4-4BA8-BAE0-358212648FA1}"/>
          </ac:spMkLst>
        </pc:spChg>
        <pc:spChg chg="add mod ord">
          <ac:chgData name="Chi Kit Ken FONG" userId="233f042c-09e9-4a0c-9043-d675a582571a" providerId="ADAL" clId="{FFA94774-5DA0-3745-AD6F-E4B6FBA44464}" dt="2022-08-25T13:30:14.018" v="422" actId="20577"/>
          <ac:spMkLst>
            <pc:docMk/>
            <pc:sldMk cId="1660378186" sldId="606"/>
            <ac:spMk id="5" creationId="{D139C21A-7701-59FE-FDDE-6983E979CE9A}"/>
          </ac:spMkLst>
        </pc:spChg>
        <pc:spChg chg="mod">
          <ac:chgData name="Chi Kit Ken FONG" userId="233f042c-09e9-4a0c-9043-d675a582571a" providerId="ADAL" clId="{FFA94774-5DA0-3745-AD6F-E4B6FBA44464}" dt="2022-08-25T13:31:22.468" v="438" actId="1076"/>
          <ac:spMkLst>
            <pc:docMk/>
            <pc:sldMk cId="1660378186" sldId="606"/>
            <ac:spMk id="13" creationId="{AB81E69B-CC87-42AC-BD02-21EC707BAB38}"/>
          </ac:spMkLst>
        </pc:spChg>
        <pc:spChg chg="mod">
          <ac:chgData name="Chi Kit Ken FONG" userId="233f042c-09e9-4a0c-9043-d675a582571a" providerId="ADAL" clId="{FFA94774-5DA0-3745-AD6F-E4B6FBA44464}" dt="2022-08-25T13:31:19.710" v="437" actId="1076"/>
          <ac:spMkLst>
            <pc:docMk/>
            <pc:sldMk cId="1660378186" sldId="606"/>
            <ac:spMk id="14" creationId="{891626D9-F717-4ED7-B1B3-4DDC17435440}"/>
          </ac:spMkLst>
        </pc:spChg>
        <pc:spChg chg="mod">
          <ac:chgData name="Chi Kit Ken FONG" userId="233f042c-09e9-4a0c-9043-d675a582571a" providerId="ADAL" clId="{FFA94774-5DA0-3745-AD6F-E4B6FBA44464}" dt="2022-08-25T13:30:58.195" v="433" actId="1076"/>
          <ac:spMkLst>
            <pc:docMk/>
            <pc:sldMk cId="1660378186" sldId="606"/>
            <ac:spMk id="15" creationId="{44949DB1-1AD8-43F5-9A0E-E507BDCA404D}"/>
          </ac:spMkLst>
        </pc:spChg>
        <pc:spChg chg="mod">
          <ac:chgData name="Chi Kit Ken FONG" userId="233f042c-09e9-4a0c-9043-d675a582571a" providerId="ADAL" clId="{FFA94774-5DA0-3745-AD6F-E4B6FBA44464}" dt="2022-08-25T13:31:05.888" v="434" actId="1076"/>
          <ac:spMkLst>
            <pc:docMk/>
            <pc:sldMk cId="1660378186" sldId="606"/>
            <ac:spMk id="16" creationId="{79FA9984-5AA6-4A64-A95A-40A6132634F4}"/>
          </ac:spMkLst>
        </pc:spChg>
        <pc:spChg chg="mod">
          <ac:chgData name="Chi Kit Ken FONG" userId="233f042c-09e9-4a0c-9043-d675a582571a" providerId="ADAL" clId="{FFA94774-5DA0-3745-AD6F-E4B6FBA44464}" dt="2022-08-25T13:30:11.952" v="420" actId="21"/>
          <ac:spMkLst>
            <pc:docMk/>
            <pc:sldMk cId="1660378186" sldId="606"/>
            <ac:spMk id="17" creationId="{549609A5-C596-8848-974A-4FE96EEE26B7}"/>
          </ac:spMkLst>
        </pc:spChg>
        <pc:picChg chg="mod">
          <ac:chgData name="Chi Kit Ken FONG" userId="233f042c-09e9-4a0c-9043-d675a582571a" providerId="ADAL" clId="{FFA94774-5DA0-3745-AD6F-E4B6FBA44464}" dt="2022-08-25T13:31:28.910" v="453" actId="1036"/>
          <ac:picMkLst>
            <pc:docMk/>
            <pc:sldMk cId="1660378186" sldId="606"/>
            <ac:picMk id="6" creationId="{D1A559B1-FFC5-4118-819B-2255B623ECDC}"/>
          </ac:picMkLst>
        </pc:picChg>
        <pc:picChg chg="mod">
          <ac:chgData name="Chi Kit Ken FONG" userId="233f042c-09e9-4a0c-9043-d675a582571a" providerId="ADAL" clId="{FFA94774-5DA0-3745-AD6F-E4B6FBA44464}" dt="2022-08-25T13:31:28.910" v="453" actId="1036"/>
          <ac:picMkLst>
            <pc:docMk/>
            <pc:sldMk cId="1660378186" sldId="606"/>
            <ac:picMk id="8" creationId="{6F8DBC19-23BA-4FEC-B510-B0961A8690D1}"/>
          </ac:picMkLst>
        </pc:picChg>
        <pc:picChg chg="mod">
          <ac:chgData name="Chi Kit Ken FONG" userId="233f042c-09e9-4a0c-9043-d675a582571a" providerId="ADAL" clId="{FFA94774-5DA0-3745-AD6F-E4B6FBA44464}" dt="2022-08-25T13:31:28.910" v="453" actId="1036"/>
          <ac:picMkLst>
            <pc:docMk/>
            <pc:sldMk cId="1660378186" sldId="606"/>
            <ac:picMk id="10" creationId="{7A43A185-57F9-4042-85FB-F990ACF907DE}"/>
          </ac:picMkLst>
        </pc:picChg>
        <pc:picChg chg="mod">
          <ac:chgData name="Chi Kit Ken FONG" userId="233f042c-09e9-4a0c-9043-d675a582571a" providerId="ADAL" clId="{FFA94774-5DA0-3745-AD6F-E4B6FBA44464}" dt="2022-08-25T13:31:05.888" v="434" actId="1076"/>
          <ac:picMkLst>
            <pc:docMk/>
            <pc:sldMk cId="1660378186" sldId="606"/>
            <ac:picMk id="12" creationId="{FD5EE4F3-A07D-4ABB-B2DB-1938304D579E}"/>
          </ac:picMkLst>
        </pc:pic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3071520998" sldId="607"/>
        </pc:sldMkLst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3071520998" sldId="607"/>
            <ac:spMk id="2" creationId="{482340D5-C34A-DA91-74C2-01DCDAD323BA}"/>
          </ac:spMkLst>
        </pc:spChg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3071520998" sldId="607"/>
            <ac:spMk id="3" creationId="{93329306-20C5-7F8F-B28F-51F2DC9734D6}"/>
          </ac:spMkLst>
        </pc:spChg>
        <pc:spChg chg="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3071520998" sldId="607"/>
            <ac:spMk id="4" creationId="{F36EFE49-B075-4714-9E11-3E1DC89A54A7}"/>
          </ac:spMkLst>
        </pc:spChg>
        <pc:spChg chg="add del mod ord">
          <ac:chgData name="Chi Kit Ken FONG" userId="233f042c-09e9-4a0c-9043-d675a582571a" providerId="ADAL" clId="{FFA94774-5DA0-3745-AD6F-E4B6FBA44464}" dt="2022-08-25T13:31:42.300" v="455" actId="478"/>
          <ac:spMkLst>
            <pc:docMk/>
            <pc:sldMk cId="3071520998" sldId="607"/>
            <ac:spMk id="8" creationId="{B11D7125-2E05-D058-499E-C777AC3D3449}"/>
          </ac:spMkLst>
        </pc:spChg>
        <pc:spChg chg="add del mod ord">
          <ac:chgData name="Chi Kit Ken FONG" userId="233f042c-09e9-4a0c-9043-d675a582571a" providerId="ADAL" clId="{FFA94774-5DA0-3745-AD6F-E4B6FBA44464}" dt="2022-08-25T13:31:45.046" v="456" actId="478"/>
          <ac:spMkLst>
            <pc:docMk/>
            <pc:sldMk cId="3071520998" sldId="607"/>
            <ac:spMk id="9" creationId="{B9226952-6BB2-6C1E-DBC6-203C4EED5D8C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384294341" sldId="609"/>
        </pc:sldMkLst>
        <pc:spChg chg="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384294341" sldId="609"/>
            <ac:spMk id="2" creationId="{08FAEF50-EF58-4EE2-AEE2-301E8BECA0B4}"/>
          </ac:spMkLst>
        </pc:spChg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384294341" sldId="609"/>
            <ac:spMk id="3" creationId="{7AF11413-6765-18B7-7AB5-C77A9F5AFC71}"/>
          </ac:spMkLst>
        </pc:spChg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384294341" sldId="609"/>
            <ac:spMk id="4" creationId="{3BFD35D1-14B5-D55F-4786-613968A4D522}"/>
          </ac:spMkLst>
        </pc:spChg>
        <pc:spChg chg="add mod ord">
          <ac:chgData name="Chi Kit Ken FONG" userId="233f042c-09e9-4a0c-9043-d675a582571a" providerId="ADAL" clId="{FFA94774-5DA0-3745-AD6F-E4B6FBA44464}" dt="2022-08-25T13:33:27.353" v="488" actId="20577"/>
          <ac:spMkLst>
            <pc:docMk/>
            <pc:sldMk cId="384294341" sldId="609"/>
            <ac:spMk id="6" creationId="{DE18DF52-53F2-3D70-C732-F5AA9BBD295D}"/>
          </ac:spMkLst>
        </pc:spChg>
        <pc:spChg chg="add del mod ord">
          <ac:chgData name="Chi Kit Ken FONG" userId="233f042c-09e9-4a0c-9043-d675a582571a" providerId="ADAL" clId="{FFA94774-5DA0-3745-AD6F-E4B6FBA44464}" dt="2022-08-25T13:33:33.548" v="490" actId="478"/>
          <ac:spMkLst>
            <pc:docMk/>
            <pc:sldMk cId="384294341" sldId="609"/>
            <ac:spMk id="8" creationId="{86D58487-D676-D515-FB25-180AB4D1F9E5}"/>
          </ac:spMkLst>
        </pc:spChg>
        <pc:spChg chg="mod">
          <ac:chgData name="Chi Kit Ken FONG" userId="233f042c-09e9-4a0c-9043-d675a582571a" providerId="ADAL" clId="{FFA94774-5DA0-3745-AD6F-E4B6FBA44464}" dt="2022-08-25T13:33:25.002" v="486" actId="21"/>
          <ac:spMkLst>
            <pc:docMk/>
            <pc:sldMk cId="384294341" sldId="609"/>
            <ac:spMk id="10" creationId="{F296B196-81F0-E846-AB6B-49AC29A093D3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0" sldId="612"/>
        </pc:sldMkLst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0" sldId="612"/>
            <ac:spMk id="2" creationId="{BF67396A-044C-3AB3-91C3-A44027634423}"/>
          </ac:spMkLst>
        </pc:spChg>
        <pc:spChg chg="add mod ord">
          <ac:chgData name="Chi Kit Ken FONG" userId="233f042c-09e9-4a0c-9043-d675a582571a" providerId="ADAL" clId="{FFA94774-5DA0-3745-AD6F-E4B6FBA44464}" dt="2022-08-25T18:13:22.156" v="657" actId="108"/>
          <ac:spMkLst>
            <pc:docMk/>
            <pc:sldMk cId="0" sldId="612"/>
            <ac:spMk id="3" creationId="{86A7A3EC-DE72-D78D-2B28-6C486B76017B}"/>
          </ac:spMkLst>
        </pc:spChg>
        <pc:spChg chg="mod">
          <ac:chgData name="Chi Kit Ken FONG" userId="233f042c-09e9-4a0c-9043-d675a582571a" providerId="ADAL" clId="{FFA94774-5DA0-3745-AD6F-E4B6FBA44464}" dt="2022-08-25T18:00:06.132" v="599" actId="21"/>
          <ac:spMkLst>
            <pc:docMk/>
            <pc:sldMk cId="0" sldId="612"/>
            <ac:spMk id="5" creationId="{FDB9AB73-D4D3-7B4C-858A-A3237CC40F6C}"/>
          </ac:spMkLst>
        </pc:spChg>
        <pc:spChg chg="add del mod">
          <ac:chgData name="Chi Kit Ken FONG" userId="233f042c-09e9-4a0c-9043-d675a582571a" providerId="ADAL" clId="{FFA94774-5DA0-3745-AD6F-E4B6FBA44464}" dt="2022-08-25T13:35:42.446" v="519" actId="478"/>
          <ac:spMkLst>
            <pc:docMk/>
            <pc:sldMk cId="0" sldId="612"/>
            <ac:spMk id="6" creationId="{E4EAB109-D6EE-98F4-64C7-6564955C3182}"/>
          </ac:spMkLst>
        </pc:spChg>
        <pc:spChg chg="del mod">
          <ac:chgData name="Chi Kit Ken FONG" userId="233f042c-09e9-4a0c-9043-d675a582571a" providerId="ADAL" clId="{FFA94774-5DA0-3745-AD6F-E4B6FBA44464}" dt="2022-08-25T13:35:36.922" v="517" actId="478"/>
          <ac:spMkLst>
            <pc:docMk/>
            <pc:sldMk cId="0" sldId="612"/>
            <ac:spMk id="8" creationId="{CE74EEB1-37BE-BA4B-9B77-2BD52DB5E3F5}"/>
          </ac:spMkLst>
        </pc:spChg>
        <pc:spChg chg="add del">
          <ac:chgData name="Chi Kit Ken FONG" userId="233f042c-09e9-4a0c-9043-d675a582571a" providerId="ADAL" clId="{FFA94774-5DA0-3745-AD6F-E4B6FBA44464}" dt="2022-08-25T13:35:44.353" v="521" actId="22"/>
          <ac:spMkLst>
            <pc:docMk/>
            <pc:sldMk cId="0" sldId="612"/>
            <ac:spMk id="9" creationId="{436AA023-A35D-78AA-C79D-27BC1D23FC30}"/>
          </ac:spMkLst>
        </pc:spChg>
        <pc:spChg chg="add del mod">
          <ac:chgData name="Chi Kit Ken FONG" userId="233f042c-09e9-4a0c-9043-d675a582571a" providerId="ADAL" clId="{FFA94774-5DA0-3745-AD6F-E4B6FBA44464}" dt="2022-08-25T13:35:51.445" v="523"/>
          <ac:spMkLst>
            <pc:docMk/>
            <pc:sldMk cId="0" sldId="612"/>
            <ac:spMk id="10" creationId="{8C540E15-6E01-4A57-DA0A-0ADC6F599DD0}"/>
          </ac:spMkLst>
        </pc:spChg>
        <pc:spChg chg="add del mod">
          <ac:chgData name="Chi Kit Ken FONG" userId="233f042c-09e9-4a0c-9043-d675a582571a" providerId="ADAL" clId="{FFA94774-5DA0-3745-AD6F-E4B6FBA44464}" dt="2022-08-25T13:35:56.751" v="529"/>
          <ac:spMkLst>
            <pc:docMk/>
            <pc:sldMk cId="0" sldId="612"/>
            <ac:spMk id="11" creationId="{B90609D1-8F89-6265-0B37-DBB288858BC9}"/>
          </ac:spMkLst>
        </pc:spChg>
        <pc:spChg chg="add del mod">
          <ac:chgData name="Chi Kit Ken FONG" userId="233f042c-09e9-4a0c-9043-d675a582571a" providerId="ADAL" clId="{FFA94774-5DA0-3745-AD6F-E4B6FBA44464}" dt="2022-08-25T13:36:02.813" v="531"/>
          <ac:spMkLst>
            <pc:docMk/>
            <pc:sldMk cId="0" sldId="612"/>
            <ac:spMk id="12" creationId="{4312EE08-757F-D01A-FFEE-2E08A67C2578}"/>
          </ac:spMkLst>
        </pc:spChg>
        <pc:spChg chg="add mod">
          <ac:chgData name="Chi Kit Ken FONG" userId="233f042c-09e9-4a0c-9043-d675a582571a" providerId="ADAL" clId="{FFA94774-5DA0-3745-AD6F-E4B6FBA44464}" dt="2022-08-25T18:00:54.704" v="623" actId="2710"/>
          <ac:spMkLst>
            <pc:docMk/>
            <pc:sldMk cId="0" sldId="612"/>
            <ac:spMk id="13" creationId="{4ED7B8D6-800B-94DA-34B2-782C23A8B790}"/>
          </ac:spMkLst>
        </pc:spChg>
        <pc:spChg chg="del mod ord">
          <ac:chgData name="Chi Kit Ken FONG" userId="233f042c-09e9-4a0c-9043-d675a582571a" providerId="ADAL" clId="{FFA94774-5DA0-3745-AD6F-E4B6FBA44464}" dt="2022-08-25T13:35:39.512" v="518" actId="478"/>
          <ac:spMkLst>
            <pc:docMk/>
            <pc:sldMk cId="0" sldId="612"/>
            <ac:spMk id="502" creationId="{00000000-0000-0000-0000-000000000000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0" sldId="615"/>
        </pc:sldMkLst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0" sldId="615"/>
            <ac:spMk id="2" creationId="{5565B722-AF66-75CF-EA74-3D6FBADA277E}"/>
          </ac:spMkLst>
        </pc:spChg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0" sldId="615"/>
            <ac:spMk id="3" creationId="{C578D8AD-078F-C853-5139-87D3E6CF9117}"/>
          </ac:spMkLst>
        </pc:spChg>
        <pc:spChg chg="add mod ord">
          <ac:chgData name="Chi Kit Ken FONG" userId="233f042c-09e9-4a0c-9043-d675a582571a" providerId="ADAL" clId="{FFA94774-5DA0-3745-AD6F-E4B6FBA44464}" dt="2022-08-25T18:12:51.617" v="651" actId="108"/>
          <ac:spMkLst>
            <pc:docMk/>
            <pc:sldMk cId="0" sldId="615"/>
            <ac:spMk id="4" creationId="{06CCE4B9-E724-C531-0BC2-7E6D0AF4B6BB}"/>
          </ac:spMkLst>
        </pc:spChg>
        <pc:spChg chg="add del mod ord">
          <ac:chgData name="Chi Kit Ken FONG" userId="233f042c-09e9-4a0c-9043-d675a582571a" providerId="ADAL" clId="{FFA94774-5DA0-3745-AD6F-E4B6FBA44464}" dt="2022-08-25T17:58:55.422" v="580" actId="478"/>
          <ac:spMkLst>
            <pc:docMk/>
            <pc:sldMk cId="0" sldId="615"/>
            <ac:spMk id="5" creationId="{297FFA20-2CC0-3560-C8F5-361675147AED}"/>
          </ac:spMkLst>
        </pc:spChg>
        <pc:spChg chg="mod">
          <ac:chgData name="Chi Kit Ken FONG" userId="233f042c-09e9-4a0c-9043-d675a582571a" providerId="ADAL" clId="{FFA94774-5DA0-3745-AD6F-E4B6FBA44464}" dt="2022-08-25T17:58:50.024" v="577" actId="21"/>
          <ac:spMkLst>
            <pc:docMk/>
            <pc:sldMk cId="0" sldId="615"/>
            <ac:spMk id="15" creationId="{7DAEF80B-6416-164D-A596-0D251BF6DC29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1758382019" sldId="616"/>
        </pc:sldMkLst>
        <pc:spChg chg="add mod ord">
          <ac:chgData name="Chi Kit Ken FONG" userId="233f042c-09e9-4a0c-9043-d675a582571a" providerId="ADAL" clId="{FFA94774-5DA0-3745-AD6F-E4B6FBA44464}" dt="2022-08-25T12:49:11.744" v="342" actId="20577"/>
          <ac:spMkLst>
            <pc:docMk/>
            <pc:sldMk cId="1758382019" sldId="616"/>
            <ac:spMk id="2" creationId="{DEFF6F21-3FA6-4E63-D9D9-745F07956D77}"/>
          </ac:spMkLst>
        </pc:spChg>
        <pc:spChg chg="mod">
          <ac:chgData name="Chi Kit Ken FONG" userId="233f042c-09e9-4a0c-9043-d675a582571a" providerId="ADAL" clId="{FFA94774-5DA0-3745-AD6F-E4B6FBA44464}" dt="2022-08-25T12:49:24.344" v="364" actId="1035"/>
          <ac:spMkLst>
            <pc:docMk/>
            <pc:sldMk cId="1758382019" sldId="616"/>
            <ac:spMk id="3" creationId="{6823A0C5-8DFD-44D6-AF8D-20BDBE51F878}"/>
          </ac:spMkLst>
        </pc:spChg>
        <pc:spChg chg="add del mod ord">
          <ac:chgData name="Chi Kit Ken FONG" userId="233f042c-09e9-4a0c-9043-d675a582571a" providerId="ADAL" clId="{FFA94774-5DA0-3745-AD6F-E4B6FBA44464}" dt="2022-08-25T12:49:16.585" v="343" actId="478"/>
          <ac:spMkLst>
            <pc:docMk/>
            <pc:sldMk cId="1758382019" sldId="616"/>
            <ac:spMk id="4" creationId="{756DEBE0-E799-DEC0-B471-C49DA838F541}"/>
          </ac:spMkLst>
        </pc:spChg>
        <pc:spChg chg="mod">
          <ac:chgData name="Chi Kit Ken FONG" userId="233f042c-09e9-4a0c-9043-d675a582571a" providerId="ADAL" clId="{FFA94774-5DA0-3745-AD6F-E4B6FBA44464}" dt="2022-08-25T12:49:24.344" v="364" actId="1035"/>
          <ac:spMkLst>
            <pc:docMk/>
            <pc:sldMk cId="1758382019" sldId="616"/>
            <ac:spMk id="9" creationId="{E721DC08-3AF0-4BC2-BC40-5525BF5CCED5}"/>
          </ac:spMkLst>
        </pc:spChg>
        <pc:spChg chg="mod">
          <ac:chgData name="Chi Kit Ken FONG" userId="233f042c-09e9-4a0c-9043-d675a582571a" providerId="ADAL" clId="{FFA94774-5DA0-3745-AD6F-E4B6FBA44464}" dt="2022-08-25T12:49:08.946" v="340" actId="21"/>
          <ac:spMkLst>
            <pc:docMk/>
            <pc:sldMk cId="1758382019" sldId="616"/>
            <ac:spMk id="10" creationId="{F35310A8-8FFC-4647-A880-2DEF43968A1D}"/>
          </ac:spMkLst>
        </pc:spChg>
        <pc:spChg chg="mod">
          <ac:chgData name="Chi Kit Ken FONG" userId="233f042c-09e9-4a0c-9043-d675a582571a" providerId="ADAL" clId="{FFA94774-5DA0-3745-AD6F-E4B6FBA44464}" dt="2022-08-25T12:49:24.344" v="364" actId="1035"/>
          <ac:spMkLst>
            <pc:docMk/>
            <pc:sldMk cId="1758382019" sldId="616"/>
            <ac:spMk id="337" creationId="{00000000-0000-0000-0000-000000000000}"/>
          </ac:spMkLst>
        </pc:spChg>
        <pc:spChg chg="mod">
          <ac:chgData name="Chi Kit Ken FONG" userId="233f042c-09e9-4a0c-9043-d675a582571a" providerId="ADAL" clId="{FFA94774-5DA0-3745-AD6F-E4B6FBA44464}" dt="2022-08-25T12:49:24.344" v="364" actId="1035"/>
          <ac:spMkLst>
            <pc:docMk/>
            <pc:sldMk cId="1758382019" sldId="616"/>
            <ac:spMk id="338" creationId="{00000000-0000-0000-0000-000000000000}"/>
          </ac:spMkLst>
        </pc:spChg>
        <pc:spChg chg="mod">
          <ac:chgData name="Chi Kit Ken FONG" userId="233f042c-09e9-4a0c-9043-d675a582571a" providerId="ADAL" clId="{FFA94774-5DA0-3745-AD6F-E4B6FBA44464}" dt="2022-08-25T12:49:24.344" v="364" actId="1035"/>
          <ac:spMkLst>
            <pc:docMk/>
            <pc:sldMk cId="1758382019" sldId="616"/>
            <ac:spMk id="339" creationId="{00000000-0000-0000-0000-000000000000}"/>
          </ac:spMkLst>
        </pc:spChg>
        <pc:picChg chg="mod">
          <ac:chgData name="Chi Kit Ken FONG" userId="233f042c-09e9-4a0c-9043-d675a582571a" providerId="ADAL" clId="{FFA94774-5DA0-3745-AD6F-E4B6FBA44464}" dt="2022-08-25T12:49:24.344" v="364" actId="1035"/>
          <ac:picMkLst>
            <pc:docMk/>
            <pc:sldMk cId="1758382019" sldId="616"/>
            <ac:picMk id="7" creationId="{E99F4690-A478-4DBB-8B3D-31D4F7A031BF}"/>
          </ac:picMkLst>
        </pc:picChg>
        <pc:picChg chg="mod">
          <ac:chgData name="Chi Kit Ken FONG" userId="233f042c-09e9-4a0c-9043-d675a582571a" providerId="ADAL" clId="{FFA94774-5DA0-3745-AD6F-E4B6FBA44464}" dt="2022-08-25T12:49:24.344" v="364" actId="1035"/>
          <ac:picMkLst>
            <pc:docMk/>
            <pc:sldMk cId="1758382019" sldId="616"/>
            <ac:picMk id="8" creationId="{EE004816-E1E5-4B82-9353-EF365B868E2E}"/>
          </ac:picMkLst>
        </pc:pic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894773090" sldId="617"/>
        </pc:sldMkLst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894773090" sldId="617"/>
            <ac:spMk id="2" creationId="{78752DA1-05C1-28A5-692A-6BD5B3202AE0}"/>
          </ac:spMkLst>
        </pc:spChg>
        <pc:spChg chg="mod ord">
          <ac:chgData name="Chi Kit Ken FONG" userId="233f042c-09e9-4a0c-9043-d675a582571a" providerId="ADAL" clId="{FFA94774-5DA0-3745-AD6F-E4B6FBA44464}" dt="2022-08-25T17:59:33.112" v="591" actId="33524"/>
          <ac:spMkLst>
            <pc:docMk/>
            <pc:sldMk cId="894773090" sldId="617"/>
            <ac:spMk id="3" creationId="{16BBB599-FDF6-4D9E-A5FE-50EFF05FFBFF}"/>
          </ac:spMkLst>
        </pc:spChg>
        <pc:spChg chg="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894773090" sldId="617"/>
            <ac:spMk id="4" creationId="{53D2E719-6C91-4784-A155-069B8553651A}"/>
          </ac:spMkLst>
        </pc:spChg>
        <pc:spChg chg="add mod ord">
          <ac:chgData name="Chi Kit Ken FONG" userId="233f042c-09e9-4a0c-9043-d675a582571a" providerId="ADAL" clId="{FFA94774-5DA0-3745-AD6F-E4B6FBA44464}" dt="2022-08-25T18:13:16.312" v="656" actId="108"/>
          <ac:spMkLst>
            <pc:docMk/>
            <pc:sldMk cId="894773090" sldId="617"/>
            <ac:spMk id="5" creationId="{8E4AC919-5044-747C-BC22-FE6E89C4E4E4}"/>
          </ac:spMkLst>
        </pc:spChg>
        <pc:spChg chg="mod">
          <ac:chgData name="Chi Kit Ken FONG" userId="233f042c-09e9-4a0c-9043-d675a582571a" providerId="ADAL" clId="{FFA94774-5DA0-3745-AD6F-E4B6FBA44464}" dt="2022-08-25T17:59:17.954" v="586" actId="21"/>
          <ac:spMkLst>
            <pc:docMk/>
            <pc:sldMk cId="894773090" sldId="617"/>
            <ac:spMk id="7" creationId="{595BDABC-0285-D148-A69F-CFFA18DD5052}"/>
          </ac:spMkLst>
        </pc:spChg>
        <pc:picChg chg="mod">
          <ac:chgData name="Chi Kit Ken FONG" userId="233f042c-09e9-4a0c-9043-d675a582571a" providerId="ADAL" clId="{FFA94774-5DA0-3745-AD6F-E4B6FBA44464}" dt="2022-08-25T17:59:27.745" v="590" actId="1076"/>
          <ac:picMkLst>
            <pc:docMk/>
            <pc:sldMk cId="894773090" sldId="617"/>
            <ac:picMk id="6" creationId="{1978120A-C63A-49C0-885A-2410140F5C52}"/>
          </ac:picMkLst>
        </pc:picChg>
        <pc:picChg chg="mod">
          <ac:chgData name="Chi Kit Ken FONG" userId="233f042c-09e9-4a0c-9043-d675a582571a" providerId="ADAL" clId="{FFA94774-5DA0-3745-AD6F-E4B6FBA44464}" dt="2022-08-25T17:59:27.745" v="590" actId="1076"/>
          <ac:picMkLst>
            <pc:docMk/>
            <pc:sldMk cId="894773090" sldId="617"/>
            <ac:picMk id="8" creationId="{0BBD60B3-ABEA-4391-8D37-BE6268C8A6CE}"/>
          </ac:picMkLst>
        </pc:picChg>
      </pc:sldChg>
      <pc:sldChg chg="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1992529748" sldId="621"/>
        </pc:sldMkLst>
        <pc:spChg chg="mod ord">
          <ac:chgData name="Chi Kit Ken FONG" userId="233f042c-09e9-4a0c-9043-d675a582571a" providerId="ADAL" clId="{FFA94774-5DA0-3745-AD6F-E4B6FBA44464}" dt="2022-08-25T12:32:23.138" v="96" actId="20577"/>
          <ac:spMkLst>
            <pc:docMk/>
            <pc:sldMk cId="1992529748" sldId="621"/>
            <ac:spMk id="2" creationId="{1B8A8E9F-7A99-43A9-A694-3D7662619C7A}"/>
          </ac:spMkLst>
        </pc:spChg>
        <pc:spChg chg="mod ord">
          <ac:chgData name="Chi Kit Ken FONG" userId="233f042c-09e9-4a0c-9043-d675a582571a" providerId="ADAL" clId="{FFA94774-5DA0-3745-AD6F-E4B6FBA44464}" dt="2022-08-25T12:31:53.864" v="89" actId="700"/>
          <ac:spMkLst>
            <pc:docMk/>
            <pc:sldMk cId="1992529748" sldId="621"/>
            <ac:spMk id="3" creationId="{FE539854-02AF-40E7-A3AA-D1EE837EBE2A}"/>
          </ac:spMkLst>
        </pc:spChg>
        <pc:spChg chg="mod ord">
          <ac:chgData name="Chi Kit Ken FONG" userId="233f042c-09e9-4a0c-9043-d675a582571a" providerId="ADAL" clId="{FFA94774-5DA0-3745-AD6F-E4B6FBA44464}" dt="2022-08-25T12:31:53.864" v="89" actId="700"/>
          <ac:spMkLst>
            <pc:docMk/>
            <pc:sldMk cId="1992529748" sldId="621"/>
            <ac:spMk id="4" creationId="{C91A8C14-8F60-4EE5-92BF-7E717C7C5528}"/>
          </ac:spMkLst>
        </pc:spChg>
        <pc:spChg chg="mod">
          <ac:chgData name="Chi Kit Ken FONG" userId="233f042c-09e9-4a0c-9043-d675a582571a" providerId="ADAL" clId="{FFA94774-5DA0-3745-AD6F-E4B6FBA44464}" dt="2022-08-25T12:32:16.194" v="94" actId="14100"/>
          <ac:spMkLst>
            <pc:docMk/>
            <pc:sldMk cId="1992529748" sldId="621"/>
            <ac:spMk id="7" creationId="{E5D5BDAF-3BDA-415A-AF41-0DAABB211E99}"/>
          </ac:spMkLst>
        </pc:spChg>
        <pc:spChg chg="mod">
          <ac:chgData name="Chi Kit Ken FONG" userId="233f042c-09e9-4a0c-9043-d675a582571a" providerId="ADAL" clId="{FFA94774-5DA0-3745-AD6F-E4B6FBA44464}" dt="2022-08-25T12:32:16.194" v="94" actId="14100"/>
          <ac:spMkLst>
            <pc:docMk/>
            <pc:sldMk cId="1992529748" sldId="621"/>
            <ac:spMk id="10" creationId="{2C17A90C-F156-4CE1-ACBC-A80CF106BA76}"/>
          </ac:spMkLst>
        </pc:spChg>
        <pc:grpChg chg="mod">
          <ac:chgData name="Chi Kit Ken FONG" userId="233f042c-09e9-4a0c-9043-d675a582571a" providerId="ADAL" clId="{FFA94774-5DA0-3745-AD6F-E4B6FBA44464}" dt="2022-08-25T12:32:16.194" v="94" actId="14100"/>
          <ac:grpSpMkLst>
            <pc:docMk/>
            <pc:sldMk cId="1992529748" sldId="621"/>
            <ac:grpSpMk id="8" creationId="{140865C6-9A9B-42C6-BD8F-E1D276EA3432}"/>
          </ac:grpSpMkLst>
        </pc:grpChg>
        <pc:picChg chg="mod">
          <ac:chgData name="Chi Kit Ken FONG" userId="233f042c-09e9-4a0c-9043-d675a582571a" providerId="ADAL" clId="{FFA94774-5DA0-3745-AD6F-E4B6FBA44464}" dt="2022-08-25T12:32:20.258" v="95" actId="1076"/>
          <ac:picMkLst>
            <pc:docMk/>
            <pc:sldMk cId="1992529748" sldId="621"/>
            <ac:picMk id="5" creationId="{7B5C0994-97B8-4BE3-BF0E-956B2A659217}"/>
          </ac:picMkLst>
        </pc:picChg>
        <pc:picChg chg="mod">
          <ac:chgData name="Chi Kit Ken FONG" userId="233f042c-09e9-4a0c-9043-d675a582571a" providerId="ADAL" clId="{FFA94774-5DA0-3745-AD6F-E4B6FBA44464}" dt="2022-08-25T12:32:16.194" v="94" actId="14100"/>
          <ac:picMkLst>
            <pc:docMk/>
            <pc:sldMk cId="1992529748" sldId="621"/>
            <ac:picMk id="1028" creationId="{94E235B4-9C80-4885-8574-66D260F584B8}"/>
          </ac:picMkLst>
        </pc:pic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3214798930" sldId="622"/>
        </pc:sldMkLst>
        <pc:spChg chg="add mod ord">
          <ac:chgData name="Chi Kit Ken FONG" userId="233f042c-09e9-4a0c-9043-d675a582571a" providerId="ADAL" clId="{FFA94774-5DA0-3745-AD6F-E4B6FBA44464}" dt="2022-08-25T12:41:30.270" v="234" actId="20577"/>
          <ac:spMkLst>
            <pc:docMk/>
            <pc:sldMk cId="3214798930" sldId="622"/>
            <ac:spMk id="2" creationId="{740B7E88-0813-2EC6-A21E-E87686E3CED1}"/>
          </ac:spMkLst>
        </pc:spChg>
        <pc:spChg chg="mod">
          <ac:chgData name="Chi Kit Ken FONG" userId="233f042c-09e9-4a0c-9043-d675a582571a" providerId="ADAL" clId="{FFA94774-5DA0-3745-AD6F-E4B6FBA44464}" dt="2022-08-25T12:41:27.635" v="232" actId="21"/>
          <ac:spMkLst>
            <pc:docMk/>
            <pc:sldMk cId="3214798930" sldId="622"/>
            <ac:spMk id="12" creationId="{F4045889-0344-3242-9765-101296DC4D93}"/>
          </ac:spMkLst>
        </pc:spChg>
        <pc:spChg chg="mod ord">
          <ac:chgData name="Chi Kit Ken FONG" userId="233f042c-09e9-4a0c-9043-d675a582571a" providerId="ADAL" clId="{FFA94774-5DA0-3745-AD6F-E4B6FBA44464}" dt="2022-08-25T12:31:53.864" v="89" actId="700"/>
          <ac:spMkLst>
            <pc:docMk/>
            <pc:sldMk cId="3214798930" sldId="622"/>
            <ac:spMk id="18435" creationId="{A53A23D4-A932-4C2C-843A-87935E8C7EA9}"/>
          </ac:spMkLst>
        </pc:spChg>
        <pc:spChg chg="mod ord">
          <ac:chgData name="Chi Kit Ken FONG" userId="233f042c-09e9-4a0c-9043-d675a582571a" providerId="ADAL" clId="{FFA94774-5DA0-3745-AD6F-E4B6FBA44464}" dt="2022-08-25T12:31:53.864" v="89" actId="700"/>
          <ac:spMkLst>
            <pc:docMk/>
            <pc:sldMk cId="3214798930" sldId="622"/>
            <ac:spMk id="38916" creationId="{736B9717-58C9-4F80-93B0-0E0DABD920BE}"/>
          </ac:spMkLst>
        </pc:spChg>
        <pc:picChg chg="add mod">
          <ac:chgData name="Chi Kit Ken FONG" userId="233f042c-09e9-4a0c-9043-d675a582571a" providerId="ADAL" clId="{FFA94774-5DA0-3745-AD6F-E4B6FBA44464}" dt="2022-08-25T18:11:58.065" v="647" actId="14100"/>
          <ac:picMkLst>
            <pc:docMk/>
            <pc:sldMk cId="3214798930" sldId="622"/>
            <ac:picMk id="3" creationId="{A619C9A6-B707-6F6F-C0E6-DDC066E367F9}"/>
          </ac:picMkLst>
        </pc:picChg>
        <pc:picChg chg="del">
          <ac:chgData name="Chi Kit Ken FONG" userId="233f042c-09e9-4a0c-9043-d675a582571a" providerId="ADAL" clId="{FFA94774-5DA0-3745-AD6F-E4B6FBA44464}" dt="2022-08-25T18:11:47.378" v="643" actId="478"/>
          <ac:picMkLst>
            <pc:docMk/>
            <pc:sldMk cId="3214798930" sldId="622"/>
            <ac:picMk id="6" creationId="{F0899483-FBB8-4AB9-B622-0FB9FCAF87B6}"/>
          </ac:picMkLst>
        </pc:picChg>
        <pc:picChg chg="mod">
          <ac:chgData name="Chi Kit Ken FONG" userId="233f042c-09e9-4a0c-9043-d675a582571a" providerId="ADAL" clId="{FFA94774-5DA0-3745-AD6F-E4B6FBA44464}" dt="2022-08-25T12:41:37.444" v="235" actId="1076"/>
          <ac:picMkLst>
            <pc:docMk/>
            <pc:sldMk cId="3214798930" sldId="622"/>
            <ac:picMk id="38923" creationId="{B041418D-009A-4880-AA79-F38628A9530B}"/>
          </ac:picMkLst>
        </pc:picChg>
      </pc:sldChg>
      <pc:sldChg chg="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1560128715" sldId="623"/>
        </pc:sldMkLst>
        <pc:spChg chg="mod ord">
          <ac:chgData name="Chi Kit Ken FONG" userId="233f042c-09e9-4a0c-9043-d675a582571a" providerId="ADAL" clId="{FFA94774-5DA0-3745-AD6F-E4B6FBA44464}" dt="2022-08-25T12:31:53.864" v="89" actId="700"/>
          <ac:spMkLst>
            <pc:docMk/>
            <pc:sldMk cId="1560128715" sldId="623"/>
            <ac:spMk id="3" creationId="{FE539854-02AF-40E7-A3AA-D1EE837EBE2A}"/>
          </ac:spMkLst>
        </pc:spChg>
        <pc:spChg chg="mod ord">
          <ac:chgData name="Chi Kit Ken FONG" userId="233f042c-09e9-4a0c-9043-d675a582571a" providerId="ADAL" clId="{FFA94774-5DA0-3745-AD6F-E4B6FBA44464}" dt="2022-08-25T12:31:53.864" v="89" actId="700"/>
          <ac:spMkLst>
            <pc:docMk/>
            <pc:sldMk cId="1560128715" sldId="623"/>
            <ac:spMk id="4" creationId="{C91A8C14-8F60-4EE5-92BF-7E717C7C5528}"/>
          </ac:spMkLst>
        </pc:spChg>
        <pc:spChg chg="mod ord">
          <ac:chgData name="Chi Kit Ken FONG" userId="233f042c-09e9-4a0c-9043-d675a582571a" providerId="ADAL" clId="{FFA94774-5DA0-3745-AD6F-E4B6FBA44464}" dt="2022-08-25T12:32:39.179" v="100" actId="20577"/>
          <ac:spMkLst>
            <pc:docMk/>
            <pc:sldMk cId="1560128715" sldId="623"/>
            <ac:spMk id="8" creationId="{302A5263-3D21-FC47-AEF8-19F15E14CB57}"/>
          </ac:spMkLst>
        </pc:spChg>
        <pc:picChg chg="mod">
          <ac:chgData name="Chi Kit Ken FONG" userId="233f042c-09e9-4a0c-9043-d675a582571a" providerId="ADAL" clId="{FFA94774-5DA0-3745-AD6F-E4B6FBA44464}" dt="2022-08-25T12:32:37.145" v="97" actId="1076"/>
          <ac:picMkLst>
            <pc:docMk/>
            <pc:sldMk cId="1560128715" sldId="623"/>
            <ac:picMk id="7" creationId="{A38AA0F5-68BB-4D65-A734-EA75E4691AAE}"/>
          </ac:picMkLst>
        </pc:picChg>
      </pc:sldChg>
      <pc:sldChg chg="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1412026924" sldId="624"/>
        </pc:sldMkLst>
        <pc:spChg chg="mod ord">
          <ac:chgData name="Chi Kit Ken FONG" userId="233f042c-09e9-4a0c-9043-d675a582571a" providerId="ADAL" clId="{FFA94774-5DA0-3745-AD6F-E4B6FBA44464}" dt="2022-08-25T12:32:52.139" v="105" actId="33524"/>
          <ac:spMkLst>
            <pc:docMk/>
            <pc:sldMk cId="1412026924" sldId="624"/>
            <ac:spMk id="3" creationId="{FE539854-02AF-40E7-A3AA-D1EE837EBE2A}"/>
          </ac:spMkLst>
        </pc:spChg>
        <pc:spChg chg="mod ord">
          <ac:chgData name="Chi Kit Ken FONG" userId="233f042c-09e9-4a0c-9043-d675a582571a" providerId="ADAL" clId="{FFA94774-5DA0-3745-AD6F-E4B6FBA44464}" dt="2022-08-25T12:31:53.864" v="89" actId="700"/>
          <ac:spMkLst>
            <pc:docMk/>
            <pc:sldMk cId="1412026924" sldId="624"/>
            <ac:spMk id="4" creationId="{C91A8C14-8F60-4EE5-92BF-7E717C7C5528}"/>
          </ac:spMkLst>
        </pc:spChg>
        <pc:spChg chg="mod ord">
          <ac:chgData name="Chi Kit Ken FONG" userId="233f042c-09e9-4a0c-9043-d675a582571a" providerId="ADAL" clId="{FFA94774-5DA0-3745-AD6F-E4B6FBA44464}" dt="2022-08-25T12:32:46.541" v="104" actId="20577"/>
          <ac:spMkLst>
            <pc:docMk/>
            <pc:sldMk cId="1412026924" sldId="624"/>
            <ac:spMk id="11" creationId="{802D923B-8618-CA47-8A3F-D3A524CE91DC}"/>
          </ac:spMkLst>
        </pc:spChg>
        <pc:spChg chg="mod">
          <ac:chgData name="Chi Kit Ken FONG" userId="233f042c-09e9-4a0c-9043-d675a582571a" providerId="ADAL" clId="{FFA94774-5DA0-3745-AD6F-E4B6FBA44464}" dt="2022-08-25T12:33:01.410" v="106" actId="1076"/>
          <ac:spMkLst>
            <pc:docMk/>
            <pc:sldMk cId="1412026924" sldId="624"/>
            <ac:spMk id="18" creationId="{A1ED801A-B2DB-4B61-B558-C734D6F882D4}"/>
          </ac:spMkLst>
        </pc:spChg>
        <pc:picChg chg="mod">
          <ac:chgData name="Chi Kit Ken FONG" userId="233f042c-09e9-4a0c-9043-d675a582571a" providerId="ADAL" clId="{FFA94774-5DA0-3745-AD6F-E4B6FBA44464}" dt="2022-08-25T12:33:01.410" v="106" actId="1076"/>
          <ac:picMkLst>
            <pc:docMk/>
            <pc:sldMk cId="1412026924" sldId="624"/>
            <ac:picMk id="13" creationId="{88E83147-F7CE-46BC-B258-CADEA7282F1D}"/>
          </ac:picMkLst>
        </pc:picChg>
        <pc:picChg chg="mod">
          <ac:chgData name="Chi Kit Ken FONG" userId="233f042c-09e9-4a0c-9043-d675a582571a" providerId="ADAL" clId="{FFA94774-5DA0-3745-AD6F-E4B6FBA44464}" dt="2022-08-25T12:33:01.410" v="106" actId="1076"/>
          <ac:picMkLst>
            <pc:docMk/>
            <pc:sldMk cId="1412026924" sldId="624"/>
            <ac:picMk id="15" creationId="{0171864C-6EDA-419C-A05D-5378A216A087}"/>
          </ac:picMkLst>
        </pc:picChg>
        <pc:picChg chg="mod">
          <ac:chgData name="Chi Kit Ken FONG" userId="233f042c-09e9-4a0c-9043-d675a582571a" providerId="ADAL" clId="{FFA94774-5DA0-3745-AD6F-E4B6FBA44464}" dt="2022-08-25T12:33:01.410" v="106" actId="1076"/>
          <ac:picMkLst>
            <pc:docMk/>
            <pc:sldMk cId="1412026924" sldId="624"/>
            <ac:picMk id="17" creationId="{6E5C68B8-DB58-4446-ABFF-745F1E3CA462}"/>
          </ac:picMkLst>
        </pc:picChg>
      </pc:sldChg>
      <pc:sldChg chg="delSp modSp add mod modTransition setBg modClrScheme delAnim chgLayout">
        <pc:chgData name="Chi Kit Ken FONG" userId="233f042c-09e9-4a0c-9043-d675a582571a" providerId="ADAL" clId="{FFA94774-5DA0-3745-AD6F-E4B6FBA44464}" dt="2022-08-30T16:04:09.887" v="665"/>
        <pc:sldMkLst>
          <pc:docMk/>
          <pc:sldMk cId="3990019341" sldId="625"/>
        </pc:sldMkLst>
        <pc:spChg chg="mod ord">
          <ac:chgData name="Chi Kit Ken FONG" userId="233f042c-09e9-4a0c-9043-d675a582571a" providerId="ADAL" clId="{FFA94774-5DA0-3745-AD6F-E4B6FBA44464}" dt="2022-08-25T12:40:55.810" v="224" actId="404"/>
          <ac:spMkLst>
            <pc:docMk/>
            <pc:sldMk cId="3990019341" sldId="625"/>
            <ac:spMk id="3" creationId="{FE539854-02AF-40E7-A3AA-D1EE837EBE2A}"/>
          </ac:spMkLst>
        </pc:spChg>
        <pc:spChg chg="mod ord">
          <ac:chgData name="Chi Kit Ken FONG" userId="233f042c-09e9-4a0c-9043-d675a582571a" providerId="ADAL" clId="{FFA94774-5DA0-3745-AD6F-E4B6FBA44464}" dt="2022-08-25T12:31:53.864" v="89" actId="700"/>
          <ac:spMkLst>
            <pc:docMk/>
            <pc:sldMk cId="3990019341" sldId="625"/>
            <ac:spMk id="4" creationId="{C91A8C14-8F60-4EE5-92BF-7E717C7C5528}"/>
          </ac:spMkLst>
        </pc:spChg>
        <pc:spChg chg="mod">
          <ac:chgData name="Chi Kit Ken FONG" userId="233f042c-09e9-4a0c-9043-d675a582571a" providerId="ADAL" clId="{FFA94774-5DA0-3745-AD6F-E4B6FBA44464}" dt="2022-08-25T12:38:17.631" v="187" actId="1076"/>
          <ac:spMkLst>
            <pc:docMk/>
            <pc:sldMk cId="3990019341" sldId="625"/>
            <ac:spMk id="12" creationId="{BFE75ADA-33DD-43F1-BC66-84B7CC48BDFA}"/>
          </ac:spMkLst>
        </pc:spChg>
        <pc:spChg chg="mod ord">
          <ac:chgData name="Chi Kit Ken FONG" userId="233f042c-09e9-4a0c-9043-d675a582571a" providerId="ADAL" clId="{FFA94774-5DA0-3745-AD6F-E4B6FBA44464}" dt="2022-08-25T12:37:57.431" v="185" actId="20577"/>
          <ac:spMkLst>
            <pc:docMk/>
            <pc:sldMk cId="3990019341" sldId="625"/>
            <ac:spMk id="23" creationId="{B2B50AAE-6296-4A40-88CA-98F4944892FC}"/>
          </ac:spMkLst>
        </pc:spChg>
        <pc:spChg chg="mod">
          <ac:chgData name="Chi Kit Ken FONG" userId="233f042c-09e9-4a0c-9043-d675a582571a" providerId="ADAL" clId="{FFA94774-5DA0-3745-AD6F-E4B6FBA44464}" dt="2022-08-25T12:38:11.522" v="186" actId="1076"/>
          <ac:spMkLst>
            <pc:docMk/>
            <pc:sldMk cId="3990019341" sldId="625"/>
            <ac:spMk id="26" creationId="{6FD54FF3-A9BB-430C-992F-32702059FAA7}"/>
          </ac:spMkLst>
        </pc:spChg>
        <pc:spChg chg="mod">
          <ac:chgData name="Chi Kit Ken FONG" userId="233f042c-09e9-4a0c-9043-d675a582571a" providerId="ADAL" clId="{FFA94774-5DA0-3745-AD6F-E4B6FBA44464}" dt="2022-08-25T12:38:11.522" v="186" actId="1076"/>
          <ac:spMkLst>
            <pc:docMk/>
            <pc:sldMk cId="3990019341" sldId="625"/>
            <ac:spMk id="27" creationId="{65E44895-A08A-4894-A6E9-2FF97DC0EE42}"/>
          </ac:spMkLst>
        </pc:spChg>
        <pc:spChg chg="mod">
          <ac:chgData name="Chi Kit Ken FONG" userId="233f042c-09e9-4a0c-9043-d675a582571a" providerId="ADAL" clId="{FFA94774-5DA0-3745-AD6F-E4B6FBA44464}" dt="2022-08-25T12:38:21.186" v="188" actId="1076"/>
          <ac:spMkLst>
            <pc:docMk/>
            <pc:sldMk cId="3990019341" sldId="625"/>
            <ac:spMk id="28" creationId="{92D1CC0E-5F7C-48B4-AADB-66D57D45A79E}"/>
          </ac:spMkLst>
        </pc:spChg>
        <pc:grpChg chg="del mod">
          <ac:chgData name="Chi Kit Ken FONG" userId="233f042c-09e9-4a0c-9043-d675a582571a" providerId="ADAL" clId="{FFA94774-5DA0-3745-AD6F-E4B6FBA44464}" dt="2022-08-25T12:40:01.442" v="213" actId="165"/>
          <ac:grpSpMkLst>
            <pc:docMk/>
            <pc:sldMk cId="3990019341" sldId="625"/>
            <ac:grpSpMk id="5" creationId="{D79EFDDF-64F6-4940-939C-298509D42432}"/>
          </ac:grpSpMkLst>
        </pc:grpChg>
        <pc:picChg chg="mod">
          <ac:chgData name="Chi Kit Ken FONG" userId="233f042c-09e9-4a0c-9043-d675a582571a" providerId="ADAL" clId="{FFA94774-5DA0-3745-AD6F-E4B6FBA44464}" dt="2022-08-25T12:38:11.522" v="186" actId="1076"/>
          <ac:picMkLst>
            <pc:docMk/>
            <pc:sldMk cId="3990019341" sldId="625"/>
            <ac:picMk id="9" creationId="{32755D9F-B456-4E13-B584-10C81BF7C2D3}"/>
          </ac:picMkLst>
        </pc:picChg>
        <pc:picChg chg="mod">
          <ac:chgData name="Chi Kit Ken FONG" userId="233f042c-09e9-4a0c-9043-d675a582571a" providerId="ADAL" clId="{FFA94774-5DA0-3745-AD6F-E4B6FBA44464}" dt="2022-08-25T12:38:11.522" v="186" actId="1076"/>
          <ac:picMkLst>
            <pc:docMk/>
            <pc:sldMk cId="3990019341" sldId="625"/>
            <ac:picMk id="10" creationId="{8C573D34-C59F-4ABA-BE7E-651D4661C390}"/>
          </ac:picMkLst>
        </pc:picChg>
        <pc:picChg chg="mod">
          <ac:chgData name="Chi Kit Ken FONG" userId="233f042c-09e9-4a0c-9043-d675a582571a" providerId="ADAL" clId="{FFA94774-5DA0-3745-AD6F-E4B6FBA44464}" dt="2022-08-25T12:38:21.186" v="188" actId="1076"/>
          <ac:picMkLst>
            <pc:docMk/>
            <pc:sldMk cId="3990019341" sldId="625"/>
            <ac:picMk id="11" creationId="{BD7415B2-CC54-41FA-8921-C9E59B53D078}"/>
          </ac:picMkLst>
        </pc:picChg>
        <pc:picChg chg="mod">
          <ac:chgData name="Chi Kit Ken FONG" userId="233f042c-09e9-4a0c-9043-d675a582571a" providerId="ADAL" clId="{FFA94774-5DA0-3745-AD6F-E4B6FBA44464}" dt="2022-08-25T12:40:30.697" v="221" actId="1076"/>
          <ac:picMkLst>
            <pc:docMk/>
            <pc:sldMk cId="3990019341" sldId="625"/>
            <ac:picMk id="13" creationId="{7A72121B-F220-4F3D-A126-64A93F8E3122}"/>
          </ac:picMkLst>
        </pc:picChg>
        <pc:picChg chg="mod topLvl">
          <ac:chgData name="Chi Kit Ken FONG" userId="233f042c-09e9-4a0c-9043-d675a582571a" providerId="ADAL" clId="{FFA94774-5DA0-3745-AD6F-E4B6FBA44464}" dt="2022-08-25T12:40:30.697" v="221" actId="1076"/>
          <ac:picMkLst>
            <pc:docMk/>
            <pc:sldMk cId="3990019341" sldId="625"/>
            <ac:picMk id="15" creationId="{5E144E72-DC71-4370-B450-F3194AAF26AE}"/>
          </ac:picMkLst>
        </pc:picChg>
        <pc:picChg chg="mod topLvl">
          <ac:chgData name="Chi Kit Ken FONG" userId="233f042c-09e9-4a0c-9043-d675a582571a" providerId="ADAL" clId="{FFA94774-5DA0-3745-AD6F-E4B6FBA44464}" dt="2022-08-25T12:40:30.697" v="221" actId="1076"/>
          <ac:picMkLst>
            <pc:docMk/>
            <pc:sldMk cId="3990019341" sldId="625"/>
            <ac:picMk id="17" creationId="{827D4FDA-4D0C-4792-BD17-4B6DAD42C43D}"/>
          </ac:picMkLst>
        </pc:picChg>
        <pc:picChg chg="mod topLvl">
          <ac:chgData name="Chi Kit Ken FONG" userId="233f042c-09e9-4a0c-9043-d675a582571a" providerId="ADAL" clId="{FFA94774-5DA0-3745-AD6F-E4B6FBA44464}" dt="2022-08-25T12:40:42.701" v="223"/>
          <ac:picMkLst>
            <pc:docMk/>
            <pc:sldMk cId="3990019341" sldId="625"/>
            <ac:picMk id="21" creationId="{D54CEBFC-3818-416F-BF02-7A85CB207ACB}"/>
          </ac:picMkLst>
        </pc:picChg>
        <pc:picChg chg="mod">
          <ac:chgData name="Chi Kit Ken FONG" userId="233f042c-09e9-4a0c-9043-d675a582571a" providerId="ADAL" clId="{FFA94774-5DA0-3745-AD6F-E4B6FBA44464}" dt="2022-08-25T12:40:30.697" v="221" actId="1076"/>
          <ac:picMkLst>
            <pc:docMk/>
            <pc:sldMk cId="3990019341" sldId="625"/>
            <ac:picMk id="22" creationId="{42C70AE1-2D3E-408D-8D3C-F8DCAB08D26A}"/>
          </ac:picMkLst>
        </pc:picChg>
        <pc:picChg chg="mod">
          <ac:chgData name="Chi Kit Ken FONG" userId="233f042c-09e9-4a0c-9043-d675a582571a" providerId="ADAL" clId="{FFA94774-5DA0-3745-AD6F-E4B6FBA44464}" dt="2022-08-25T12:40:30.697" v="221" actId="1076"/>
          <ac:picMkLst>
            <pc:docMk/>
            <pc:sldMk cId="3990019341" sldId="625"/>
            <ac:picMk id="1026" creationId="{D64A3D21-CEF1-4ACE-8E00-2481CCCDC0FD}"/>
          </ac:picMkLst>
        </pc:picChg>
      </pc:sldChg>
      <pc:sldChg chg="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2863146719" sldId="626"/>
        </pc:sldMkLst>
        <pc:spChg chg="mod ord">
          <ac:chgData name="Chi Kit Ken FONG" userId="233f042c-09e9-4a0c-9043-d675a582571a" providerId="ADAL" clId="{FFA94774-5DA0-3745-AD6F-E4B6FBA44464}" dt="2022-08-25T12:31:53.864" v="89" actId="700"/>
          <ac:spMkLst>
            <pc:docMk/>
            <pc:sldMk cId="2863146719" sldId="626"/>
            <ac:spMk id="3" creationId="{FE539854-02AF-40E7-A3AA-D1EE837EBE2A}"/>
          </ac:spMkLst>
        </pc:spChg>
        <pc:spChg chg="mod ord">
          <ac:chgData name="Chi Kit Ken FONG" userId="233f042c-09e9-4a0c-9043-d675a582571a" providerId="ADAL" clId="{FFA94774-5DA0-3745-AD6F-E4B6FBA44464}" dt="2022-08-25T12:31:53.864" v="89" actId="700"/>
          <ac:spMkLst>
            <pc:docMk/>
            <pc:sldMk cId="2863146719" sldId="626"/>
            <ac:spMk id="4" creationId="{C91A8C14-8F60-4EE5-92BF-7E717C7C5528}"/>
          </ac:spMkLst>
        </pc:spChg>
        <pc:spChg chg="mod">
          <ac:chgData name="Chi Kit Ken FONG" userId="233f042c-09e9-4a0c-9043-d675a582571a" providerId="ADAL" clId="{FFA94774-5DA0-3745-AD6F-E4B6FBA44464}" dt="2022-08-25T12:37:43.520" v="180" actId="1076"/>
          <ac:spMkLst>
            <pc:docMk/>
            <pc:sldMk cId="2863146719" sldId="626"/>
            <ac:spMk id="12" creationId="{BFE75ADA-33DD-43F1-BC66-84B7CC48BDFA}"/>
          </ac:spMkLst>
        </pc:spChg>
        <pc:spChg chg="mod ord">
          <ac:chgData name="Chi Kit Ken FONG" userId="233f042c-09e9-4a0c-9043-d675a582571a" providerId="ADAL" clId="{FFA94774-5DA0-3745-AD6F-E4B6FBA44464}" dt="2022-08-25T12:33:14.067" v="108" actId="20577"/>
          <ac:spMkLst>
            <pc:docMk/>
            <pc:sldMk cId="2863146719" sldId="626"/>
            <ac:spMk id="14" creationId="{C21257F4-2D8D-6D40-B995-52BF9BF8CBFD}"/>
          </ac:spMkLst>
        </pc:spChg>
        <pc:spChg chg="mod">
          <ac:chgData name="Chi Kit Ken FONG" userId="233f042c-09e9-4a0c-9043-d675a582571a" providerId="ADAL" clId="{FFA94774-5DA0-3745-AD6F-E4B6FBA44464}" dt="2022-08-25T12:37:51.194" v="181" actId="1076"/>
          <ac:spMkLst>
            <pc:docMk/>
            <pc:sldMk cId="2863146719" sldId="626"/>
            <ac:spMk id="17" creationId="{2B610532-2E30-4A49-BF39-C85F08BB7EC9}"/>
          </ac:spMkLst>
        </pc:spChg>
        <pc:spChg chg="mod">
          <ac:chgData name="Chi Kit Ken FONG" userId="233f042c-09e9-4a0c-9043-d675a582571a" providerId="ADAL" clId="{FFA94774-5DA0-3745-AD6F-E4B6FBA44464}" dt="2022-08-25T12:33:12.681" v="107" actId="1076"/>
          <ac:spMkLst>
            <pc:docMk/>
            <pc:sldMk cId="2863146719" sldId="626"/>
            <ac:spMk id="18" creationId="{FC134B1E-C44F-4CB6-B87B-5BDD204F8D21}"/>
          </ac:spMkLst>
        </pc:spChg>
        <pc:spChg chg="mod">
          <ac:chgData name="Chi Kit Ken FONG" userId="233f042c-09e9-4a0c-9043-d675a582571a" providerId="ADAL" clId="{FFA94774-5DA0-3745-AD6F-E4B6FBA44464}" dt="2022-08-25T12:33:12.681" v="107" actId="1076"/>
          <ac:spMkLst>
            <pc:docMk/>
            <pc:sldMk cId="2863146719" sldId="626"/>
            <ac:spMk id="19" creationId="{C6F65385-C1A0-41F0-9239-373BDD34F22B}"/>
          </ac:spMkLst>
        </pc:spChg>
        <pc:picChg chg="mod">
          <ac:chgData name="Chi Kit Ken FONG" userId="233f042c-09e9-4a0c-9043-d675a582571a" providerId="ADAL" clId="{FFA94774-5DA0-3745-AD6F-E4B6FBA44464}" dt="2022-08-25T12:33:12.681" v="107" actId="1076"/>
          <ac:picMkLst>
            <pc:docMk/>
            <pc:sldMk cId="2863146719" sldId="626"/>
            <ac:picMk id="9" creationId="{32755D9F-B456-4E13-B584-10C81BF7C2D3}"/>
          </ac:picMkLst>
        </pc:picChg>
        <pc:picChg chg="mod">
          <ac:chgData name="Chi Kit Ken FONG" userId="233f042c-09e9-4a0c-9043-d675a582571a" providerId="ADAL" clId="{FFA94774-5DA0-3745-AD6F-E4B6FBA44464}" dt="2022-08-25T12:33:12.681" v="107" actId="1076"/>
          <ac:picMkLst>
            <pc:docMk/>
            <pc:sldMk cId="2863146719" sldId="626"/>
            <ac:picMk id="10" creationId="{8C573D34-C59F-4ABA-BE7E-651D4661C390}"/>
          </ac:picMkLst>
        </pc:picChg>
        <pc:picChg chg="mod">
          <ac:chgData name="Chi Kit Ken FONG" userId="233f042c-09e9-4a0c-9043-d675a582571a" providerId="ADAL" clId="{FFA94774-5DA0-3745-AD6F-E4B6FBA44464}" dt="2022-08-25T12:37:51.194" v="181" actId="1076"/>
          <ac:picMkLst>
            <pc:docMk/>
            <pc:sldMk cId="2863146719" sldId="626"/>
            <ac:picMk id="11" creationId="{BD7415B2-CC54-41FA-8921-C9E59B53D078}"/>
          </ac:picMkLst>
        </pc:picChg>
      </pc:sldChg>
      <pc:sldChg chg="delSp modSp add mod modTransition setBg delDesignElem chgLayout">
        <pc:chgData name="Chi Kit Ken FONG" userId="233f042c-09e9-4a0c-9043-d675a582571a" providerId="ADAL" clId="{FFA94774-5DA0-3745-AD6F-E4B6FBA44464}" dt="2022-08-30T16:04:09.887" v="665"/>
        <pc:sldMkLst>
          <pc:docMk/>
          <pc:sldMk cId="2655942816" sldId="627"/>
        </pc:sldMkLst>
        <pc:spChg chg="mod ord">
          <ac:chgData name="Chi Kit Ken FONG" userId="233f042c-09e9-4a0c-9043-d675a582571a" providerId="ADAL" clId="{FFA94774-5DA0-3745-AD6F-E4B6FBA44464}" dt="2022-08-25T12:34:16.661" v="135" actId="20577"/>
          <ac:spMkLst>
            <pc:docMk/>
            <pc:sldMk cId="2655942816" sldId="627"/>
            <ac:spMk id="2" creationId="{0DC81815-4E7C-4F1A-9C5C-1D38D4A14D57}"/>
          </ac:spMkLst>
        </pc:spChg>
        <pc:spChg chg="mod ord">
          <ac:chgData name="Chi Kit Ken FONG" userId="233f042c-09e9-4a0c-9043-d675a582571a" providerId="ADAL" clId="{FFA94774-5DA0-3745-AD6F-E4B6FBA44464}" dt="2022-08-25T12:34:04.054" v="109" actId="700"/>
          <ac:spMkLst>
            <pc:docMk/>
            <pc:sldMk cId="2655942816" sldId="627"/>
            <ac:spMk id="4" creationId="{8CCE6A54-86EC-4794-A240-229AAA1C977A}"/>
          </ac:spMkLst>
        </pc:spChg>
        <pc:spChg chg="del">
          <ac:chgData name="Chi Kit Ken FONG" userId="233f042c-09e9-4a0c-9043-d675a582571a" providerId="ADAL" clId="{FFA94774-5DA0-3745-AD6F-E4B6FBA44464}" dt="2022-08-25T12:29:42.257" v="12"/>
          <ac:spMkLst>
            <pc:docMk/>
            <pc:sldMk cId="2655942816" sldId="627"/>
            <ac:spMk id="13" creationId="{F6B7BFBD-C488-4B5B-ABE5-8256F3FFB048}"/>
          </ac:spMkLst>
        </pc:spChg>
        <pc:spChg chg="del">
          <ac:chgData name="Chi Kit Ken FONG" userId="233f042c-09e9-4a0c-9043-d675a582571a" providerId="ADAL" clId="{FFA94774-5DA0-3745-AD6F-E4B6FBA44464}" dt="2022-08-25T12:29:42.257" v="12"/>
          <ac:spMkLst>
            <pc:docMk/>
            <pc:sldMk cId="2655942816" sldId="627"/>
            <ac:spMk id="15" creationId="{2BA7674F-A261-445A-AE3A-A0AA30620EC8}"/>
          </ac:spMkLst>
        </pc:spChg>
        <pc:spChg chg="del">
          <ac:chgData name="Chi Kit Ken FONG" userId="233f042c-09e9-4a0c-9043-d675a582571a" providerId="ADAL" clId="{FFA94774-5DA0-3745-AD6F-E4B6FBA44464}" dt="2022-08-25T12:29:42.257" v="12"/>
          <ac:spMkLst>
            <pc:docMk/>
            <pc:sldMk cId="2655942816" sldId="627"/>
            <ac:spMk id="17" creationId="{BA53A58C-A067-4B87-B48C-CB90C1FA0FEE}"/>
          </ac:spMkLst>
        </pc:spChg>
        <pc:grpChg chg="del">
          <ac:chgData name="Chi Kit Ken FONG" userId="233f042c-09e9-4a0c-9043-d675a582571a" providerId="ADAL" clId="{FFA94774-5DA0-3745-AD6F-E4B6FBA44464}" dt="2022-08-25T12:29:42.257" v="12"/>
          <ac:grpSpMkLst>
            <pc:docMk/>
            <pc:sldMk cId="2655942816" sldId="627"/>
            <ac:grpSpMk id="9" creationId="{8C89EA62-F38E-4285-A105-C5E1BD360093}"/>
          </ac:grpSpMkLst>
        </pc:grpChg>
      </pc:sldChg>
      <pc:sldChg chg="addSp delSp modSp add mod modTransition setBg delDesignElem chgLayout">
        <pc:chgData name="Chi Kit Ken FONG" userId="233f042c-09e9-4a0c-9043-d675a582571a" providerId="ADAL" clId="{FFA94774-5DA0-3745-AD6F-E4B6FBA44464}" dt="2022-08-30T16:04:09.887" v="665"/>
        <pc:sldMkLst>
          <pc:docMk/>
          <pc:sldMk cId="1672954693" sldId="628"/>
        </pc:sldMkLst>
        <pc:spChg chg="mod ord">
          <ac:chgData name="Chi Kit Ken FONG" userId="233f042c-09e9-4a0c-9043-d675a582571a" providerId="ADAL" clId="{FFA94774-5DA0-3745-AD6F-E4B6FBA44464}" dt="2022-08-25T12:31:39.250" v="88" actId="20577"/>
          <ac:spMkLst>
            <pc:docMk/>
            <pc:sldMk cId="1672954693" sldId="628"/>
            <ac:spMk id="2" creationId="{0DC81815-4E7C-4F1A-9C5C-1D38D4A14D57}"/>
          </ac:spMkLst>
        </pc:spChg>
        <pc:spChg chg="add del mod ord">
          <ac:chgData name="Chi Kit Ken FONG" userId="233f042c-09e9-4a0c-9043-d675a582571a" providerId="ADAL" clId="{FFA94774-5DA0-3745-AD6F-E4B6FBA44464}" dt="2022-08-25T12:31:21.789" v="71"/>
          <ac:spMkLst>
            <pc:docMk/>
            <pc:sldMk cId="1672954693" sldId="628"/>
            <ac:spMk id="3" creationId="{C0E6A1C1-4FAF-5E15-9CA0-F18E4C180BA0}"/>
          </ac:spMkLst>
        </pc:spChg>
        <pc:spChg chg="mod ord">
          <ac:chgData name="Chi Kit Ken FONG" userId="233f042c-09e9-4a0c-9043-d675a582571a" providerId="ADAL" clId="{FFA94774-5DA0-3745-AD6F-E4B6FBA44464}" dt="2022-08-25T12:31:23.046" v="73"/>
          <ac:spMkLst>
            <pc:docMk/>
            <pc:sldMk cId="1672954693" sldId="628"/>
            <ac:spMk id="4" creationId="{8CCE6A54-86EC-4794-A240-229AAA1C977A}"/>
          </ac:spMkLst>
        </pc:spChg>
        <pc:spChg chg="add del mod">
          <ac:chgData name="Chi Kit Ken FONG" userId="233f042c-09e9-4a0c-9043-d675a582571a" providerId="ADAL" clId="{FFA94774-5DA0-3745-AD6F-E4B6FBA44464}" dt="2022-08-25T12:31:21.789" v="71"/>
          <ac:spMkLst>
            <pc:docMk/>
            <pc:sldMk cId="1672954693" sldId="628"/>
            <ac:spMk id="5" creationId="{EF0CD953-113E-D204-39A1-BE48F5C6425A}"/>
          </ac:spMkLst>
        </pc:spChg>
        <pc:spChg chg="add del mod">
          <ac:chgData name="Chi Kit Ken FONG" userId="233f042c-09e9-4a0c-9043-d675a582571a" providerId="ADAL" clId="{FFA94774-5DA0-3745-AD6F-E4B6FBA44464}" dt="2022-08-25T12:31:21.789" v="71"/>
          <ac:spMkLst>
            <pc:docMk/>
            <pc:sldMk cId="1672954693" sldId="628"/>
            <ac:spMk id="6" creationId="{5A646C38-30A7-DCB7-5973-A5A40C8C1F2B}"/>
          </ac:spMkLst>
        </pc:spChg>
        <pc:spChg chg="add del mod">
          <ac:chgData name="Chi Kit Ken FONG" userId="233f042c-09e9-4a0c-9043-d675a582571a" providerId="ADAL" clId="{FFA94774-5DA0-3745-AD6F-E4B6FBA44464}" dt="2022-08-25T12:31:22.843" v="72"/>
          <ac:spMkLst>
            <pc:docMk/>
            <pc:sldMk cId="1672954693" sldId="628"/>
            <ac:spMk id="7" creationId="{84354DBC-9DE1-139C-76FC-88F364C2718A}"/>
          </ac:spMkLst>
        </pc:spChg>
        <pc:spChg chg="add del mod">
          <ac:chgData name="Chi Kit Ken FONG" userId="233f042c-09e9-4a0c-9043-d675a582571a" providerId="ADAL" clId="{FFA94774-5DA0-3745-AD6F-E4B6FBA44464}" dt="2022-08-25T12:31:22.843" v="72"/>
          <ac:spMkLst>
            <pc:docMk/>
            <pc:sldMk cId="1672954693" sldId="628"/>
            <ac:spMk id="8" creationId="{264CB75D-98F1-FF35-CB51-7FE99A7C7F81}"/>
          </ac:spMkLst>
        </pc:spChg>
        <pc:spChg chg="add del mod">
          <ac:chgData name="Chi Kit Ken FONG" userId="233f042c-09e9-4a0c-9043-d675a582571a" providerId="ADAL" clId="{FFA94774-5DA0-3745-AD6F-E4B6FBA44464}" dt="2022-08-25T12:31:23.046" v="73"/>
          <ac:spMkLst>
            <pc:docMk/>
            <pc:sldMk cId="1672954693" sldId="628"/>
            <ac:spMk id="12" creationId="{7630034E-BA88-7B3E-E79D-781EF3E63DAA}"/>
          </ac:spMkLst>
        </pc:spChg>
        <pc:spChg chg="del">
          <ac:chgData name="Chi Kit Ken FONG" userId="233f042c-09e9-4a0c-9043-d675a582571a" providerId="ADAL" clId="{FFA94774-5DA0-3745-AD6F-E4B6FBA44464}" dt="2022-08-25T12:29:42.257" v="12"/>
          <ac:spMkLst>
            <pc:docMk/>
            <pc:sldMk cId="1672954693" sldId="628"/>
            <ac:spMk id="13" creationId="{F6B7BFBD-C488-4B5B-ABE5-8256F3FFB048}"/>
          </ac:spMkLst>
        </pc:spChg>
        <pc:spChg chg="add del mod">
          <ac:chgData name="Chi Kit Ken FONG" userId="233f042c-09e9-4a0c-9043-d675a582571a" providerId="ADAL" clId="{FFA94774-5DA0-3745-AD6F-E4B6FBA44464}" dt="2022-08-25T12:31:23.046" v="73"/>
          <ac:spMkLst>
            <pc:docMk/>
            <pc:sldMk cId="1672954693" sldId="628"/>
            <ac:spMk id="14" creationId="{3897D190-3905-A618-DF06-1A8514A8AD7A}"/>
          </ac:spMkLst>
        </pc:spChg>
        <pc:spChg chg="del">
          <ac:chgData name="Chi Kit Ken FONG" userId="233f042c-09e9-4a0c-9043-d675a582571a" providerId="ADAL" clId="{FFA94774-5DA0-3745-AD6F-E4B6FBA44464}" dt="2022-08-25T12:29:42.257" v="12"/>
          <ac:spMkLst>
            <pc:docMk/>
            <pc:sldMk cId="1672954693" sldId="628"/>
            <ac:spMk id="15" creationId="{2BA7674F-A261-445A-AE3A-A0AA30620EC8}"/>
          </ac:spMkLst>
        </pc:spChg>
        <pc:spChg chg="del">
          <ac:chgData name="Chi Kit Ken FONG" userId="233f042c-09e9-4a0c-9043-d675a582571a" providerId="ADAL" clId="{FFA94774-5DA0-3745-AD6F-E4B6FBA44464}" dt="2022-08-25T12:29:42.257" v="12"/>
          <ac:spMkLst>
            <pc:docMk/>
            <pc:sldMk cId="1672954693" sldId="628"/>
            <ac:spMk id="17" creationId="{BA53A58C-A067-4B87-B48C-CB90C1FA0FEE}"/>
          </ac:spMkLst>
        </pc:spChg>
        <pc:grpChg chg="del">
          <ac:chgData name="Chi Kit Ken FONG" userId="233f042c-09e9-4a0c-9043-d675a582571a" providerId="ADAL" clId="{FFA94774-5DA0-3745-AD6F-E4B6FBA44464}" dt="2022-08-25T12:29:42.257" v="12"/>
          <ac:grpSpMkLst>
            <pc:docMk/>
            <pc:sldMk cId="1672954693" sldId="628"/>
            <ac:grpSpMk id="9" creationId="{8C89EA62-F38E-4285-A105-C5E1BD360093}"/>
          </ac:grpSpMkLst>
        </pc:gr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4098844750" sldId="631"/>
        </pc:sldMkLst>
        <pc:spChg chg="add mod ord">
          <ac:chgData name="Chi Kit Ken FONG" userId="233f042c-09e9-4a0c-9043-d675a582571a" providerId="ADAL" clId="{FFA94774-5DA0-3745-AD6F-E4B6FBA44464}" dt="2022-08-25T12:41:13.518" v="230" actId="20577"/>
          <ac:spMkLst>
            <pc:docMk/>
            <pc:sldMk cId="4098844750" sldId="631"/>
            <ac:spMk id="2" creationId="{0B90865F-552A-A823-6A91-30027356A257}"/>
          </ac:spMkLst>
        </pc:spChg>
        <pc:spChg chg="mod ord">
          <ac:chgData name="Chi Kit Ken FONG" userId="233f042c-09e9-4a0c-9043-d675a582571a" providerId="ADAL" clId="{FFA94774-5DA0-3745-AD6F-E4B6FBA44464}" dt="2022-08-25T12:31:53.864" v="89" actId="700"/>
          <ac:spMkLst>
            <pc:docMk/>
            <pc:sldMk cId="4098844750" sldId="631"/>
            <ac:spMk id="4" creationId="{77B86CF9-8D36-44C7-BBB2-1EA4BAF16AC7}"/>
          </ac:spMkLst>
        </pc:spChg>
        <pc:spChg chg="del mod">
          <ac:chgData name="Chi Kit Ken FONG" userId="233f042c-09e9-4a0c-9043-d675a582571a" providerId="ADAL" clId="{FFA94774-5DA0-3745-AD6F-E4B6FBA44464}" dt="2022-08-25T12:41:04.516" v="226" actId="478"/>
          <ac:spMkLst>
            <pc:docMk/>
            <pc:sldMk cId="4098844750" sldId="631"/>
            <ac:spMk id="13" creationId="{CF0FFCDE-4CA8-0743-8CEC-DF7B79E49547}"/>
          </ac:spMkLst>
        </pc:spChg>
        <pc:spChg chg="add del mod ord">
          <ac:chgData name="Chi Kit Ken FONG" userId="233f042c-09e9-4a0c-9043-d675a582571a" providerId="ADAL" clId="{FFA94774-5DA0-3745-AD6F-E4B6FBA44464}" dt="2022-08-25T12:41:17.340" v="231" actId="478"/>
          <ac:spMkLst>
            <pc:docMk/>
            <pc:sldMk cId="4098844750" sldId="631"/>
            <ac:spMk id="14" creationId="{448784DA-1BD7-286F-87EE-2E44AB2DD538}"/>
          </ac:spMkLst>
        </pc:spChg>
      </pc:sldChg>
      <pc:sldChg chg="delSp modSp add mod modTransition setBg delDesignElem chgLayout">
        <pc:chgData name="Chi Kit Ken FONG" userId="233f042c-09e9-4a0c-9043-d675a582571a" providerId="ADAL" clId="{FFA94774-5DA0-3745-AD6F-E4B6FBA44464}" dt="2022-08-30T16:04:09.887" v="665"/>
        <pc:sldMkLst>
          <pc:docMk/>
          <pc:sldMk cId="930939161" sldId="632"/>
        </pc:sldMkLst>
        <pc:spChg chg="mod ord">
          <ac:chgData name="Chi Kit Ken FONG" userId="233f042c-09e9-4a0c-9043-d675a582571a" providerId="ADAL" clId="{FFA94774-5DA0-3745-AD6F-E4B6FBA44464}" dt="2022-08-25T12:34:41.110" v="148" actId="20577"/>
          <ac:spMkLst>
            <pc:docMk/>
            <pc:sldMk cId="930939161" sldId="632"/>
            <ac:spMk id="2" creationId="{0DC81815-4E7C-4F1A-9C5C-1D38D4A14D57}"/>
          </ac:spMkLst>
        </pc:spChg>
        <pc:spChg chg="mod ord">
          <ac:chgData name="Chi Kit Ken FONG" userId="233f042c-09e9-4a0c-9043-d675a582571a" providerId="ADAL" clId="{FFA94774-5DA0-3745-AD6F-E4B6FBA44464}" dt="2022-08-25T12:34:26.296" v="136" actId="700"/>
          <ac:spMkLst>
            <pc:docMk/>
            <pc:sldMk cId="930939161" sldId="632"/>
            <ac:spMk id="4" creationId="{8CCE6A54-86EC-4794-A240-229AAA1C977A}"/>
          </ac:spMkLst>
        </pc:spChg>
        <pc:spChg chg="del">
          <ac:chgData name="Chi Kit Ken FONG" userId="233f042c-09e9-4a0c-9043-d675a582571a" providerId="ADAL" clId="{FFA94774-5DA0-3745-AD6F-E4B6FBA44464}" dt="2022-08-25T12:29:42.257" v="12"/>
          <ac:spMkLst>
            <pc:docMk/>
            <pc:sldMk cId="930939161" sldId="632"/>
            <ac:spMk id="13" creationId="{F6B7BFBD-C488-4B5B-ABE5-8256F3FFB048}"/>
          </ac:spMkLst>
        </pc:spChg>
        <pc:spChg chg="del">
          <ac:chgData name="Chi Kit Ken FONG" userId="233f042c-09e9-4a0c-9043-d675a582571a" providerId="ADAL" clId="{FFA94774-5DA0-3745-AD6F-E4B6FBA44464}" dt="2022-08-25T12:29:42.257" v="12"/>
          <ac:spMkLst>
            <pc:docMk/>
            <pc:sldMk cId="930939161" sldId="632"/>
            <ac:spMk id="15" creationId="{2BA7674F-A261-445A-AE3A-A0AA30620EC8}"/>
          </ac:spMkLst>
        </pc:spChg>
        <pc:spChg chg="del">
          <ac:chgData name="Chi Kit Ken FONG" userId="233f042c-09e9-4a0c-9043-d675a582571a" providerId="ADAL" clId="{FFA94774-5DA0-3745-AD6F-E4B6FBA44464}" dt="2022-08-25T12:29:42.257" v="12"/>
          <ac:spMkLst>
            <pc:docMk/>
            <pc:sldMk cId="930939161" sldId="632"/>
            <ac:spMk id="17" creationId="{BA53A58C-A067-4B87-B48C-CB90C1FA0FEE}"/>
          </ac:spMkLst>
        </pc:spChg>
        <pc:grpChg chg="del">
          <ac:chgData name="Chi Kit Ken FONG" userId="233f042c-09e9-4a0c-9043-d675a582571a" providerId="ADAL" clId="{FFA94774-5DA0-3745-AD6F-E4B6FBA44464}" dt="2022-08-25T12:29:42.257" v="12"/>
          <ac:grpSpMkLst>
            <pc:docMk/>
            <pc:sldMk cId="930939161" sldId="632"/>
            <ac:grpSpMk id="9" creationId="{8C89EA62-F38E-4285-A105-C5E1BD360093}"/>
          </ac:grpSpMkLst>
        </pc:grpChg>
      </pc:sldChg>
      <pc:sldChg chg="delSp modSp add mod modTransition setBg delDesignElem chgLayout">
        <pc:chgData name="Chi Kit Ken FONG" userId="233f042c-09e9-4a0c-9043-d675a582571a" providerId="ADAL" clId="{FFA94774-5DA0-3745-AD6F-E4B6FBA44464}" dt="2022-08-30T16:04:09.887" v="665"/>
        <pc:sldMkLst>
          <pc:docMk/>
          <pc:sldMk cId="1279757504" sldId="633"/>
        </pc:sldMkLst>
        <pc:spChg chg="mod ord">
          <ac:chgData name="Chi Kit Ken FONG" userId="233f042c-09e9-4a0c-9043-d675a582571a" providerId="ADAL" clId="{FFA94774-5DA0-3745-AD6F-E4B6FBA44464}" dt="2022-08-25T12:35:03.298" v="162" actId="20577"/>
          <ac:spMkLst>
            <pc:docMk/>
            <pc:sldMk cId="1279757504" sldId="633"/>
            <ac:spMk id="2" creationId="{D6148BCC-F25E-47A5-8430-088F92128169}"/>
          </ac:spMkLst>
        </pc:spChg>
        <pc:spChg chg="mod ord">
          <ac:chgData name="Chi Kit Ken FONG" userId="233f042c-09e9-4a0c-9043-d675a582571a" providerId="ADAL" clId="{FFA94774-5DA0-3745-AD6F-E4B6FBA44464}" dt="2022-08-25T12:34:54.677" v="149" actId="700"/>
          <ac:spMkLst>
            <pc:docMk/>
            <pc:sldMk cId="1279757504" sldId="633"/>
            <ac:spMk id="4" creationId="{EA13EB67-8FB3-453E-A0A4-9F0A0B903EB3}"/>
          </ac:spMkLst>
        </pc:spChg>
        <pc:spChg chg="del">
          <ac:chgData name="Chi Kit Ken FONG" userId="233f042c-09e9-4a0c-9043-d675a582571a" providerId="ADAL" clId="{FFA94774-5DA0-3745-AD6F-E4B6FBA44464}" dt="2022-08-25T12:29:42.257" v="12"/>
          <ac:spMkLst>
            <pc:docMk/>
            <pc:sldMk cId="1279757504" sldId="633"/>
            <ac:spMk id="13" creationId="{F6B7BFBD-C488-4B5B-ABE5-8256F3FFB048}"/>
          </ac:spMkLst>
        </pc:spChg>
        <pc:spChg chg="del">
          <ac:chgData name="Chi Kit Ken FONG" userId="233f042c-09e9-4a0c-9043-d675a582571a" providerId="ADAL" clId="{FFA94774-5DA0-3745-AD6F-E4B6FBA44464}" dt="2022-08-25T12:29:42.257" v="12"/>
          <ac:spMkLst>
            <pc:docMk/>
            <pc:sldMk cId="1279757504" sldId="633"/>
            <ac:spMk id="15" creationId="{2BA7674F-A261-445A-AE3A-A0AA30620EC8}"/>
          </ac:spMkLst>
        </pc:spChg>
        <pc:spChg chg="del">
          <ac:chgData name="Chi Kit Ken FONG" userId="233f042c-09e9-4a0c-9043-d675a582571a" providerId="ADAL" clId="{FFA94774-5DA0-3745-AD6F-E4B6FBA44464}" dt="2022-08-25T12:29:42.257" v="12"/>
          <ac:spMkLst>
            <pc:docMk/>
            <pc:sldMk cId="1279757504" sldId="633"/>
            <ac:spMk id="17" creationId="{BA53A58C-A067-4B87-B48C-CB90C1FA0FEE}"/>
          </ac:spMkLst>
        </pc:spChg>
        <pc:grpChg chg="del">
          <ac:chgData name="Chi Kit Ken FONG" userId="233f042c-09e9-4a0c-9043-d675a582571a" providerId="ADAL" clId="{FFA94774-5DA0-3745-AD6F-E4B6FBA44464}" dt="2022-08-25T12:29:42.257" v="12"/>
          <ac:grpSpMkLst>
            <pc:docMk/>
            <pc:sldMk cId="1279757504" sldId="633"/>
            <ac:grpSpMk id="9" creationId="{8C89EA62-F38E-4285-A105-C5E1BD360093}"/>
          </ac:grpSpMkLst>
        </pc:gr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577286276" sldId="634"/>
        </pc:sldMkLst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577286276" sldId="634"/>
            <ac:spMk id="2" creationId="{F52991BC-D17E-A64E-3C84-81E098B80BBE}"/>
          </ac:spMkLst>
        </pc:spChg>
        <pc:spChg chg="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577286276" sldId="634"/>
            <ac:spMk id="4" creationId="{77B86CF9-8D36-44C7-BBB2-1EA4BAF16AC7}"/>
          </ac:spMkLst>
        </pc:spChg>
        <pc:spChg chg="mod">
          <ac:chgData name="Chi Kit Ken FONG" userId="233f042c-09e9-4a0c-9043-d675a582571a" providerId="ADAL" clId="{FFA94774-5DA0-3745-AD6F-E4B6FBA44464}" dt="2022-08-25T13:29:04.285" v="402" actId="21"/>
          <ac:spMkLst>
            <pc:docMk/>
            <pc:sldMk cId="577286276" sldId="634"/>
            <ac:spMk id="13" creationId="{A6AF60C7-DF70-8D48-A6E4-7C8D6818D9C6}"/>
          </ac:spMkLst>
        </pc:spChg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577286276" sldId="634"/>
            <ac:spMk id="14" creationId="{D1143050-C4FB-5FDA-6B52-1A8A2886452F}"/>
          </ac:spMkLst>
        </pc:spChg>
        <pc:spChg chg="add mod ord">
          <ac:chgData name="Chi Kit Ken FONG" userId="233f042c-09e9-4a0c-9043-d675a582571a" providerId="ADAL" clId="{FFA94774-5DA0-3745-AD6F-E4B6FBA44464}" dt="2022-08-25T13:29:06.350" v="404" actId="20577"/>
          <ac:spMkLst>
            <pc:docMk/>
            <pc:sldMk cId="577286276" sldId="634"/>
            <ac:spMk id="15" creationId="{949BCC24-7191-7B93-F741-AE41052D8F64}"/>
          </ac:spMkLst>
        </pc:spChg>
        <pc:spChg chg="add del mod ord">
          <ac:chgData name="Chi Kit Ken FONG" userId="233f042c-09e9-4a0c-9043-d675a582571a" providerId="ADAL" clId="{FFA94774-5DA0-3745-AD6F-E4B6FBA44464}" dt="2022-08-25T13:29:12.183" v="405" actId="478"/>
          <ac:spMkLst>
            <pc:docMk/>
            <pc:sldMk cId="577286276" sldId="634"/>
            <ac:spMk id="16" creationId="{D656F33A-E5A5-BBF8-FBE1-513CE85AD965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901867798" sldId="636"/>
        </pc:sldMkLst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901867798" sldId="636"/>
            <ac:spMk id="2" creationId="{D15B461C-E896-2E62-4E48-DFB501DF557B}"/>
          </ac:spMkLst>
        </pc:spChg>
        <pc:spChg chg="mod ord">
          <ac:chgData name="Chi Kit Ken FONG" userId="233f042c-09e9-4a0c-9043-d675a582571a" providerId="ADAL" clId="{FFA94774-5DA0-3745-AD6F-E4B6FBA44464}" dt="2022-08-25T13:37:57.152" v="556" actId="14100"/>
          <ac:spMkLst>
            <pc:docMk/>
            <pc:sldMk cId="901867798" sldId="636"/>
            <ac:spMk id="3" creationId="{0B54495B-388C-46D2-85CE-7974C16CDA55}"/>
          </ac:spMkLst>
        </pc:spChg>
        <pc:spChg chg="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901867798" sldId="636"/>
            <ac:spMk id="4" creationId="{46B0FD2C-BE98-48EB-8BDF-4FC9409E78D4}"/>
          </ac:spMkLst>
        </pc:spChg>
        <pc:spChg chg="add mod ord">
          <ac:chgData name="Chi Kit Ken FONG" userId="233f042c-09e9-4a0c-9043-d675a582571a" providerId="ADAL" clId="{FFA94774-5DA0-3745-AD6F-E4B6FBA44464}" dt="2022-08-25T13:32:10.472" v="472" actId="20577"/>
          <ac:spMkLst>
            <pc:docMk/>
            <pc:sldMk cId="901867798" sldId="636"/>
            <ac:spMk id="5" creationId="{9C51B560-9DF3-7F56-D335-512ABD0466B5}"/>
          </ac:spMkLst>
        </pc:spChg>
        <pc:spChg chg="mod">
          <ac:chgData name="Chi Kit Ken FONG" userId="233f042c-09e9-4a0c-9043-d675a582571a" providerId="ADAL" clId="{FFA94774-5DA0-3745-AD6F-E4B6FBA44464}" dt="2022-08-25T13:32:08.121" v="466" actId="21"/>
          <ac:spMkLst>
            <pc:docMk/>
            <pc:sldMk cId="901867798" sldId="636"/>
            <ac:spMk id="10" creationId="{E7C93E69-6DDE-3C43-9865-5BEB7326A3EB}"/>
          </ac:spMkLst>
        </pc:spChg>
        <pc:spChg chg="del">
          <ac:chgData name="Chi Kit Ken FONG" userId="233f042c-09e9-4a0c-9043-d675a582571a" providerId="ADAL" clId="{FFA94774-5DA0-3745-AD6F-E4B6FBA44464}" dt="2022-08-25T13:32:13.977" v="473" actId="478"/>
          <ac:spMkLst>
            <pc:docMk/>
            <pc:sldMk cId="901867798" sldId="636"/>
            <ac:spMk id="12" creationId="{46047325-67DE-4912-A4AF-0EE82378E3F9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1481858707" sldId="637"/>
        </pc:sldMkLst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1481858707" sldId="637"/>
            <ac:spMk id="2" creationId="{41BFEAB5-60D0-8814-0C09-DCBE91B47EC4}"/>
          </ac:spMkLst>
        </pc:spChg>
        <pc:spChg chg="mod ord">
          <ac:chgData name="Chi Kit Ken FONG" userId="233f042c-09e9-4a0c-9043-d675a582571a" providerId="ADAL" clId="{FFA94774-5DA0-3745-AD6F-E4B6FBA44464}" dt="2022-08-25T13:31:56.636" v="464" actId="14100"/>
          <ac:spMkLst>
            <pc:docMk/>
            <pc:sldMk cId="1481858707" sldId="637"/>
            <ac:spMk id="3" creationId="{0B54495B-388C-46D2-85CE-7974C16CDA55}"/>
          </ac:spMkLst>
        </pc:spChg>
        <pc:spChg chg="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1481858707" sldId="637"/>
            <ac:spMk id="4" creationId="{46B0FD2C-BE98-48EB-8BDF-4FC9409E78D4}"/>
          </ac:spMkLst>
        </pc:spChg>
        <pc:spChg chg="add mod ord">
          <ac:chgData name="Chi Kit Ken FONG" userId="233f042c-09e9-4a0c-9043-d675a582571a" providerId="ADAL" clId="{FFA94774-5DA0-3745-AD6F-E4B6FBA44464}" dt="2022-08-25T13:31:52.027" v="463" actId="20577"/>
          <ac:spMkLst>
            <pc:docMk/>
            <pc:sldMk cId="1481858707" sldId="637"/>
            <ac:spMk id="8" creationId="{9ECDBBB2-91AE-EAF4-C393-779558BD720A}"/>
          </ac:spMkLst>
        </pc:spChg>
        <pc:spChg chg="del">
          <ac:chgData name="Chi Kit Ken FONG" userId="233f042c-09e9-4a0c-9043-d675a582571a" providerId="ADAL" clId="{FFA94774-5DA0-3745-AD6F-E4B6FBA44464}" dt="2022-08-25T13:32:02.178" v="465" actId="478"/>
          <ac:spMkLst>
            <pc:docMk/>
            <pc:sldMk cId="1481858707" sldId="637"/>
            <ac:spMk id="9" creationId="{8F1B70D5-5DAC-49C8-BF2D-7DC5B40B72C5}"/>
          </ac:spMkLst>
        </pc:spChg>
        <pc:spChg chg="mod">
          <ac:chgData name="Chi Kit Ken FONG" userId="233f042c-09e9-4a0c-9043-d675a582571a" providerId="ADAL" clId="{FFA94774-5DA0-3745-AD6F-E4B6FBA44464}" dt="2022-08-25T13:31:49.353" v="457" actId="21"/>
          <ac:spMkLst>
            <pc:docMk/>
            <pc:sldMk cId="1481858707" sldId="637"/>
            <ac:spMk id="12" creationId="{FC56BD5B-6463-484D-AEEB-21728607C0C7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410784685" sldId="638"/>
        </pc:sldMkLst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410784685" sldId="638"/>
            <ac:spMk id="2" creationId="{041F3751-AE7B-7D2C-D088-3F911CE97A73}"/>
          </ac:spMkLst>
        </pc:spChg>
        <pc:spChg chg="mod ord">
          <ac:chgData name="Chi Kit Ken FONG" userId="233f042c-09e9-4a0c-9043-d675a582571a" providerId="ADAL" clId="{FFA94774-5DA0-3745-AD6F-E4B6FBA44464}" dt="2022-08-25T13:33:05.683" v="485" actId="255"/>
          <ac:spMkLst>
            <pc:docMk/>
            <pc:sldMk cId="410784685" sldId="638"/>
            <ac:spMk id="3" creationId="{BDDE1192-8291-4D93-970C-18B5E59B1B05}"/>
          </ac:spMkLst>
        </pc:spChg>
        <pc:spChg chg="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410784685" sldId="638"/>
            <ac:spMk id="4" creationId="{A39D9BDD-94FA-4F5C-9E1E-E1E986A3ABA9}"/>
          </ac:spMkLst>
        </pc:spChg>
        <pc:spChg chg="add mod ord">
          <ac:chgData name="Chi Kit Ken FONG" userId="233f042c-09e9-4a0c-9043-d675a582571a" providerId="ADAL" clId="{FFA94774-5DA0-3745-AD6F-E4B6FBA44464}" dt="2022-08-25T18:04:38.842" v="636" actId="108"/>
          <ac:spMkLst>
            <pc:docMk/>
            <pc:sldMk cId="410784685" sldId="638"/>
            <ac:spMk id="5" creationId="{F0D78DDA-97F5-AD1F-B534-5BE3EF51E667}"/>
          </ac:spMkLst>
        </pc:spChg>
        <pc:spChg chg="mod">
          <ac:chgData name="Chi Kit Ken FONG" userId="233f042c-09e9-4a0c-9043-d675a582571a" providerId="ADAL" clId="{FFA94774-5DA0-3745-AD6F-E4B6FBA44464}" dt="2022-08-25T13:32:56.076" v="482" actId="21"/>
          <ac:spMkLst>
            <pc:docMk/>
            <pc:sldMk cId="410784685" sldId="638"/>
            <ac:spMk id="6" creationId="{BDEBC087-9818-7441-955C-96F7315D5115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315439490" sldId="639"/>
        </pc:sldMkLst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315439490" sldId="639"/>
            <ac:spMk id="2" creationId="{BC3CC284-D330-5E84-EFCD-38476649B827}"/>
          </ac:spMkLst>
        </pc:spChg>
        <pc:spChg chg="mod ord">
          <ac:chgData name="Chi Kit Ken FONG" userId="233f042c-09e9-4a0c-9043-d675a582571a" providerId="ADAL" clId="{FFA94774-5DA0-3745-AD6F-E4B6FBA44464}" dt="2022-08-25T18:03:13.421" v="633" actId="20577"/>
          <ac:spMkLst>
            <pc:docMk/>
            <pc:sldMk cId="315439490" sldId="639"/>
            <ac:spMk id="3" creationId="{7404AA73-7FB1-48F3-BDFF-35781A94634A}"/>
          </ac:spMkLst>
        </pc:spChg>
        <pc:spChg chg="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315439490" sldId="639"/>
            <ac:spMk id="4" creationId="{B5352202-8A4D-479E-84E5-29FC0F7163DB}"/>
          </ac:spMkLst>
        </pc:spChg>
        <pc:spChg chg="add mod ord">
          <ac:chgData name="Chi Kit Ken FONG" userId="233f042c-09e9-4a0c-9043-d675a582571a" providerId="ADAL" clId="{FFA94774-5DA0-3745-AD6F-E4B6FBA44464}" dt="2022-08-25T18:13:30.408" v="658" actId="108"/>
          <ac:spMkLst>
            <pc:docMk/>
            <pc:sldMk cId="315439490" sldId="639"/>
            <ac:spMk id="5" creationId="{7F44C9B9-8AB3-1A3D-B94F-E5D25ACE0BC4}"/>
          </ac:spMkLst>
        </pc:spChg>
        <pc:spChg chg="mod">
          <ac:chgData name="Chi Kit Ken FONG" userId="233f042c-09e9-4a0c-9043-d675a582571a" providerId="ADAL" clId="{FFA94774-5DA0-3745-AD6F-E4B6FBA44464}" dt="2022-08-25T13:33:45.342" v="491" actId="21"/>
          <ac:spMkLst>
            <pc:docMk/>
            <pc:sldMk cId="315439490" sldId="639"/>
            <ac:spMk id="9" creationId="{FC4A2A68-F578-364B-A0B3-C995A8045B6A}"/>
          </ac:spMkLst>
        </pc:spChg>
      </pc:sldChg>
      <pc:sldChg chg="addSp modSp add mod modTransition setBg modClrScheme modAnim chgLayout">
        <pc:chgData name="Chi Kit Ken FONG" userId="233f042c-09e9-4a0c-9043-d675a582571a" providerId="ADAL" clId="{FFA94774-5DA0-3745-AD6F-E4B6FBA44464}" dt="2022-08-30T16:04:09.887" v="665"/>
        <pc:sldMkLst>
          <pc:docMk/>
          <pc:sldMk cId="3959287444" sldId="642"/>
        </pc:sldMkLst>
        <pc:spChg chg="mod ord">
          <ac:chgData name="Chi Kit Ken FONG" userId="233f042c-09e9-4a0c-9043-d675a582571a" providerId="ADAL" clId="{FFA94774-5DA0-3745-AD6F-E4B6FBA44464}" dt="2022-08-25T12:45:02.432" v="265" actId="700"/>
          <ac:spMkLst>
            <pc:docMk/>
            <pc:sldMk cId="3959287444" sldId="642"/>
            <ac:spMk id="2" creationId="{FCFE7A5E-F65F-49D8-AE4A-033A9BF95588}"/>
          </ac:spMkLst>
        </pc:spChg>
        <pc:spChg chg="add mod ord">
          <ac:chgData name="Chi Kit Ken FONG" userId="233f042c-09e9-4a0c-9043-d675a582571a" providerId="ADAL" clId="{FFA94774-5DA0-3745-AD6F-E4B6FBA44464}" dt="2022-08-25T13:28:41.782" v="399" actId="20577"/>
          <ac:spMkLst>
            <pc:docMk/>
            <pc:sldMk cId="3959287444" sldId="642"/>
            <ac:spMk id="3" creationId="{825A880C-169C-3F1E-1C8D-E32F7489AD7A}"/>
          </ac:spMkLst>
        </pc:spChg>
        <pc:spChg chg="mod ord">
          <ac:chgData name="Chi Kit Ken FONG" userId="233f042c-09e9-4a0c-9043-d675a582571a" providerId="ADAL" clId="{FFA94774-5DA0-3745-AD6F-E4B6FBA44464}" dt="2022-08-25T12:47:27.813" v="318" actId="20577"/>
          <ac:spMkLst>
            <pc:docMk/>
            <pc:sldMk cId="3959287444" sldId="642"/>
            <ac:spMk id="4" creationId="{93BC16DD-9C49-4B6E-B573-E209B2FF449F}"/>
          </ac:spMkLst>
        </pc:spChg>
        <pc:spChg chg="mod">
          <ac:chgData name="Chi Kit Ken FONG" userId="233f042c-09e9-4a0c-9043-d675a582571a" providerId="ADAL" clId="{FFA94774-5DA0-3745-AD6F-E4B6FBA44464}" dt="2022-08-25T12:47:01.743" v="312" actId="167"/>
          <ac:spMkLst>
            <pc:docMk/>
            <pc:sldMk cId="3959287444" sldId="642"/>
            <ac:spMk id="5" creationId="{F7225BC9-40CE-48BA-B17F-EDE34B115218}"/>
          </ac:spMkLst>
        </pc:spChg>
        <pc:spChg chg="mod">
          <ac:chgData name="Chi Kit Ken FONG" userId="233f042c-09e9-4a0c-9043-d675a582571a" providerId="ADAL" clId="{FFA94774-5DA0-3745-AD6F-E4B6FBA44464}" dt="2022-08-25T12:45:42.436" v="282" actId="21"/>
          <ac:spMkLst>
            <pc:docMk/>
            <pc:sldMk cId="3959287444" sldId="642"/>
            <ac:spMk id="8" creationId="{5A72E85E-1911-0449-91F1-6C630ACD023F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2746594747" sldId="643"/>
        </pc:sldMkLst>
        <pc:spChg chg="add mod ord">
          <ac:chgData name="Chi Kit Ken FONG" userId="233f042c-09e9-4a0c-9043-d675a582571a" providerId="ADAL" clId="{FFA94774-5DA0-3745-AD6F-E4B6FBA44464}" dt="2022-08-25T12:45:20.902" v="280" actId="20577"/>
          <ac:spMkLst>
            <pc:docMk/>
            <pc:sldMk cId="2746594747" sldId="643"/>
            <ac:spMk id="2" creationId="{60522BAA-7AF6-9319-F750-C6035D62AF21}"/>
          </ac:spMkLst>
        </pc:spChg>
        <pc:spChg chg="mod ord">
          <ac:chgData name="Chi Kit Ken FONG" userId="233f042c-09e9-4a0c-9043-d675a582571a" providerId="ADAL" clId="{FFA94774-5DA0-3745-AD6F-E4B6FBA44464}" dt="2022-08-25T12:45:02.432" v="265" actId="700"/>
          <ac:spMkLst>
            <pc:docMk/>
            <pc:sldMk cId="2746594747" sldId="643"/>
            <ac:spMk id="4" creationId="{77B86CF9-8D36-44C7-BBB2-1EA4BAF16AC7}"/>
          </ac:spMkLst>
        </pc:spChg>
        <pc:spChg chg="mod">
          <ac:chgData name="Chi Kit Ken FONG" userId="233f042c-09e9-4a0c-9043-d675a582571a" providerId="ADAL" clId="{FFA94774-5DA0-3745-AD6F-E4B6FBA44464}" dt="2022-08-25T12:45:16.552" v="274" actId="21"/>
          <ac:spMkLst>
            <pc:docMk/>
            <pc:sldMk cId="2746594747" sldId="643"/>
            <ac:spMk id="12" creationId="{5B99E4DA-3D48-6F43-9291-8A9F839FF164}"/>
          </ac:spMkLst>
        </pc:spChg>
        <pc:spChg chg="add del mod ord">
          <ac:chgData name="Chi Kit Ken FONG" userId="233f042c-09e9-4a0c-9043-d675a582571a" providerId="ADAL" clId="{FFA94774-5DA0-3745-AD6F-E4B6FBA44464}" dt="2022-08-25T12:45:23.807" v="281" actId="478"/>
          <ac:spMkLst>
            <pc:docMk/>
            <pc:sldMk cId="2746594747" sldId="643"/>
            <ac:spMk id="13" creationId="{4E616117-00D3-A3C3-598D-937D78193393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366937398" sldId="648"/>
        </pc:sldMkLst>
        <pc:spChg chg="mod">
          <ac:chgData name="Chi Kit Ken FONG" userId="233f042c-09e9-4a0c-9043-d675a582571a" providerId="ADAL" clId="{FFA94774-5DA0-3745-AD6F-E4B6FBA44464}" dt="2022-08-25T17:58:02.085" v="563" actId="404"/>
          <ac:spMkLst>
            <pc:docMk/>
            <pc:sldMk cId="366937398" sldId="648"/>
            <ac:spMk id="2" creationId="{87B7D003-0B20-4CE4-BA8E-08789B3A1355}"/>
          </ac:spMkLst>
        </pc:spChg>
        <pc:spChg chg="mod ord">
          <ac:chgData name="Chi Kit Ken FONG" userId="233f042c-09e9-4a0c-9043-d675a582571a" providerId="ADAL" clId="{FFA94774-5DA0-3745-AD6F-E4B6FBA44464}" dt="2022-08-25T17:57:44.780" v="560" actId="255"/>
          <ac:spMkLst>
            <pc:docMk/>
            <pc:sldMk cId="366937398" sldId="648"/>
            <ac:spMk id="3" creationId="{02D924C7-15D4-46E7-9651-15F9A8945025}"/>
          </ac:spMkLst>
        </pc:spChg>
        <pc:spChg chg="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366937398" sldId="648"/>
            <ac:spMk id="4" creationId="{B31B1118-FAFE-4788-A378-6F9C0366BA39}"/>
          </ac:spMkLst>
        </pc:spChg>
        <pc:spChg chg="mod">
          <ac:chgData name="Chi Kit Ken FONG" userId="233f042c-09e9-4a0c-9043-d675a582571a" providerId="ADAL" clId="{FFA94774-5DA0-3745-AD6F-E4B6FBA44464}" dt="2022-08-25T17:58:02.085" v="563" actId="404"/>
          <ac:spMkLst>
            <pc:docMk/>
            <pc:sldMk cId="366937398" sldId="648"/>
            <ac:spMk id="5" creationId="{4A78CAA5-BC8C-43C8-A438-AD14A49727F8}"/>
          </ac:spMkLst>
        </pc:spChg>
        <pc:spChg chg="mod">
          <ac:chgData name="Chi Kit Ken FONG" userId="233f042c-09e9-4a0c-9043-d675a582571a" providerId="ADAL" clId="{FFA94774-5DA0-3745-AD6F-E4B6FBA44464}" dt="2022-08-25T17:58:02.085" v="563" actId="404"/>
          <ac:spMkLst>
            <pc:docMk/>
            <pc:sldMk cId="366937398" sldId="648"/>
            <ac:spMk id="6" creationId="{7B00AA23-0FDC-4E79-AB94-381CE478D474}"/>
          </ac:spMkLst>
        </pc:spChg>
        <pc:spChg chg="add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366937398" sldId="648"/>
            <ac:spMk id="13" creationId="{30EF740B-F2DB-3C46-7941-CEC1AD55915C}"/>
          </ac:spMkLst>
        </pc:spChg>
        <pc:spChg chg="del">
          <ac:chgData name="Chi Kit Ken FONG" userId="233f042c-09e9-4a0c-9043-d675a582571a" providerId="ADAL" clId="{FFA94774-5DA0-3745-AD6F-E4B6FBA44464}" dt="2022-08-25T12:37:11.340" v="179" actId="478"/>
          <ac:spMkLst>
            <pc:docMk/>
            <pc:sldMk cId="366937398" sldId="648"/>
            <ac:spMk id="16" creationId="{5AB8372A-3171-694D-BCEB-FA91C7CC6F74}"/>
          </ac:spMkLst>
        </pc:spChg>
        <pc:grpChg chg="mod">
          <ac:chgData name="Chi Kit Ken FONG" userId="233f042c-09e9-4a0c-9043-d675a582571a" providerId="ADAL" clId="{FFA94774-5DA0-3745-AD6F-E4B6FBA44464}" dt="2022-08-25T17:57:54.653" v="561" actId="1076"/>
          <ac:grpSpMkLst>
            <pc:docMk/>
            <pc:sldMk cId="366937398" sldId="648"/>
            <ac:grpSpMk id="12" creationId="{D9A542BD-EEC3-4E34-B602-6335F2AC349F}"/>
          </ac:grpSpMkLst>
        </pc:grpChg>
        <pc:picChg chg="mod">
          <ac:chgData name="Chi Kit Ken FONG" userId="233f042c-09e9-4a0c-9043-d675a582571a" providerId="ADAL" clId="{FFA94774-5DA0-3745-AD6F-E4B6FBA44464}" dt="2022-08-25T17:58:07.167" v="567" actId="1035"/>
          <ac:picMkLst>
            <pc:docMk/>
            <pc:sldMk cId="366937398" sldId="648"/>
            <ac:picMk id="17" creationId="{706CF2C4-D87D-492C-9734-EEA3215BCC21}"/>
          </ac:picMkLst>
        </pc:pic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564408553" sldId="649"/>
        </pc:sldMkLst>
        <pc:spChg chg="mod">
          <ac:chgData name="Chi Kit Ken FONG" userId="233f042c-09e9-4a0c-9043-d675a582571a" providerId="ADAL" clId="{FFA94774-5DA0-3745-AD6F-E4B6FBA44464}" dt="2022-08-25T13:30:06.949" v="419" actId="404"/>
          <ac:spMkLst>
            <pc:docMk/>
            <pc:sldMk cId="564408553" sldId="649"/>
            <ac:spMk id="2" creationId="{87B7D003-0B20-4CE4-BA8E-08789B3A1355}"/>
          </ac:spMkLst>
        </pc:spChg>
        <pc:spChg chg="mod ord">
          <ac:chgData name="Chi Kit Ken FONG" userId="233f042c-09e9-4a0c-9043-d675a582571a" providerId="ADAL" clId="{FFA94774-5DA0-3745-AD6F-E4B6FBA44464}" dt="2022-08-25T13:29:53.582" v="416" actId="404"/>
          <ac:spMkLst>
            <pc:docMk/>
            <pc:sldMk cId="564408553" sldId="649"/>
            <ac:spMk id="3" creationId="{02D924C7-15D4-46E7-9651-15F9A8945025}"/>
          </ac:spMkLst>
        </pc:spChg>
        <pc:spChg chg="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564408553" sldId="649"/>
            <ac:spMk id="4" creationId="{B31B1118-FAFE-4788-A378-6F9C0366BA39}"/>
          </ac:spMkLst>
        </pc:spChg>
        <pc:spChg chg="mod">
          <ac:chgData name="Chi Kit Ken FONG" userId="233f042c-09e9-4a0c-9043-d675a582571a" providerId="ADAL" clId="{FFA94774-5DA0-3745-AD6F-E4B6FBA44464}" dt="2022-08-25T13:30:06.949" v="419" actId="404"/>
          <ac:spMkLst>
            <pc:docMk/>
            <pc:sldMk cId="564408553" sldId="649"/>
            <ac:spMk id="5" creationId="{4A78CAA5-BC8C-43C8-A438-AD14A49727F8}"/>
          </ac:spMkLst>
        </pc:spChg>
        <pc:spChg chg="mod">
          <ac:chgData name="Chi Kit Ken FONG" userId="233f042c-09e9-4a0c-9043-d675a582571a" providerId="ADAL" clId="{FFA94774-5DA0-3745-AD6F-E4B6FBA44464}" dt="2022-08-25T13:30:06.949" v="419" actId="404"/>
          <ac:spMkLst>
            <pc:docMk/>
            <pc:sldMk cId="564408553" sldId="649"/>
            <ac:spMk id="6" creationId="{7B00AA23-0FDC-4E79-AB94-381CE478D474}"/>
          </ac:spMkLst>
        </pc:spChg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564408553" sldId="649"/>
            <ac:spMk id="13" creationId="{5B367BF1-35CC-8482-CAED-96504D28329E}"/>
          </ac:spMkLst>
        </pc:spChg>
        <pc:spChg chg="add mod ord">
          <ac:chgData name="Chi Kit Ken FONG" userId="233f042c-09e9-4a0c-9043-d675a582571a" providerId="ADAL" clId="{FFA94774-5DA0-3745-AD6F-E4B6FBA44464}" dt="2022-08-25T13:29:44.243" v="415" actId="20577"/>
          <ac:spMkLst>
            <pc:docMk/>
            <pc:sldMk cId="564408553" sldId="649"/>
            <ac:spMk id="14" creationId="{835D2690-B284-5F11-60A7-BCEF23616FD9}"/>
          </ac:spMkLst>
        </pc:spChg>
        <pc:spChg chg="mod">
          <ac:chgData name="Chi Kit Ken FONG" userId="233f042c-09e9-4a0c-9043-d675a582571a" providerId="ADAL" clId="{FFA94774-5DA0-3745-AD6F-E4B6FBA44464}" dt="2022-08-25T13:29:42.172" v="413" actId="21"/>
          <ac:spMkLst>
            <pc:docMk/>
            <pc:sldMk cId="564408553" sldId="649"/>
            <ac:spMk id="18" creationId="{1CA1DABE-D836-9842-95CD-5F9549C7291E}"/>
          </ac:spMkLst>
        </pc:spChg>
        <pc:grpChg chg="mod">
          <ac:chgData name="Chi Kit Ken FONG" userId="233f042c-09e9-4a0c-9043-d675a582571a" providerId="ADAL" clId="{FFA94774-5DA0-3745-AD6F-E4B6FBA44464}" dt="2022-08-25T13:30:00.897" v="417" actId="1076"/>
          <ac:grpSpMkLst>
            <pc:docMk/>
            <pc:sldMk cId="564408553" sldId="649"/>
            <ac:grpSpMk id="12" creationId="{D9A542BD-EEC3-4E34-B602-6335F2AC349F}"/>
          </ac:grpSpMkLst>
        </pc:grpChg>
        <pc:picChg chg="mod">
          <ac:chgData name="Chi Kit Ken FONG" userId="233f042c-09e9-4a0c-9043-d675a582571a" providerId="ADAL" clId="{FFA94774-5DA0-3745-AD6F-E4B6FBA44464}" dt="2022-08-25T13:30:00.897" v="417" actId="1076"/>
          <ac:picMkLst>
            <pc:docMk/>
            <pc:sldMk cId="564408553" sldId="649"/>
            <ac:picMk id="17" creationId="{706CF2C4-D87D-492C-9734-EEA3215BCC21}"/>
          </ac:picMkLst>
        </pc:picChg>
      </pc:sldChg>
      <pc:sldChg chg="add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2045073503" sldId="650"/>
        </pc:sldMkLst>
        <pc:spChg chg="mod">
          <ac:chgData name="Chi Kit Ken FONG" userId="233f042c-09e9-4a0c-9043-d675a582571a" providerId="ADAL" clId="{FFA94774-5DA0-3745-AD6F-E4B6FBA44464}" dt="2022-08-25T13:28:56.842" v="401" actId="404"/>
          <ac:spMkLst>
            <pc:docMk/>
            <pc:sldMk cId="2045073503" sldId="650"/>
            <ac:spMk id="2" creationId="{87B7D003-0B20-4CE4-BA8E-08789B3A1355}"/>
          </ac:spMkLst>
        </pc:spChg>
        <pc:spChg chg="mod ord">
          <ac:chgData name="Chi Kit Ken FONG" userId="233f042c-09e9-4a0c-9043-d675a582571a" providerId="ADAL" clId="{FFA94774-5DA0-3745-AD6F-E4B6FBA44464}" dt="2022-08-25T12:45:02.547" v="269" actId="27636"/>
          <ac:spMkLst>
            <pc:docMk/>
            <pc:sldMk cId="2045073503" sldId="650"/>
            <ac:spMk id="3" creationId="{02D924C7-15D4-46E7-9651-15F9A8945025}"/>
          </ac:spMkLst>
        </pc:spChg>
        <pc:spChg chg="mod ord">
          <ac:chgData name="Chi Kit Ken FONG" userId="233f042c-09e9-4a0c-9043-d675a582571a" providerId="ADAL" clId="{FFA94774-5DA0-3745-AD6F-E4B6FBA44464}" dt="2022-08-25T12:45:02.432" v="265" actId="700"/>
          <ac:spMkLst>
            <pc:docMk/>
            <pc:sldMk cId="2045073503" sldId="650"/>
            <ac:spMk id="4" creationId="{B31B1118-FAFE-4788-A378-6F9C0366BA39}"/>
          </ac:spMkLst>
        </pc:spChg>
        <pc:spChg chg="mod">
          <ac:chgData name="Chi Kit Ken FONG" userId="233f042c-09e9-4a0c-9043-d675a582571a" providerId="ADAL" clId="{FFA94774-5DA0-3745-AD6F-E4B6FBA44464}" dt="2022-08-25T13:28:56.842" v="401" actId="404"/>
          <ac:spMkLst>
            <pc:docMk/>
            <pc:sldMk cId="2045073503" sldId="650"/>
            <ac:spMk id="5" creationId="{4A78CAA5-BC8C-43C8-A438-AD14A49727F8}"/>
          </ac:spMkLst>
        </pc:spChg>
        <pc:spChg chg="mod">
          <ac:chgData name="Chi Kit Ken FONG" userId="233f042c-09e9-4a0c-9043-d675a582571a" providerId="ADAL" clId="{FFA94774-5DA0-3745-AD6F-E4B6FBA44464}" dt="2022-08-25T13:28:56.842" v="401" actId="404"/>
          <ac:spMkLst>
            <pc:docMk/>
            <pc:sldMk cId="2045073503" sldId="650"/>
            <ac:spMk id="6" creationId="{7B00AA23-0FDC-4E79-AB94-381CE478D474}"/>
          </ac:spMkLst>
        </pc:spChg>
        <pc:spChg chg="add mod ord">
          <ac:chgData name="Chi Kit Ken FONG" userId="233f042c-09e9-4a0c-9043-d675a582571a" providerId="ADAL" clId="{FFA94774-5DA0-3745-AD6F-E4B6FBA44464}" dt="2022-08-25T12:45:07.630" v="272" actId="20577"/>
          <ac:spMkLst>
            <pc:docMk/>
            <pc:sldMk cId="2045073503" sldId="650"/>
            <ac:spMk id="13" creationId="{F0440149-BE38-50EA-F0A7-511F55C679B0}"/>
          </ac:spMkLst>
        </pc:spChg>
        <pc:spChg chg="mod">
          <ac:chgData name="Chi Kit Ken FONG" userId="233f042c-09e9-4a0c-9043-d675a582571a" providerId="ADAL" clId="{FFA94774-5DA0-3745-AD6F-E4B6FBA44464}" dt="2022-08-25T12:45:05.583" v="270" actId="21"/>
          <ac:spMkLst>
            <pc:docMk/>
            <pc:sldMk cId="2045073503" sldId="650"/>
            <ac:spMk id="14" creationId="{56C4CADA-9F43-124B-BC40-6D670D657B84}"/>
          </ac:spMkLst>
        </pc:spChg>
        <pc:grpChg chg="mod">
          <ac:chgData name="Chi Kit Ken FONG" userId="233f042c-09e9-4a0c-9043-d675a582571a" providerId="ADAL" clId="{FFA94774-5DA0-3745-AD6F-E4B6FBA44464}" dt="2022-08-25T12:45:12.478" v="273" actId="1076"/>
          <ac:grpSpMkLst>
            <pc:docMk/>
            <pc:sldMk cId="2045073503" sldId="650"/>
            <ac:grpSpMk id="12" creationId="{D9A542BD-EEC3-4E34-B602-6335F2AC349F}"/>
          </ac:grpSpMkLst>
        </pc:grpChg>
      </pc:sldChg>
      <pc:sldChg chg="add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2707743327" sldId="651"/>
        </pc:sldMkLst>
        <pc:spChg chg="add mod ord">
          <ac:chgData name="Chi Kit Ken FONG" userId="233f042c-09e9-4a0c-9043-d675a582571a" providerId="ADAL" clId="{FFA94774-5DA0-3745-AD6F-E4B6FBA44464}" dt="2022-08-25T12:47:45.248" v="322" actId="20577"/>
          <ac:spMkLst>
            <pc:docMk/>
            <pc:sldMk cId="2707743327" sldId="651"/>
            <ac:spMk id="2" creationId="{E2E6FDEE-8F75-AB85-B121-F23AB02603DB}"/>
          </ac:spMkLst>
        </pc:spChg>
        <pc:spChg chg="mod ord">
          <ac:chgData name="Chi Kit Ken FONG" userId="233f042c-09e9-4a0c-9043-d675a582571a" providerId="ADAL" clId="{FFA94774-5DA0-3745-AD6F-E4B6FBA44464}" dt="2022-08-25T12:45:02.517" v="267" actId="27636"/>
          <ac:spMkLst>
            <pc:docMk/>
            <pc:sldMk cId="2707743327" sldId="651"/>
            <ac:spMk id="3" creationId="{02D924C7-15D4-46E7-9651-15F9A8945025}"/>
          </ac:spMkLst>
        </pc:spChg>
        <pc:spChg chg="mod ord">
          <ac:chgData name="Chi Kit Ken FONG" userId="233f042c-09e9-4a0c-9043-d675a582571a" providerId="ADAL" clId="{FFA94774-5DA0-3745-AD6F-E4B6FBA44464}" dt="2022-08-25T12:45:02.432" v="265" actId="700"/>
          <ac:spMkLst>
            <pc:docMk/>
            <pc:sldMk cId="2707743327" sldId="651"/>
            <ac:spMk id="4" creationId="{B31B1118-FAFE-4788-A378-6F9C0366BA39}"/>
          </ac:spMkLst>
        </pc:spChg>
        <pc:spChg chg="mod">
          <ac:chgData name="Chi Kit Ken FONG" userId="233f042c-09e9-4a0c-9043-d675a582571a" providerId="ADAL" clId="{FFA94774-5DA0-3745-AD6F-E4B6FBA44464}" dt="2022-08-25T12:47:43.519" v="320" actId="21"/>
          <ac:spMkLst>
            <pc:docMk/>
            <pc:sldMk cId="2707743327" sldId="651"/>
            <ac:spMk id="6" creationId="{CE113346-9556-8B48-898A-951DC48A0F9E}"/>
          </ac:spMkLst>
        </pc:spChg>
      </pc:sldChg>
      <pc:sldChg chg="add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2250209476" sldId="652"/>
        </pc:sldMkLst>
        <pc:spChg chg="add mod ord">
          <ac:chgData name="Chi Kit Ken FONG" userId="233f042c-09e9-4a0c-9043-d675a582571a" providerId="ADAL" clId="{FFA94774-5DA0-3745-AD6F-E4B6FBA44464}" dt="2022-08-25T12:42:12.168" v="243" actId="20577"/>
          <ac:spMkLst>
            <pc:docMk/>
            <pc:sldMk cId="2250209476" sldId="652"/>
            <ac:spMk id="2" creationId="{369C45E8-1AF9-5D15-9470-8DF44BA639B4}"/>
          </ac:spMkLst>
        </pc:spChg>
        <pc:spChg chg="mod ord">
          <ac:chgData name="Chi Kit Ken FONG" userId="233f042c-09e9-4a0c-9043-d675a582571a" providerId="ADAL" clId="{FFA94774-5DA0-3745-AD6F-E4B6FBA44464}" dt="2022-08-25T12:41:54.739" v="236" actId="700"/>
          <ac:spMkLst>
            <pc:docMk/>
            <pc:sldMk cId="2250209476" sldId="652"/>
            <ac:spMk id="3" creationId="{02D924C7-15D4-46E7-9651-15F9A8945025}"/>
          </ac:spMkLst>
        </pc:spChg>
        <pc:spChg chg="mod ord">
          <ac:chgData name="Chi Kit Ken FONG" userId="233f042c-09e9-4a0c-9043-d675a582571a" providerId="ADAL" clId="{FFA94774-5DA0-3745-AD6F-E4B6FBA44464}" dt="2022-08-25T12:41:54.739" v="236" actId="700"/>
          <ac:spMkLst>
            <pc:docMk/>
            <pc:sldMk cId="2250209476" sldId="652"/>
            <ac:spMk id="4" creationId="{B31B1118-FAFE-4788-A378-6F9C0366BA39}"/>
          </ac:spMkLst>
        </pc:spChg>
        <pc:spChg chg="mod">
          <ac:chgData name="Chi Kit Ken FONG" userId="233f042c-09e9-4a0c-9043-d675a582571a" providerId="ADAL" clId="{FFA94774-5DA0-3745-AD6F-E4B6FBA44464}" dt="2022-08-25T12:42:09.859" v="241" actId="21"/>
          <ac:spMkLst>
            <pc:docMk/>
            <pc:sldMk cId="2250209476" sldId="652"/>
            <ac:spMk id="7" creationId="{C2EFC605-82C1-864E-A228-1C91FB90C605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79715771" sldId="653"/>
        </pc:sldMkLst>
        <pc:spChg chg="add mod ord">
          <ac:chgData name="Chi Kit Ken FONG" userId="233f042c-09e9-4a0c-9043-d675a582571a" providerId="ADAL" clId="{FFA94774-5DA0-3745-AD6F-E4B6FBA44464}" dt="2022-08-25T13:28:08.680" v="388" actId="20577"/>
          <ac:spMkLst>
            <pc:docMk/>
            <pc:sldMk cId="79715771" sldId="653"/>
            <ac:spMk id="2" creationId="{863F0A1E-72A9-F30A-0508-87AC80736E03}"/>
          </ac:spMkLst>
        </pc:spChg>
        <pc:spChg chg="mod ord">
          <ac:chgData name="Chi Kit Ken FONG" userId="233f042c-09e9-4a0c-9043-d675a582571a" providerId="ADAL" clId="{FFA94774-5DA0-3745-AD6F-E4B6FBA44464}" dt="2022-08-25T12:45:02.432" v="265" actId="700"/>
          <ac:spMkLst>
            <pc:docMk/>
            <pc:sldMk cId="79715771" sldId="653"/>
            <ac:spMk id="4" creationId="{77B86CF9-8D36-44C7-BBB2-1EA4BAF16AC7}"/>
          </ac:spMkLst>
        </pc:spChg>
        <pc:spChg chg="del mod">
          <ac:chgData name="Chi Kit Ken FONG" userId="233f042c-09e9-4a0c-9043-d675a582571a" providerId="ADAL" clId="{FFA94774-5DA0-3745-AD6F-E4B6FBA44464}" dt="2022-08-25T13:28:10.776" v="389" actId="478"/>
          <ac:spMkLst>
            <pc:docMk/>
            <pc:sldMk cId="79715771" sldId="653"/>
            <ac:spMk id="13" creationId="{26C5CA56-EA7A-F440-BEF1-9259E47FEF1F}"/>
          </ac:spMkLst>
        </pc:spChg>
        <pc:spChg chg="add del mod ord">
          <ac:chgData name="Chi Kit Ken FONG" userId="233f042c-09e9-4a0c-9043-d675a582571a" providerId="ADAL" clId="{FFA94774-5DA0-3745-AD6F-E4B6FBA44464}" dt="2022-08-25T13:28:12.447" v="390" actId="478"/>
          <ac:spMkLst>
            <pc:docMk/>
            <pc:sldMk cId="79715771" sldId="653"/>
            <ac:spMk id="14" creationId="{FBB9E4C2-C847-6295-ACB2-B8EFF14D35D7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1814232255" sldId="654"/>
        </pc:sldMkLst>
        <pc:spChg chg="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1814232255" sldId="654"/>
            <ac:spMk id="2" creationId="{5F352BAE-B7D0-4CF7-92CC-F459E74D637C}"/>
          </ac:spMkLst>
        </pc:spChg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1814232255" sldId="654"/>
            <ac:spMk id="3" creationId="{622CEDCF-122B-BB75-06E5-D2AE76214ED7}"/>
          </ac:spMkLst>
        </pc:spChg>
        <pc:spChg chg="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1814232255" sldId="654"/>
            <ac:spMk id="4" creationId="{A3CF4515-7280-D641-B904-2CE224C00120}"/>
          </ac:spMkLst>
        </pc:spChg>
        <pc:spChg chg="mod">
          <ac:chgData name="Chi Kit Ken FONG" userId="233f042c-09e9-4a0c-9043-d675a582571a" providerId="ADAL" clId="{FFA94774-5DA0-3745-AD6F-E4B6FBA44464}" dt="2022-08-25T17:59:55.011" v="596" actId="21"/>
          <ac:spMkLst>
            <pc:docMk/>
            <pc:sldMk cId="1814232255" sldId="654"/>
            <ac:spMk id="14" creationId="{46F9AE70-6038-1F47-BE6F-38AC7597F3D9}"/>
          </ac:spMkLst>
        </pc:spChg>
        <pc:spChg chg="add mod ord">
          <ac:chgData name="Chi Kit Ken FONG" userId="233f042c-09e9-4a0c-9043-d675a582571a" providerId="ADAL" clId="{FFA94774-5DA0-3745-AD6F-E4B6FBA44464}" dt="2022-08-25T18:13:00.205" v="653" actId="108"/>
          <ac:spMkLst>
            <pc:docMk/>
            <pc:sldMk cId="1814232255" sldId="654"/>
            <ac:spMk id="15" creationId="{BF465749-F978-F71F-2907-AC1C7A88F61C}"/>
          </ac:spMkLst>
        </pc:spChg>
      </pc:sldChg>
      <pc:sldChg chg="addSp delSp modSp add mod modTransition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3964305423" sldId="655"/>
        </pc:sldMkLst>
        <pc:spChg chg="add del mod ord">
          <ac:chgData name="Chi Kit Ken FONG" userId="233f042c-09e9-4a0c-9043-d675a582571a" providerId="ADAL" clId="{FFA94774-5DA0-3745-AD6F-E4B6FBA44464}" dt="2022-08-25T12:47:49.883" v="323" actId="478"/>
          <ac:spMkLst>
            <pc:docMk/>
            <pc:sldMk cId="3964305423" sldId="655"/>
            <ac:spMk id="2" creationId="{B3D4D00F-7CF4-511A-D2EA-6CD5E0AEFB4C}"/>
          </ac:spMkLst>
        </pc:spChg>
        <pc:spChg chg="add del mod ord">
          <ac:chgData name="Chi Kit Ken FONG" userId="233f042c-09e9-4a0c-9043-d675a582571a" providerId="ADAL" clId="{FFA94774-5DA0-3745-AD6F-E4B6FBA44464}" dt="2022-08-25T12:47:51.350" v="324" actId="478"/>
          <ac:spMkLst>
            <pc:docMk/>
            <pc:sldMk cId="3964305423" sldId="655"/>
            <ac:spMk id="3" creationId="{13A9B2C9-38F9-8D8B-1F29-7554A1D9CB4A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366937398" sldId="656"/>
        </pc:sldMkLst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366937398" sldId="656"/>
            <ac:spMk id="2" creationId="{36C8A982-06B1-79A6-729F-409C4F292C11}"/>
          </ac:spMkLst>
        </pc:spChg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366937398" sldId="656"/>
            <ac:spMk id="3" creationId="{61E940DB-2016-8250-AA73-70D0198F7C27}"/>
          </ac:spMkLst>
        </pc:spChg>
        <pc:spChg chg="add mod ord">
          <ac:chgData name="Chi Kit Ken FONG" userId="233f042c-09e9-4a0c-9043-d675a582571a" providerId="ADAL" clId="{FFA94774-5DA0-3745-AD6F-E4B6FBA44464}" dt="2022-08-25T18:12:48.138" v="650" actId="108"/>
          <ac:spMkLst>
            <pc:docMk/>
            <pc:sldMk cId="366937398" sldId="656"/>
            <ac:spMk id="4" creationId="{7E7D8BDB-CA6C-4532-0D9E-4A7105E34DC3}"/>
          </ac:spMkLst>
        </pc:spChg>
        <pc:spChg chg="add del mod ord">
          <ac:chgData name="Chi Kit Ken FONG" userId="233f042c-09e9-4a0c-9043-d675a582571a" providerId="ADAL" clId="{FFA94774-5DA0-3745-AD6F-E4B6FBA44464}" dt="2022-08-25T17:58:44.113" v="576" actId="478"/>
          <ac:spMkLst>
            <pc:docMk/>
            <pc:sldMk cId="366937398" sldId="656"/>
            <ac:spMk id="5" creationId="{3DCFD901-A496-D9E7-726E-F2429F2686B3}"/>
          </ac:spMkLst>
        </pc:spChg>
        <pc:spChg chg="mod">
          <ac:chgData name="Chi Kit Ken FONG" userId="233f042c-09e9-4a0c-9043-d675a582571a" providerId="ADAL" clId="{FFA94774-5DA0-3745-AD6F-E4B6FBA44464}" dt="2022-08-25T17:58:39.738" v="573" actId="21"/>
          <ac:spMkLst>
            <pc:docMk/>
            <pc:sldMk cId="366937398" sldId="656"/>
            <ac:spMk id="31" creationId="{21D3B4FE-E948-1749-BBCB-40737C6C801D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2235390299" sldId="657"/>
        </pc:sldMkLst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2235390299" sldId="657"/>
            <ac:spMk id="2" creationId="{3A03C8CE-DF50-137B-60EC-154B948097D6}"/>
          </ac:spMkLst>
        </pc:spChg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2235390299" sldId="657"/>
            <ac:spMk id="3" creationId="{F07483BD-7705-8C63-3580-5EEC013EDF2A}"/>
          </ac:spMkLst>
        </pc:spChg>
        <pc:spChg chg="add mod ord">
          <ac:chgData name="Chi Kit Ken FONG" userId="233f042c-09e9-4a0c-9043-d675a582571a" providerId="ADAL" clId="{FFA94774-5DA0-3745-AD6F-E4B6FBA44464}" dt="2022-08-25T18:12:44.434" v="649" actId="108"/>
          <ac:spMkLst>
            <pc:docMk/>
            <pc:sldMk cId="2235390299" sldId="657"/>
            <ac:spMk id="4" creationId="{F275A78A-F320-469D-8D78-B08839A772DB}"/>
          </ac:spMkLst>
        </pc:spChg>
        <pc:spChg chg="add del mod ord">
          <ac:chgData name="Chi Kit Ken FONG" userId="233f042c-09e9-4a0c-9043-d675a582571a" providerId="ADAL" clId="{FFA94774-5DA0-3745-AD6F-E4B6FBA44464}" dt="2022-08-25T17:58:33.131" v="572" actId="478"/>
          <ac:spMkLst>
            <pc:docMk/>
            <pc:sldMk cId="2235390299" sldId="657"/>
            <ac:spMk id="5" creationId="{0A67D53D-F2C1-E413-ED28-1AADC4AACDE6}"/>
          </ac:spMkLst>
        </pc:spChg>
        <pc:spChg chg="mod">
          <ac:chgData name="Chi Kit Ken FONG" userId="233f042c-09e9-4a0c-9043-d675a582571a" providerId="ADAL" clId="{FFA94774-5DA0-3745-AD6F-E4B6FBA44464}" dt="2022-08-25T17:58:25.889" v="569" actId="21"/>
          <ac:spMkLst>
            <pc:docMk/>
            <pc:sldMk cId="2235390299" sldId="657"/>
            <ac:spMk id="27" creationId="{00648A3E-F7C1-A24D-8E43-F52D94BD3BAC}"/>
          </ac:spMkLst>
        </pc:spChg>
      </pc:sldChg>
      <pc:sldChg chg="addSp delSp modSp add mod modTransition setBg modClrScheme chgLayout">
        <pc:chgData name="Chi Kit Ken FONG" userId="233f042c-09e9-4a0c-9043-d675a582571a" providerId="ADAL" clId="{FFA94774-5DA0-3745-AD6F-E4B6FBA44464}" dt="2022-08-30T16:04:09.887" v="665"/>
        <pc:sldMkLst>
          <pc:docMk/>
          <pc:sldMk cId="0" sldId="658"/>
        </pc:sldMkLst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0" sldId="658"/>
            <ac:spMk id="2" creationId="{36FFE9AE-6EBE-3D0F-8C38-AD0B1B427390}"/>
          </ac:spMkLst>
        </pc:spChg>
        <pc:spChg chg="add del mod ord">
          <ac:chgData name="Chi Kit Ken FONG" userId="233f042c-09e9-4a0c-9043-d675a582571a" providerId="ADAL" clId="{FFA94774-5DA0-3745-AD6F-E4B6FBA44464}" dt="2022-08-25T12:51:25.522" v="384" actId="700"/>
          <ac:spMkLst>
            <pc:docMk/>
            <pc:sldMk cId="0" sldId="658"/>
            <ac:spMk id="4" creationId="{C23CCF71-7361-FB56-89D7-D340CD3FDB52}"/>
          </ac:spMkLst>
        </pc:spChg>
        <pc:spChg chg="add del mod ord">
          <ac:chgData name="Chi Kit Ken FONG" userId="233f042c-09e9-4a0c-9043-d675a582571a" providerId="ADAL" clId="{FFA94774-5DA0-3745-AD6F-E4B6FBA44464}" dt="2022-08-25T17:56:30.018" v="557" actId="478"/>
          <ac:spMkLst>
            <pc:docMk/>
            <pc:sldMk cId="0" sldId="658"/>
            <ac:spMk id="5" creationId="{03248267-3DF6-77A8-16D4-E42156A27410}"/>
          </ac:spMkLst>
        </pc:spChg>
        <pc:spChg chg="add del mod ord">
          <ac:chgData name="Chi Kit Ken FONG" userId="233f042c-09e9-4a0c-9043-d675a582571a" providerId="ADAL" clId="{FFA94774-5DA0-3745-AD6F-E4B6FBA44464}" dt="2022-08-25T17:56:38.898" v="559" actId="478"/>
          <ac:spMkLst>
            <pc:docMk/>
            <pc:sldMk cId="0" sldId="658"/>
            <ac:spMk id="6" creationId="{EFBA0650-7859-8D64-D6FA-E933F748E511}"/>
          </ac:spMkLst>
        </pc:spChg>
      </pc:sldChg>
      <pc:sldChg chg="add del modTransition setBg">
        <pc:chgData name="Chi Kit Ken FONG" userId="233f042c-09e9-4a0c-9043-d675a582571a" providerId="ADAL" clId="{FFA94774-5DA0-3745-AD6F-E4B6FBA44464}" dt="2022-08-25T12:36:47.088" v="164" actId="2696"/>
        <pc:sldMkLst>
          <pc:docMk/>
          <pc:sldMk cId="0" sldId="659"/>
        </pc:sldMkLst>
      </pc:sldChg>
      <pc:sldMasterChg chg="modTransition delSldLayout modSldLayout">
        <pc:chgData name="Chi Kit Ken FONG" userId="233f042c-09e9-4a0c-9043-d675a582571a" providerId="ADAL" clId="{FFA94774-5DA0-3745-AD6F-E4B6FBA44464}" dt="2022-08-30T16:04:09.887" v="665"/>
        <pc:sldMasterMkLst>
          <pc:docMk/>
          <pc:sldMasterMk cId="0" sldId="2147483658"/>
        </pc:sldMasterMkLst>
        <pc:sldLayoutChg chg="modTransition">
          <pc:chgData name="Chi Kit Ken FONG" userId="233f042c-09e9-4a0c-9043-d675a582571a" providerId="ADAL" clId="{FFA94774-5DA0-3745-AD6F-E4B6FBA44464}" dt="2022-08-30T16:04:09.887" v="665"/>
          <pc:sldLayoutMkLst>
            <pc:docMk/>
            <pc:sldMasterMk cId="0" sldId="2147483658"/>
            <pc:sldLayoutMk cId="0" sldId="2147483648"/>
          </pc:sldLayoutMkLst>
        </pc:sldLayoutChg>
        <pc:sldLayoutChg chg="addSp delSp modSp mod modTransition">
          <pc:chgData name="Chi Kit Ken FONG" userId="233f042c-09e9-4a0c-9043-d675a582571a" providerId="ADAL" clId="{FFA94774-5DA0-3745-AD6F-E4B6FBA44464}" dt="2022-08-30T16:04:09.887" v="665"/>
          <pc:sldLayoutMkLst>
            <pc:docMk/>
            <pc:sldMasterMk cId="0" sldId="2147483658"/>
            <pc:sldLayoutMk cId="0" sldId="2147483649"/>
          </pc:sldLayoutMkLst>
          <pc:spChg chg="mod">
            <ac:chgData name="Chi Kit Ken FONG" userId="233f042c-09e9-4a0c-9043-d675a582571a" providerId="ADAL" clId="{FFA94774-5DA0-3745-AD6F-E4B6FBA44464}" dt="2022-08-25T12:31:12.535" v="70" actId="167"/>
            <ac:spMkLst>
              <pc:docMk/>
              <pc:sldMasterMk cId="0" sldId="2147483658"/>
              <pc:sldLayoutMk cId="0" sldId="2147483649"/>
              <ac:spMk id="16" creationId="{00000000-0000-0000-0000-000000000000}"/>
            </ac:spMkLst>
          </pc:spChg>
          <pc:spChg chg="mod">
            <ac:chgData name="Chi Kit Ken FONG" userId="233f042c-09e9-4a0c-9043-d675a582571a" providerId="ADAL" clId="{FFA94774-5DA0-3745-AD6F-E4B6FBA44464}" dt="2022-08-25T12:31:02.111" v="68" actId="171"/>
            <ac:spMkLst>
              <pc:docMk/>
              <pc:sldMasterMk cId="0" sldId="2147483658"/>
              <pc:sldLayoutMk cId="0" sldId="2147483649"/>
              <ac:spMk id="17" creationId="{00000000-0000-0000-0000-000000000000}"/>
            </ac:spMkLst>
          </pc:spChg>
          <pc:spChg chg="add del">
            <ac:chgData name="Chi Kit Ken FONG" userId="233f042c-09e9-4a0c-9043-d675a582571a" providerId="ADAL" clId="{FFA94774-5DA0-3745-AD6F-E4B6FBA44464}" dt="2022-08-25T12:31:08.356" v="69" actId="478"/>
            <ac:spMkLst>
              <pc:docMk/>
              <pc:sldMasterMk cId="0" sldId="2147483658"/>
              <pc:sldLayoutMk cId="0" sldId="2147483649"/>
              <ac:spMk id="18" creationId="{00000000-0000-0000-0000-000000000000}"/>
            </ac:spMkLst>
          </pc:spChg>
        </pc:sldLayoutChg>
        <pc:sldLayoutChg chg="del">
          <pc:chgData name="Chi Kit Ken FONG" userId="233f042c-09e9-4a0c-9043-d675a582571a" providerId="ADAL" clId="{FFA94774-5DA0-3745-AD6F-E4B6FBA44464}" dt="2022-08-25T12:35:17.051" v="163" actId="2696"/>
          <pc:sldLayoutMkLst>
            <pc:docMk/>
            <pc:sldMasterMk cId="0" sldId="2147483658"/>
            <pc:sldLayoutMk cId="0" sldId="2147483650"/>
          </pc:sldLayoutMkLst>
        </pc:sldLayoutChg>
        <pc:sldLayoutChg chg="modTransition">
          <pc:chgData name="Chi Kit Ken FONG" userId="233f042c-09e9-4a0c-9043-d675a582571a" providerId="ADAL" clId="{FFA94774-5DA0-3745-AD6F-E4B6FBA44464}" dt="2022-08-30T16:04:09.887" v="665"/>
          <pc:sldLayoutMkLst>
            <pc:docMk/>
            <pc:sldMasterMk cId="0" sldId="2147483658"/>
            <pc:sldLayoutMk cId="0" sldId="2147483651"/>
          </pc:sldLayoutMkLst>
        </pc:sldLayoutChg>
        <pc:sldLayoutChg chg="del">
          <pc:chgData name="Chi Kit Ken FONG" userId="233f042c-09e9-4a0c-9043-d675a582571a" providerId="ADAL" clId="{FFA94774-5DA0-3745-AD6F-E4B6FBA44464}" dt="2022-08-25T12:35:17.051" v="163" actId="2696"/>
          <pc:sldLayoutMkLst>
            <pc:docMk/>
            <pc:sldMasterMk cId="0" sldId="2147483658"/>
            <pc:sldLayoutMk cId="0" sldId="2147483652"/>
          </pc:sldLayoutMkLst>
        </pc:sldLayoutChg>
        <pc:sldLayoutChg chg="modTransition">
          <pc:chgData name="Chi Kit Ken FONG" userId="233f042c-09e9-4a0c-9043-d675a582571a" providerId="ADAL" clId="{FFA94774-5DA0-3745-AD6F-E4B6FBA44464}" dt="2022-08-30T16:04:09.887" v="665"/>
          <pc:sldLayoutMkLst>
            <pc:docMk/>
            <pc:sldMasterMk cId="0" sldId="2147483658"/>
            <pc:sldLayoutMk cId="0" sldId="2147483653"/>
          </pc:sldLayoutMkLst>
        </pc:sldLayoutChg>
        <pc:sldLayoutChg chg="modTransition">
          <pc:chgData name="Chi Kit Ken FONG" userId="233f042c-09e9-4a0c-9043-d675a582571a" providerId="ADAL" clId="{FFA94774-5DA0-3745-AD6F-E4B6FBA44464}" dt="2022-08-30T16:04:09.887" v="665"/>
          <pc:sldLayoutMkLst>
            <pc:docMk/>
            <pc:sldMasterMk cId="0" sldId="2147483658"/>
            <pc:sldLayoutMk cId="0" sldId="2147483654"/>
          </pc:sldLayoutMkLst>
        </pc:sldLayoutChg>
        <pc:sldLayoutChg chg="modTransition">
          <pc:chgData name="Chi Kit Ken FONG" userId="233f042c-09e9-4a0c-9043-d675a582571a" providerId="ADAL" clId="{FFA94774-5DA0-3745-AD6F-E4B6FBA44464}" dt="2022-08-30T16:04:09.887" v="665"/>
          <pc:sldLayoutMkLst>
            <pc:docMk/>
            <pc:sldMasterMk cId="0" sldId="2147483658"/>
            <pc:sldLayoutMk cId="0" sldId="2147483655"/>
          </pc:sldLayoutMkLst>
        </pc:sldLayoutChg>
        <pc:sldLayoutChg chg="modTransition">
          <pc:chgData name="Chi Kit Ken FONG" userId="233f042c-09e9-4a0c-9043-d675a582571a" providerId="ADAL" clId="{FFA94774-5DA0-3745-AD6F-E4B6FBA44464}" dt="2022-08-30T16:04:09.887" v="665"/>
          <pc:sldLayoutMkLst>
            <pc:docMk/>
            <pc:sldMasterMk cId="0" sldId="2147483658"/>
            <pc:sldLayoutMk cId="0" sldId="2147483656"/>
          </pc:sldLayoutMkLst>
        </pc:sldLayoutChg>
        <pc:sldLayoutChg chg="modTransition">
          <pc:chgData name="Chi Kit Ken FONG" userId="233f042c-09e9-4a0c-9043-d675a582571a" providerId="ADAL" clId="{FFA94774-5DA0-3745-AD6F-E4B6FBA44464}" dt="2022-08-30T16:04:09.887" v="665"/>
          <pc:sldLayoutMkLst>
            <pc:docMk/>
            <pc:sldMasterMk cId="0" sldId="2147483658"/>
            <pc:sldLayoutMk cId="0" sldId="2147483657"/>
          </pc:sldLayoutMkLst>
        </pc:sldLayoutChg>
        <pc:sldLayoutChg chg="modTransition">
          <pc:chgData name="Chi Kit Ken FONG" userId="233f042c-09e9-4a0c-9043-d675a582571a" providerId="ADAL" clId="{FFA94774-5DA0-3745-AD6F-E4B6FBA44464}" dt="2022-08-30T16:04:09.887" v="665"/>
          <pc:sldLayoutMkLst>
            <pc:docMk/>
            <pc:sldMasterMk cId="0" sldId="2147483658"/>
            <pc:sldLayoutMk cId="3626314318" sldId="2147483659"/>
          </pc:sldLayoutMkLst>
        </pc:sldLayoutChg>
        <pc:sldLayoutChg chg="modTransition">
          <pc:chgData name="Chi Kit Ken FONG" userId="233f042c-09e9-4a0c-9043-d675a582571a" providerId="ADAL" clId="{FFA94774-5DA0-3745-AD6F-E4B6FBA44464}" dt="2022-08-30T16:04:09.887" v="665"/>
          <pc:sldLayoutMkLst>
            <pc:docMk/>
            <pc:sldMasterMk cId="0" sldId="2147483658"/>
            <pc:sldLayoutMk cId="1014239510" sldId="2147483660"/>
          </pc:sldLayoutMkLst>
        </pc:sldLayoutChg>
        <pc:sldLayoutChg chg="modTransition">
          <pc:chgData name="Chi Kit Ken FONG" userId="233f042c-09e9-4a0c-9043-d675a582571a" providerId="ADAL" clId="{FFA94774-5DA0-3745-AD6F-E4B6FBA44464}" dt="2022-08-30T16:04:09.887" v="665"/>
          <pc:sldLayoutMkLst>
            <pc:docMk/>
            <pc:sldMasterMk cId="0" sldId="2147483658"/>
            <pc:sldLayoutMk cId="3814198521" sldId="2147483661"/>
          </pc:sldLayoutMkLst>
        </pc:sldLayoutChg>
        <pc:sldLayoutChg chg="modTransition">
          <pc:chgData name="Chi Kit Ken FONG" userId="233f042c-09e9-4a0c-9043-d675a582571a" providerId="ADAL" clId="{FFA94774-5DA0-3745-AD6F-E4B6FBA44464}" dt="2022-08-30T16:04:09.887" v="665"/>
          <pc:sldLayoutMkLst>
            <pc:docMk/>
            <pc:sldMasterMk cId="0" sldId="2147483658"/>
            <pc:sldLayoutMk cId="754526924" sldId="2147483662"/>
          </pc:sldLayoutMkLst>
        </pc:sldLayoutChg>
      </pc:sldMasterChg>
    </pc:docChg>
  </pc:docChgLst>
  <pc:docChgLst>
    <pc:chgData name="Chi Kit Ken FONG" userId="233f042c-09e9-4a0c-9043-d675a582571a" providerId="ADAL" clId="{49DAE980-2CE5-F649-87F8-4641A4A3A843}"/>
    <pc:docChg chg="undo custSel modSld">
      <pc:chgData name="Chi Kit Ken FONG" userId="233f042c-09e9-4a0c-9043-d675a582571a" providerId="ADAL" clId="{49DAE980-2CE5-F649-87F8-4641A4A3A843}" dt="2022-09-29T01:07:36.877" v="245" actId="404"/>
      <pc:docMkLst>
        <pc:docMk/>
      </pc:docMkLst>
      <pc:sldChg chg="modSp mod">
        <pc:chgData name="Chi Kit Ken FONG" userId="233f042c-09e9-4a0c-9043-d675a582571a" providerId="ADAL" clId="{49DAE980-2CE5-F649-87F8-4641A4A3A843}" dt="2022-09-29T00:50:43.387" v="12" actId="20577"/>
        <pc:sldMkLst>
          <pc:docMk/>
          <pc:sldMk cId="2967517604" sldId="701"/>
        </pc:sldMkLst>
        <pc:spChg chg="mod">
          <ac:chgData name="Chi Kit Ken FONG" userId="233f042c-09e9-4a0c-9043-d675a582571a" providerId="ADAL" clId="{49DAE980-2CE5-F649-87F8-4641A4A3A843}" dt="2022-09-29T00:50:43.387" v="12" actId="20577"/>
          <ac:spMkLst>
            <pc:docMk/>
            <pc:sldMk cId="2967517604" sldId="701"/>
            <ac:spMk id="6" creationId="{C2882155-6FD9-4868-BCA5-02C8C26E1C36}"/>
          </ac:spMkLst>
        </pc:spChg>
      </pc:sldChg>
      <pc:sldChg chg="modSp mod">
        <pc:chgData name="Chi Kit Ken FONG" userId="233f042c-09e9-4a0c-9043-d675a582571a" providerId="ADAL" clId="{49DAE980-2CE5-F649-87F8-4641A4A3A843}" dt="2022-09-29T00:54:09.518" v="46" actId="108"/>
        <pc:sldMkLst>
          <pc:docMk/>
          <pc:sldMk cId="3103246507" sldId="770"/>
        </pc:sldMkLst>
        <pc:spChg chg="mod">
          <ac:chgData name="Chi Kit Ken FONG" userId="233f042c-09e9-4a0c-9043-d675a582571a" providerId="ADAL" clId="{49DAE980-2CE5-F649-87F8-4641A4A3A843}" dt="2022-09-29T00:54:09.518" v="46" actId="108"/>
          <ac:spMkLst>
            <pc:docMk/>
            <pc:sldMk cId="3103246507" sldId="770"/>
            <ac:spMk id="8" creationId="{9AD339FB-3526-B34F-9F15-895BA5B5567D}"/>
          </ac:spMkLst>
        </pc:spChg>
      </pc:sldChg>
      <pc:sldChg chg="modSp mod">
        <pc:chgData name="Chi Kit Ken FONG" userId="233f042c-09e9-4a0c-9043-d675a582571a" providerId="ADAL" clId="{49DAE980-2CE5-F649-87F8-4641A4A3A843}" dt="2022-09-29T01:01:30.718" v="150" actId="108"/>
        <pc:sldMkLst>
          <pc:docMk/>
          <pc:sldMk cId="702329529" sldId="789"/>
        </pc:sldMkLst>
        <pc:spChg chg="mod">
          <ac:chgData name="Chi Kit Ken FONG" userId="233f042c-09e9-4a0c-9043-d675a582571a" providerId="ADAL" clId="{49DAE980-2CE5-F649-87F8-4641A4A3A843}" dt="2022-09-29T01:01:30.718" v="150" actId="108"/>
          <ac:spMkLst>
            <pc:docMk/>
            <pc:sldMk cId="702329529" sldId="789"/>
            <ac:spMk id="3" creationId="{93AB10EC-CBAE-4DBA-825F-C1D085AE76D3}"/>
          </ac:spMkLst>
        </pc:spChg>
      </pc:sldChg>
      <pc:sldChg chg="modSp mod">
        <pc:chgData name="Chi Kit Ken FONG" userId="233f042c-09e9-4a0c-9043-d675a582571a" providerId="ADAL" clId="{49DAE980-2CE5-F649-87F8-4641A4A3A843}" dt="2022-09-29T00:50:09.121" v="3" actId="207"/>
        <pc:sldMkLst>
          <pc:docMk/>
          <pc:sldMk cId="3158816433" sldId="792"/>
        </pc:sldMkLst>
        <pc:spChg chg="mod">
          <ac:chgData name="Chi Kit Ken FONG" userId="233f042c-09e9-4a0c-9043-d675a582571a" providerId="ADAL" clId="{49DAE980-2CE5-F649-87F8-4641A4A3A843}" dt="2022-09-29T00:50:09.121" v="3" actId="207"/>
          <ac:spMkLst>
            <pc:docMk/>
            <pc:sldMk cId="3158816433" sldId="792"/>
            <ac:spMk id="7" creationId="{8F99E5DB-BC77-CA4D-8AD2-50017A65F021}"/>
          </ac:spMkLst>
        </pc:spChg>
      </pc:sldChg>
      <pc:sldChg chg="modSp mod">
        <pc:chgData name="Chi Kit Ken FONG" userId="233f042c-09e9-4a0c-9043-d675a582571a" providerId="ADAL" clId="{49DAE980-2CE5-F649-87F8-4641A4A3A843}" dt="2022-09-29T01:03:46.377" v="194" actId="108"/>
        <pc:sldMkLst>
          <pc:docMk/>
          <pc:sldMk cId="4067330660" sldId="793"/>
        </pc:sldMkLst>
        <pc:spChg chg="mod">
          <ac:chgData name="Chi Kit Ken FONG" userId="233f042c-09e9-4a0c-9043-d675a582571a" providerId="ADAL" clId="{49DAE980-2CE5-F649-87F8-4641A4A3A843}" dt="2022-09-29T01:03:46.377" v="194" actId="108"/>
          <ac:spMkLst>
            <pc:docMk/>
            <pc:sldMk cId="4067330660" sldId="793"/>
            <ac:spMk id="4" creationId="{C3F0C8ED-CF94-664B-8527-DF602ADDBEA4}"/>
          </ac:spMkLst>
        </pc:spChg>
      </pc:sldChg>
      <pc:sldChg chg="modSp mod">
        <pc:chgData name="Chi Kit Ken FONG" userId="233f042c-09e9-4a0c-9043-d675a582571a" providerId="ADAL" clId="{49DAE980-2CE5-F649-87F8-4641A4A3A843}" dt="2022-09-29T00:55:12.521" v="69" actId="108"/>
        <pc:sldMkLst>
          <pc:docMk/>
          <pc:sldMk cId="2890168378" sldId="794"/>
        </pc:sldMkLst>
        <pc:spChg chg="mod">
          <ac:chgData name="Chi Kit Ken FONG" userId="233f042c-09e9-4a0c-9043-d675a582571a" providerId="ADAL" clId="{49DAE980-2CE5-F649-87F8-4641A4A3A843}" dt="2022-09-29T00:55:12.521" v="69" actId="108"/>
          <ac:spMkLst>
            <pc:docMk/>
            <pc:sldMk cId="2890168378" sldId="794"/>
            <ac:spMk id="3" creationId="{E8717C6B-8776-B049-9C5B-DC9EF721CBD7}"/>
          </ac:spMkLst>
        </pc:spChg>
      </pc:sldChg>
      <pc:sldChg chg="modSp">
        <pc:chgData name="Chi Kit Ken FONG" userId="233f042c-09e9-4a0c-9043-d675a582571a" providerId="ADAL" clId="{49DAE980-2CE5-F649-87F8-4641A4A3A843}" dt="2022-09-29T00:55:28.212" v="70" actId="108"/>
        <pc:sldMkLst>
          <pc:docMk/>
          <pc:sldMk cId="1398505274" sldId="798"/>
        </pc:sldMkLst>
        <pc:spChg chg="mod">
          <ac:chgData name="Chi Kit Ken FONG" userId="233f042c-09e9-4a0c-9043-d675a582571a" providerId="ADAL" clId="{49DAE980-2CE5-F649-87F8-4641A4A3A843}" dt="2022-09-29T00:55:28.212" v="70" actId="108"/>
          <ac:spMkLst>
            <pc:docMk/>
            <pc:sldMk cId="1398505274" sldId="798"/>
            <ac:spMk id="12" creationId="{AF032A10-7420-47B2-B60F-867D8453940D}"/>
          </ac:spMkLst>
        </pc:spChg>
      </pc:sldChg>
      <pc:sldChg chg="modSp">
        <pc:chgData name="Chi Kit Ken FONG" userId="233f042c-09e9-4a0c-9043-d675a582571a" providerId="ADAL" clId="{49DAE980-2CE5-F649-87F8-4641A4A3A843}" dt="2022-09-29T00:55:44.512" v="73" actId="108"/>
        <pc:sldMkLst>
          <pc:docMk/>
          <pc:sldMk cId="1799863458" sldId="799"/>
        </pc:sldMkLst>
        <pc:spChg chg="mod">
          <ac:chgData name="Chi Kit Ken FONG" userId="233f042c-09e9-4a0c-9043-d675a582571a" providerId="ADAL" clId="{49DAE980-2CE5-F649-87F8-4641A4A3A843}" dt="2022-09-29T00:55:44.512" v="73" actId="108"/>
          <ac:spMkLst>
            <pc:docMk/>
            <pc:sldMk cId="1799863458" sldId="799"/>
            <ac:spMk id="3" creationId="{C6596DFC-38E7-469D-92F8-BDCC58BAEACE}"/>
          </ac:spMkLst>
        </pc:spChg>
      </pc:sldChg>
      <pc:sldChg chg="modSp">
        <pc:chgData name="Chi Kit Ken FONG" userId="233f042c-09e9-4a0c-9043-d675a582571a" providerId="ADAL" clId="{49DAE980-2CE5-F649-87F8-4641A4A3A843}" dt="2022-09-29T00:56:02.517" v="76" actId="108"/>
        <pc:sldMkLst>
          <pc:docMk/>
          <pc:sldMk cId="3965860184" sldId="800"/>
        </pc:sldMkLst>
        <pc:spChg chg="mod">
          <ac:chgData name="Chi Kit Ken FONG" userId="233f042c-09e9-4a0c-9043-d675a582571a" providerId="ADAL" clId="{49DAE980-2CE5-F649-87F8-4641A4A3A843}" dt="2022-09-29T00:56:02.517" v="76" actId="108"/>
          <ac:spMkLst>
            <pc:docMk/>
            <pc:sldMk cId="3965860184" sldId="800"/>
            <ac:spMk id="3" creationId="{DFF0795E-4838-431B-A0D1-99789BC63D98}"/>
          </ac:spMkLst>
        </pc:spChg>
      </pc:sldChg>
      <pc:sldChg chg="modSp mod">
        <pc:chgData name="Chi Kit Ken FONG" userId="233f042c-09e9-4a0c-9043-d675a582571a" providerId="ADAL" clId="{49DAE980-2CE5-F649-87F8-4641A4A3A843}" dt="2022-09-29T00:57:10.216" v="92" actId="20577"/>
        <pc:sldMkLst>
          <pc:docMk/>
          <pc:sldMk cId="369759335" sldId="802"/>
        </pc:sldMkLst>
        <pc:spChg chg="mod">
          <ac:chgData name="Chi Kit Ken FONG" userId="233f042c-09e9-4a0c-9043-d675a582571a" providerId="ADAL" clId="{49DAE980-2CE5-F649-87F8-4641A4A3A843}" dt="2022-09-29T00:57:10.216" v="92" actId="20577"/>
          <ac:spMkLst>
            <pc:docMk/>
            <pc:sldMk cId="369759335" sldId="802"/>
            <ac:spMk id="4" creationId="{A376FFAC-205F-47F2-B71A-31C20BE9CA2C}"/>
          </ac:spMkLst>
        </pc:spChg>
      </pc:sldChg>
      <pc:sldChg chg="modSp mod">
        <pc:chgData name="Chi Kit Ken FONG" userId="233f042c-09e9-4a0c-9043-d675a582571a" providerId="ADAL" clId="{49DAE980-2CE5-F649-87F8-4641A4A3A843}" dt="2022-09-29T01:01:17.430" v="143" actId="108"/>
        <pc:sldMkLst>
          <pc:docMk/>
          <pc:sldMk cId="3458305783" sldId="803"/>
        </pc:sldMkLst>
        <pc:spChg chg="mod">
          <ac:chgData name="Chi Kit Ken FONG" userId="233f042c-09e9-4a0c-9043-d675a582571a" providerId="ADAL" clId="{49DAE980-2CE5-F649-87F8-4641A4A3A843}" dt="2022-09-29T01:01:17.430" v="143" actId="108"/>
          <ac:spMkLst>
            <pc:docMk/>
            <pc:sldMk cId="3458305783" sldId="803"/>
            <ac:spMk id="3" creationId="{93AB10EC-CBAE-4DBA-825F-C1D085AE76D3}"/>
          </ac:spMkLst>
        </pc:spChg>
      </pc:sldChg>
      <pc:sldChg chg="modSp mod">
        <pc:chgData name="Chi Kit Ken FONG" userId="233f042c-09e9-4a0c-9043-d675a582571a" providerId="ADAL" clId="{49DAE980-2CE5-F649-87F8-4641A4A3A843}" dt="2022-09-29T01:02:23.565" v="168" actId="108"/>
        <pc:sldMkLst>
          <pc:docMk/>
          <pc:sldMk cId="173687099" sldId="804"/>
        </pc:sldMkLst>
        <pc:spChg chg="mod">
          <ac:chgData name="Chi Kit Ken FONG" userId="233f042c-09e9-4a0c-9043-d675a582571a" providerId="ADAL" clId="{49DAE980-2CE5-F649-87F8-4641A4A3A843}" dt="2022-09-29T01:02:23.565" v="168" actId="108"/>
          <ac:spMkLst>
            <pc:docMk/>
            <pc:sldMk cId="173687099" sldId="804"/>
            <ac:spMk id="3" creationId="{A4C9576B-639C-494C-9134-864B470AECBC}"/>
          </ac:spMkLst>
        </pc:spChg>
      </pc:sldChg>
      <pc:sldChg chg="modSp mod">
        <pc:chgData name="Chi Kit Ken FONG" userId="233f042c-09e9-4a0c-9043-d675a582571a" providerId="ADAL" clId="{49DAE980-2CE5-F649-87F8-4641A4A3A843}" dt="2022-09-29T01:03:03.413" v="178" actId="108"/>
        <pc:sldMkLst>
          <pc:docMk/>
          <pc:sldMk cId="2317588853" sldId="805"/>
        </pc:sldMkLst>
        <pc:spChg chg="mod">
          <ac:chgData name="Chi Kit Ken FONG" userId="233f042c-09e9-4a0c-9043-d675a582571a" providerId="ADAL" clId="{49DAE980-2CE5-F649-87F8-4641A4A3A843}" dt="2022-09-29T01:03:03.413" v="178" actId="108"/>
          <ac:spMkLst>
            <pc:docMk/>
            <pc:sldMk cId="2317588853" sldId="805"/>
            <ac:spMk id="3" creationId="{248EE028-A92E-4EF4-9C32-1864A9E74633}"/>
          </ac:spMkLst>
        </pc:spChg>
      </pc:sldChg>
      <pc:sldChg chg="modSp mod">
        <pc:chgData name="Chi Kit Ken FONG" userId="233f042c-09e9-4a0c-9043-d675a582571a" providerId="ADAL" clId="{49DAE980-2CE5-F649-87F8-4641A4A3A843}" dt="2022-09-29T01:07:00.716" v="235" actId="207"/>
        <pc:sldMkLst>
          <pc:docMk/>
          <pc:sldMk cId="2982679186" sldId="808"/>
        </pc:sldMkLst>
        <pc:spChg chg="mod">
          <ac:chgData name="Chi Kit Ken FONG" userId="233f042c-09e9-4a0c-9043-d675a582571a" providerId="ADAL" clId="{49DAE980-2CE5-F649-87F8-4641A4A3A843}" dt="2022-09-29T01:07:00.716" v="235" actId="207"/>
          <ac:spMkLst>
            <pc:docMk/>
            <pc:sldMk cId="2982679186" sldId="808"/>
            <ac:spMk id="3" creationId="{CA93A3C5-1636-0642-8890-73737210F13A}"/>
          </ac:spMkLst>
        </pc:spChg>
      </pc:sldChg>
      <pc:sldChg chg="modSp">
        <pc:chgData name="Chi Kit Ken FONG" userId="233f042c-09e9-4a0c-9043-d675a582571a" providerId="ADAL" clId="{49DAE980-2CE5-F649-87F8-4641A4A3A843}" dt="2022-09-29T00:52:20.060" v="23" actId="207"/>
        <pc:sldMkLst>
          <pc:docMk/>
          <pc:sldMk cId="3719497196" sldId="812"/>
        </pc:sldMkLst>
        <pc:spChg chg="mod">
          <ac:chgData name="Chi Kit Ken FONG" userId="233f042c-09e9-4a0c-9043-d675a582571a" providerId="ADAL" clId="{49DAE980-2CE5-F649-87F8-4641A4A3A843}" dt="2022-09-29T00:52:20.060" v="23" actId="207"/>
          <ac:spMkLst>
            <pc:docMk/>
            <pc:sldMk cId="3719497196" sldId="812"/>
            <ac:spMk id="3" creationId="{847D2C4F-B74E-462A-9F9B-75DDC0AF0695}"/>
          </ac:spMkLst>
        </pc:spChg>
      </pc:sldChg>
      <pc:sldChg chg="modSp mod">
        <pc:chgData name="Chi Kit Ken FONG" userId="233f042c-09e9-4a0c-9043-d675a582571a" providerId="ADAL" clId="{49DAE980-2CE5-F649-87F8-4641A4A3A843}" dt="2022-09-29T00:52:27.062" v="24" actId="207"/>
        <pc:sldMkLst>
          <pc:docMk/>
          <pc:sldMk cId="384430653" sldId="814"/>
        </pc:sldMkLst>
        <pc:spChg chg="mod">
          <ac:chgData name="Chi Kit Ken FONG" userId="233f042c-09e9-4a0c-9043-d675a582571a" providerId="ADAL" clId="{49DAE980-2CE5-F649-87F8-4641A4A3A843}" dt="2022-09-29T00:52:27.062" v="24" actId="207"/>
          <ac:spMkLst>
            <pc:docMk/>
            <pc:sldMk cId="384430653" sldId="814"/>
            <ac:spMk id="23" creationId="{33007C80-0846-4BC1-8E90-898D80D3F087}"/>
          </ac:spMkLst>
        </pc:spChg>
      </pc:sldChg>
      <pc:sldChg chg="modSp">
        <pc:chgData name="Chi Kit Ken FONG" userId="233f042c-09e9-4a0c-9043-d675a582571a" providerId="ADAL" clId="{49DAE980-2CE5-F649-87F8-4641A4A3A843}" dt="2022-09-29T00:50:54.248" v="13" actId="207"/>
        <pc:sldMkLst>
          <pc:docMk/>
          <pc:sldMk cId="1267966454" sldId="815"/>
        </pc:sldMkLst>
        <pc:spChg chg="mod">
          <ac:chgData name="Chi Kit Ken FONG" userId="233f042c-09e9-4a0c-9043-d675a582571a" providerId="ADAL" clId="{49DAE980-2CE5-F649-87F8-4641A4A3A843}" dt="2022-09-29T00:50:54.248" v="13" actId="207"/>
          <ac:spMkLst>
            <pc:docMk/>
            <pc:sldMk cId="1267966454" sldId="815"/>
            <ac:spMk id="12" creationId="{AF032A10-7420-47B2-B60F-867D8453940D}"/>
          </ac:spMkLst>
        </pc:spChg>
      </pc:sldChg>
      <pc:sldChg chg="modSp">
        <pc:chgData name="Chi Kit Ken FONG" userId="233f042c-09e9-4a0c-9043-d675a582571a" providerId="ADAL" clId="{49DAE980-2CE5-F649-87F8-4641A4A3A843}" dt="2022-09-29T00:56:48.411" v="88" actId="108"/>
        <pc:sldMkLst>
          <pc:docMk/>
          <pc:sldMk cId="395800653" sldId="816"/>
        </pc:sldMkLst>
        <pc:spChg chg="mod">
          <ac:chgData name="Chi Kit Ken FONG" userId="233f042c-09e9-4a0c-9043-d675a582571a" providerId="ADAL" clId="{49DAE980-2CE5-F649-87F8-4641A4A3A843}" dt="2022-09-29T00:56:48.411" v="88" actId="108"/>
          <ac:spMkLst>
            <pc:docMk/>
            <pc:sldMk cId="395800653" sldId="816"/>
            <ac:spMk id="6" creationId="{A5D241CB-143D-46E3-BE1C-A75715CEBDC9}"/>
          </ac:spMkLst>
        </pc:spChg>
      </pc:sldChg>
      <pc:sldChg chg="modSp mod">
        <pc:chgData name="Chi Kit Ken FONG" userId="233f042c-09e9-4a0c-9043-d675a582571a" providerId="ADAL" clId="{49DAE980-2CE5-F649-87F8-4641A4A3A843}" dt="2022-09-29T00:50:23.116" v="5" actId="207"/>
        <pc:sldMkLst>
          <pc:docMk/>
          <pc:sldMk cId="618113455" sldId="819"/>
        </pc:sldMkLst>
        <pc:spChg chg="mod">
          <ac:chgData name="Chi Kit Ken FONG" userId="233f042c-09e9-4a0c-9043-d675a582571a" providerId="ADAL" clId="{49DAE980-2CE5-F649-87F8-4641A4A3A843}" dt="2022-09-29T00:50:23.116" v="5" actId="207"/>
          <ac:spMkLst>
            <pc:docMk/>
            <pc:sldMk cId="618113455" sldId="819"/>
            <ac:spMk id="11" creationId="{5AD311B7-1F93-4E95-BDE1-E364953D2944}"/>
          </ac:spMkLst>
        </pc:spChg>
      </pc:sldChg>
      <pc:sldChg chg="modSp">
        <pc:chgData name="Chi Kit Ken FONG" userId="233f042c-09e9-4a0c-9043-d675a582571a" providerId="ADAL" clId="{49DAE980-2CE5-F649-87F8-4641A4A3A843}" dt="2022-09-29T00:51:10.491" v="14" actId="207"/>
        <pc:sldMkLst>
          <pc:docMk/>
          <pc:sldMk cId="282308800" sldId="820"/>
        </pc:sldMkLst>
        <pc:spChg chg="mod">
          <ac:chgData name="Chi Kit Ken FONG" userId="233f042c-09e9-4a0c-9043-d675a582571a" providerId="ADAL" clId="{49DAE980-2CE5-F649-87F8-4641A4A3A843}" dt="2022-09-29T00:51:10.491" v="14" actId="207"/>
          <ac:spMkLst>
            <pc:docMk/>
            <pc:sldMk cId="282308800" sldId="820"/>
            <ac:spMk id="12" creationId="{AF032A10-7420-47B2-B60F-867D8453940D}"/>
          </ac:spMkLst>
        </pc:spChg>
      </pc:sldChg>
      <pc:sldChg chg="modSp mod">
        <pc:chgData name="Chi Kit Ken FONG" userId="233f042c-09e9-4a0c-9043-d675a582571a" providerId="ADAL" clId="{49DAE980-2CE5-F649-87F8-4641A4A3A843}" dt="2022-09-29T00:52:42.768" v="26" actId="207"/>
        <pc:sldMkLst>
          <pc:docMk/>
          <pc:sldMk cId="3135281733" sldId="822"/>
        </pc:sldMkLst>
        <pc:spChg chg="mod">
          <ac:chgData name="Chi Kit Ken FONG" userId="233f042c-09e9-4a0c-9043-d675a582571a" providerId="ADAL" clId="{49DAE980-2CE5-F649-87F8-4641A4A3A843}" dt="2022-09-29T00:52:42.768" v="26" actId="207"/>
          <ac:spMkLst>
            <pc:docMk/>
            <pc:sldMk cId="3135281733" sldId="822"/>
            <ac:spMk id="3" creationId="{2A03558B-2126-E64A-9BC7-64530FAFF5B8}"/>
          </ac:spMkLst>
        </pc:spChg>
      </pc:sldChg>
      <pc:sldChg chg="modSp mod">
        <pc:chgData name="Chi Kit Ken FONG" userId="233f042c-09e9-4a0c-9043-d675a582571a" providerId="ADAL" clId="{49DAE980-2CE5-F649-87F8-4641A4A3A843}" dt="2022-09-29T00:53:14.267" v="29" actId="207"/>
        <pc:sldMkLst>
          <pc:docMk/>
          <pc:sldMk cId="2161538090" sldId="827"/>
        </pc:sldMkLst>
        <pc:spChg chg="mod">
          <ac:chgData name="Chi Kit Ken FONG" userId="233f042c-09e9-4a0c-9043-d675a582571a" providerId="ADAL" clId="{49DAE980-2CE5-F649-87F8-4641A4A3A843}" dt="2022-09-29T00:53:14.267" v="29" actId="207"/>
          <ac:spMkLst>
            <pc:docMk/>
            <pc:sldMk cId="2161538090" sldId="827"/>
            <ac:spMk id="3" creationId="{5002841E-F0B7-46DA-AA82-64CE894A3332}"/>
          </ac:spMkLst>
        </pc:spChg>
      </pc:sldChg>
      <pc:sldChg chg="modSp mod">
        <pc:chgData name="Chi Kit Ken FONG" userId="233f042c-09e9-4a0c-9043-d675a582571a" providerId="ADAL" clId="{49DAE980-2CE5-F649-87F8-4641A4A3A843}" dt="2022-09-29T00:53:40.816" v="36" actId="207"/>
        <pc:sldMkLst>
          <pc:docMk/>
          <pc:sldMk cId="202140954" sldId="828"/>
        </pc:sldMkLst>
        <pc:spChg chg="mod">
          <ac:chgData name="Chi Kit Ken FONG" userId="233f042c-09e9-4a0c-9043-d675a582571a" providerId="ADAL" clId="{49DAE980-2CE5-F649-87F8-4641A4A3A843}" dt="2022-09-29T00:53:40.816" v="36" actId="207"/>
          <ac:spMkLst>
            <pc:docMk/>
            <pc:sldMk cId="202140954" sldId="828"/>
            <ac:spMk id="3" creationId="{D7AD3BA4-5301-4FD1-8EE5-2929A077705F}"/>
          </ac:spMkLst>
        </pc:spChg>
      </pc:sldChg>
      <pc:sldChg chg="modSp mod">
        <pc:chgData name="Chi Kit Ken FONG" userId="233f042c-09e9-4a0c-9043-d675a582571a" providerId="ADAL" clId="{49DAE980-2CE5-F649-87F8-4641A4A3A843}" dt="2022-09-29T00:54:29.578" v="52" actId="108"/>
        <pc:sldMkLst>
          <pc:docMk/>
          <pc:sldMk cId="3391085116" sldId="829"/>
        </pc:sldMkLst>
        <pc:spChg chg="mod">
          <ac:chgData name="Chi Kit Ken FONG" userId="233f042c-09e9-4a0c-9043-d675a582571a" providerId="ADAL" clId="{49DAE980-2CE5-F649-87F8-4641A4A3A843}" dt="2022-09-29T00:54:29.578" v="52" actId="108"/>
          <ac:spMkLst>
            <pc:docMk/>
            <pc:sldMk cId="3391085116" sldId="829"/>
            <ac:spMk id="5" creationId="{2C1E6D99-C8A2-C74E-844F-10CDD07C31C7}"/>
          </ac:spMkLst>
        </pc:spChg>
      </pc:sldChg>
      <pc:sldChg chg="modSp mod">
        <pc:chgData name="Chi Kit Ken FONG" userId="233f042c-09e9-4a0c-9043-d675a582571a" providerId="ADAL" clId="{49DAE980-2CE5-F649-87F8-4641A4A3A843}" dt="2022-09-29T00:54:54.715" v="60" actId="108"/>
        <pc:sldMkLst>
          <pc:docMk/>
          <pc:sldMk cId="2384229857" sldId="830"/>
        </pc:sldMkLst>
        <pc:spChg chg="mod">
          <ac:chgData name="Chi Kit Ken FONG" userId="233f042c-09e9-4a0c-9043-d675a582571a" providerId="ADAL" clId="{49DAE980-2CE5-F649-87F8-4641A4A3A843}" dt="2022-09-29T00:54:54.715" v="60" actId="108"/>
          <ac:spMkLst>
            <pc:docMk/>
            <pc:sldMk cId="2384229857" sldId="830"/>
            <ac:spMk id="5" creationId="{2C1E6D99-C8A2-C74E-844F-10CDD07C31C7}"/>
          </ac:spMkLst>
        </pc:spChg>
      </pc:sldChg>
      <pc:sldChg chg="modSp mod">
        <pc:chgData name="Chi Kit Ken FONG" userId="233f042c-09e9-4a0c-9043-d675a582571a" providerId="ADAL" clId="{49DAE980-2CE5-F649-87F8-4641A4A3A843}" dt="2022-09-29T00:56:21.340" v="82" actId="108"/>
        <pc:sldMkLst>
          <pc:docMk/>
          <pc:sldMk cId="1067977672" sldId="832"/>
        </pc:sldMkLst>
        <pc:spChg chg="mod">
          <ac:chgData name="Chi Kit Ken FONG" userId="233f042c-09e9-4a0c-9043-d675a582571a" providerId="ADAL" clId="{49DAE980-2CE5-F649-87F8-4641A4A3A843}" dt="2022-09-29T00:56:21.340" v="82" actId="108"/>
          <ac:spMkLst>
            <pc:docMk/>
            <pc:sldMk cId="1067977672" sldId="832"/>
            <ac:spMk id="3" creationId="{2A03558B-2126-E64A-9BC7-64530FAFF5B8}"/>
          </ac:spMkLst>
        </pc:spChg>
      </pc:sldChg>
      <pc:sldChg chg="modSp">
        <pc:chgData name="Chi Kit Ken FONG" userId="233f042c-09e9-4a0c-9043-d675a582571a" providerId="ADAL" clId="{49DAE980-2CE5-F649-87F8-4641A4A3A843}" dt="2022-09-29T00:58:12.218" v="101" actId="108"/>
        <pc:sldMkLst>
          <pc:docMk/>
          <pc:sldMk cId="3675736107" sldId="835"/>
        </pc:sldMkLst>
        <pc:spChg chg="mod">
          <ac:chgData name="Chi Kit Ken FONG" userId="233f042c-09e9-4a0c-9043-d675a582571a" providerId="ADAL" clId="{49DAE980-2CE5-F649-87F8-4641A4A3A843}" dt="2022-09-29T00:58:12.218" v="101" actId="108"/>
          <ac:spMkLst>
            <pc:docMk/>
            <pc:sldMk cId="3675736107" sldId="835"/>
            <ac:spMk id="3" creationId="{3B23E225-AE94-914E-B8B2-A74BDCB53780}"/>
          </ac:spMkLst>
        </pc:spChg>
      </pc:sldChg>
      <pc:sldChg chg="modSp">
        <pc:chgData name="Chi Kit Ken FONG" userId="233f042c-09e9-4a0c-9043-d675a582571a" providerId="ADAL" clId="{49DAE980-2CE5-F649-87F8-4641A4A3A843}" dt="2022-09-29T00:58:50.663" v="108" actId="108"/>
        <pc:sldMkLst>
          <pc:docMk/>
          <pc:sldMk cId="2435545688" sldId="836"/>
        </pc:sldMkLst>
        <pc:spChg chg="mod">
          <ac:chgData name="Chi Kit Ken FONG" userId="233f042c-09e9-4a0c-9043-d675a582571a" providerId="ADAL" clId="{49DAE980-2CE5-F649-87F8-4641A4A3A843}" dt="2022-09-29T00:58:50.663" v="108" actId="108"/>
          <ac:spMkLst>
            <pc:docMk/>
            <pc:sldMk cId="2435545688" sldId="836"/>
            <ac:spMk id="3" creationId="{3B23E225-AE94-914E-B8B2-A74BDCB53780}"/>
          </ac:spMkLst>
        </pc:spChg>
      </pc:sldChg>
      <pc:sldChg chg="modSp">
        <pc:chgData name="Chi Kit Ken FONG" userId="233f042c-09e9-4a0c-9043-d675a582571a" providerId="ADAL" clId="{49DAE980-2CE5-F649-87F8-4641A4A3A843}" dt="2022-09-29T00:59:22.665" v="117" actId="108"/>
        <pc:sldMkLst>
          <pc:docMk/>
          <pc:sldMk cId="2374943632" sldId="837"/>
        </pc:sldMkLst>
        <pc:spChg chg="mod">
          <ac:chgData name="Chi Kit Ken FONG" userId="233f042c-09e9-4a0c-9043-d675a582571a" providerId="ADAL" clId="{49DAE980-2CE5-F649-87F8-4641A4A3A843}" dt="2022-09-29T00:59:22.665" v="117" actId="108"/>
          <ac:spMkLst>
            <pc:docMk/>
            <pc:sldMk cId="2374943632" sldId="837"/>
            <ac:spMk id="4" creationId="{718D0263-09E3-4775-9BBE-103D570D36A5}"/>
          </ac:spMkLst>
        </pc:spChg>
      </pc:sldChg>
      <pc:sldChg chg="modSp mod">
        <pc:chgData name="Chi Kit Ken FONG" userId="233f042c-09e9-4a0c-9043-d675a582571a" providerId="ADAL" clId="{49DAE980-2CE5-F649-87F8-4641A4A3A843}" dt="2022-09-29T00:59:50.710" v="122" actId="108"/>
        <pc:sldMkLst>
          <pc:docMk/>
          <pc:sldMk cId="1393378152" sldId="838"/>
        </pc:sldMkLst>
        <pc:spChg chg="mod">
          <ac:chgData name="Chi Kit Ken FONG" userId="233f042c-09e9-4a0c-9043-d675a582571a" providerId="ADAL" clId="{49DAE980-2CE5-F649-87F8-4641A4A3A843}" dt="2022-09-29T00:59:50.710" v="122" actId="108"/>
          <ac:spMkLst>
            <pc:docMk/>
            <pc:sldMk cId="1393378152" sldId="838"/>
            <ac:spMk id="3" creationId="{342C74E6-EFDB-489B-8FDA-247540717183}"/>
          </ac:spMkLst>
        </pc:spChg>
      </pc:sldChg>
      <pc:sldChg chg="modSp mod">
        <pc:chgData name="Chi Kit Ken FONG" userId="233f042c-09e9-4a0c-9043-d675a582571a" providerId="ADAL" clId="{49DAE980-2CE5-F649-87F8-4641A4A3A843}" dt="2022-09-29T01:00:04.020" v="126" actId="108"/>
        <pc:sldMkLst>
          <pc:docMk/>
          <pc:sldMk cId="4034728749" sldId="839"/>
        </pc:sldMkLst>
        <pc:spChg chg="mod">
          <ac:chgData name="Chi Kit Ken FONG" userId="233f042c-09e9-4a0c-9043-d675a582571a" providerId="ADAL" clId="{49DAE980-2CE5-F649-87F8-4641A4A3A843}" dt="2022-09-29T01:00:04.020" v="126" actId="108"/>
          <ac:spMkLst>
            <pc:docMk/>
            <pc:sldMk cId="4034728749" sldId="839"/>
            <ac:spMk id="3" creationId="{D3DA9F03-3AF3-4BA7-9A1F-16F1FF252E8E}"/>
          </ac:spMkLst>
        </pc:spChg>
      </pc:sldChg>
      <pc:sldChg chg="modSp mod">
        <pc:chgData name="Chi Kit Ken FONG" userId="233f042c-09e9-4a0c-9043-d675a582571a" providerId="ADAL" clId="{49DAE980-2CE5-F649-87F8-4641A4A3A843}" dt="2022-09-29T01:00:33.014" v="135" actId="108"/>
        <pc:sldMkLst>
          <pc:docMk/>
          <pc:sldMk cId="1516491018" sldId="840"/>
        </pc:sldMkLst>
        <pc:spChg chg="mod">
          <ac:chgData name="Chi Kit Ken FONG" userId="233f042c-09e9-4a0c-9043-d675a582571a" providerId="ADAL" clId="{49DAE980-2CE5-F649-87F8-4641A4A3A843}" dt="2022-09-29T01:00:33.014" v="135" actId="108"/>
          <ac:spMkLst>
            <pc:docMk/>
            <pc:sldMk cId="1516491018" sldId="840"/>
            <ac:spMk id="3" creationId="{137F57E0-BAA0-491A-8123-71FAE2196B04}"/>
          </ac:spMkLst>
        </pc:spChg>
      </pc:sldChg>
      <pc:sldChg chg="modSp mod">
        <pc:chgData name="Chi Kit Ken FONG" userId="233f042c-09e9-4a0c-9043-d675a582571a" providerId="ADAL" clId="{49DAE980-2CE5-F649-87F8-4641A4A3A843}" dt="2022-09-29T01:00:59.866" v="139" actId="108"/>
        <pc:sldMkLst>
          <pc:docMk/>
          <pc:sldMk cId="1633683548" sldId="842"/>
        </pc:sldMkLst>
        <pc:spChg chg="mod">
          <ac:chgData name="Chi Kit Ken FONG" userId="233f042c-09e9-4a0c-9043-d675a582571a" providerId="ADAL" clId="{49DAE980-2CE5-F649-87F8-4641A4A3A843}" dt="2022-09-29T01:00:59.866" v="139" actId="108"/>
          <ac:spMkLst>
            <pc:docMk/>
            <pc:sldMk cId="1633683548" sldId="842"/>
            <ac:spMk id="3" creationId="{85FEC789-739A-4490-8789-1396B58D1A83}"/>
          </ac:spMkLst>
        </pc:spChg>
      </pc:sldChg>
      <pc:sldChg chg="modSp mod">
        <pc:chgData name="Chi Kit Ken FONG" userId="233f042c-09e9-4a0c-9043-d675a582571a" providerId="ADAL" clId="{49DAE980-2CE5-F649-87F8-4641A4A3A843}" dt="2022-09-29T01:01:50.863" v="155" actId="108"/>
        <pc:sldMkLst>
          <pc:docMk/>
          <pc:sldMk cId="316805805" sldId="843"/>
        </pc:sldMkLst>
        <pc:spChg chg="mod">
          <ac:chgData name="Chi Kit Ken FONG" userId="233f042c-09e9-4a0c-9043-d675a582571a" providerId="ADAL" clId="{49DAE980-2CE5-F649-87F8-4641A4A3A843}" dt="2022-09-29T01:01:50.863" v="155" actId="108"/>
          <ac:spMkLst>
            <pc:docMk/>
            <pc:sldMk cId="316805805" sldId="843"/>
            <ac:spMk id="3" creationId="{9AFCB35A-57C1-451C-A2A6-E01198C3E087}"/>
          </ac:spMkLst>
        </pc:spChg>
      </pc:sldChg>
      <pc:sldChg chg="modSp mod">
        <pc:chgData name="Chi Kit Ken FONG" userId="233f042c-09e9-4a0c-9043-d675a582571a" providerId="ADAL" clId="{49DAE980-2CE5-F649-87F8-4641A4A3A843}" dt="2022-09-29T01:04:04.368" v="197" actId="108"/>
        <pc:sldMkLst>
          <pc:docMk/>
          <pc:sldMk cId="3362836460" sldId="845"/>
        </pc:sldMkLst>
        <pc:spChg chg="mod">
          <ac:chgData name="Chi Kit Ken FONG" userId="233f042c-09e9-4a0c-9043-d675a582571a" providerId="ADAL" clId="{49DAE980-2CE5-F649-87F8-4641A4A3A843}" dt="2022-09-29T01:04:04.368" v="197" actId="108"/>
          <ac:spMkLst>
            <pc:docMk/>
            <pc:sldMk cId="3362836460" sldId="845"/>
            <ac:spMk id="3" creationId="{0C099D96-5ADA-42C4-B8DE-21BFD76DB5CF}"/>
          </ac:spMkLst>
        </pc:spChg>
      </pc:sldChg>
      <pc:sldChg chg="modSp mod">
        <pc:chgData name="Chi Kit Ken FONG" userId="233f042c-09e9-4a0c-9043-d675a582571a" providerId="ADAL" clId="{49DAE980-2CE5-F649-87F8-4641A4A3A843}" dt="2022-09-29T01:04:09.714" v="199" actId="108"/>
        <pc:sldMkLst>
          <pc:docMk/>
          <pc:sldMk cId="2046692209" sldId="846"/>
        </pc:sldMkLst>
        <pc:spChg chg="mod">
          <ac:chgData name="Chi Kit Ken FONG" userId="233f042c-09e9-4a0c-9043-d675a582571a" providerId="ADAL" clId="{49DAE980-2CE5-F649-87F8-4641A4A3A843}" dt="2022-09-29T01:04:09.714" v="199" actId="108"/>
          <ac:spMkLst>
            <pc:docMk/>
            <pc:sldMk cId="2046692209" sldId="846"/>
            <ac:spMk id="3" creationId="{0C099D96-5ADA-42C4-B8DE-21BFD76DB5CF}"/>
          </ac:spMkLst>
        </pc:spChg>
      </pc:sldChg>
      <pc:sldChg chg="modSp mod">
        <pc:chgData name="Chi Kit Ken FONG" userId="233f042c-09e9-4a0c-9043-d675a582571a" providerId="ADAL" clId="{49DAE980-2CE5-F649-87F8-4641A4A3A843}" dt="2022-09-29T01:05:28.968" v="211" actId="108"/>
        <pc:sldMkLst>
          <pc:docMk/>
          <pc:sldMk cId="2918531290" sldId="847"/>
        </pc:sldMkLst>
        <pc:spChg chg="mod">
          <ac:chgData name="Chi Kit Ken FONG" userId="233f042c-09e9-4a0c-9043-d675a582571a" providerId="ADAL" clId="{49DAE980-2CE5-F649-87F8-4641A4A3A843}" dt="2022-09-29T01:05:28.968" v="211" actId="108"/>
          <ac:spMkLst>
            <pc:docMk/>
            <pc:sldMk cId="2918531290" sldId="847"/>
            <ac:spMk id="3" creationId="{0C099D96-5ADA-42C4-B8DE-21BFD76DB5CF}"/>
          </ac:spMkLst>
        </pc:spChg>
      </pc:sldChg>
      <pc:sldChg chg="modSp mod">
        <pc:chgData name="Chi Kit Ken FONG" userId="233f042c-09e9-4a0c-9043-d675a582571a" providerId="ADAL" clId="{49DAE980-2CE5-F649-87F8-4641A4A3A843}" dt="2022-09-29T01:05:46.016" v="216" actId="108"/>
        <pc:sldMkLst>
          <pc:docMk/>
          <pc:sldMk cId="2737421081" sldId="848"/>
        </pc:sldMkLst>
        <pc:spChg chg="mod">
          <ac:chgData name="Chi Kit Ken FONG" userId="233f042c-09e9-4a0c-9043-d675a582571a" providerId="ADAL" clId="{49DAE980-2CE5-F649-87F8-4641A4A3A843}" dt="2022-09-29T01:05:46.016" v="216" actId="108"/>
          <ac:spMkLst>
            <pc:docMk/>
            <pc:sldMk cId="2737421081" sldId="848"/>
            <ac:spMk id="3" creationId="{9323442B-DED5-4E47-BF0A-F781FA6B1EB5}"/>
          </ac:spMkLst>
        </pc:spChg>
      </pc:sldChg>
      <pc:sldChg chg="modSp mod">
        <pc:chgData name="Chi Kit Ken FONG" userId="233f042c-09e9-4a0c-9043-d675a582571a" providerId="ADAL" clId="{49DAE980-2CE5-F649-87F8-4641A4A3A843}" dt="2022-09-29T01:06:06.077" v="227" actId="108"/>
        <pc:sldMkLst>
          <pc:docMk/>
          <pc:sldMk cId="2067788052" sldId="849"/>
        </pc:sldMkLst>
        <pc:spChg chg="mod">
          <ac:chgData name="Chi Kit Ken FONG" userId="233f042c-09e9-4a0c-9043-d675a582571a" providerId="ADAL" clId="{49DAE980-2CE5-F649-87F8-4641A4A3A843}" dt="2022-09-29T01:06:06.077" v="227" actId="108"/>
          <ac:spMkLst>
            <pc:docMk/>
            <pc:sldMk cId="2067788052" sldId="849"/>
            <ac:spMk id="4" creationId="{C3F0C8ED-CF94-664B-8527-DF602ADDBEA4}"/>
          </ac:spMkLst>
        </pc:spChg>
      </pc:sldChg>
      <pc:sldChg chg="modSp mod">
        <pc:chgData name="Chi Kit Ken FONG" userId="233f042c-09e9-4a0c-9043-d675a582571a" providerId="ADAL" clId="{49DAE980-2CE5-F649-87F8-4641A4A3A843}" dt="2022-09-29T01:07:36.877" v="245" actId="404"/>
        <pc:sldMkLst>
          <pc:docMk/>
          <pc:sldMk cId="950286422" sldId="850"/>
        </pc:sldMkLst>
        <pc:spChg chg="mod">
          <ac:chgData name="Chi Kit Ken FONG" userId="233f042c-09e9-4a0c-9043-d675a582571a" providerId="ADAL" clId="{49DAE980-2CE5-F649-87F8-4641A4A3A843}" dt="2022-09-29T01:07:36.877" v="245" actId="404"/>
          <ac:spMkLst>
            <pc:docMk/>
            <pc:sldMk cId="950286422" sldId="850"/>
            <ac:spMk id="3" creationId="{2A03558B-2126-E64A-9BC7-64530FAFF5B8}"/>
          </ac:spMkLst>
        </pc:spChg>
      </pc:sldChg>
    </pc:docChg>
  </pc:docChgLst>
  <pc:docChgLst>
    <pc:chgData name="Chi Kit Ken FONG" userId="233f042c-09e9-4a0c-9043-d675a582571a" providerId="ADAL" clId="{88CDF73B-00C2-8E4D-992B-26A60381A08A}"/>
    <pc:docChg chg="undo redo custSel addSld delSld modSld addSection delSection modSection">
      <pc:chgData name="Chi Kit Ken FONG" userId="233f042c-09e9-4a0c-9043-d675a582571a" providerId="ADAL" clId="{88CDF73B-00C2-8E4D-992B-26A60381A08A}" dt="2022-09-19T08:30:04.410" v="1149" actId="207"/>
      <pc:docMkLst>
        <pc:docMk/>
      </pc:docMkLst>
      <pc:sldChg chg="modSp mod">
        <pc:chgData name="Chi Kit Ken FONG" userId="233f042c-09e9-4a0c-9043-d675a582571a" providerId="ADAL" clId="{88CDF73B-00C2-8E4D-992B-26A60381A08A}" dt="2022-09-19T05:52:52.783" v="238" actId="14100"/>
        <pc:sldMkLst>
          <pc:docMk/>
          <pc:sldMk cId="0" sldId="256"/>
        </pc:sldMkLst>
        <pc:spChg chg="mod">
          <ac:chgData name="Chi Kit Ken FONG" userId="233f042c-09e9-4a0c-9043-d675a582571a" providerId="ADAL" clId="{88CDF73B-00C2-8E4D-992B-26A60381A08A}" dt="2022-09-19T05:52:52.783" v="238" actId="14100"/>
          <ac:spMkLst>
            <pc:docMk/>
            <pc:sldMk cId="0" sldId="256"/>
            <ac:spMk id="88" creationId="{00000000-0000-0000-0000-000000000000}"/>
          </ac:spMkLst>
        </pc:spChg>
      </pc:sldChg>
      <pc:sldChg chg="addSp delSp modSp add mod modClrScheme chgLayout">
        <pc:chgData name="Chi Kit Ken FONG" userId="233f042c-09e9-4a0c-9043-d675a582571a" providerId="ADAL" clId="{88CDF73B-00C2-8E4D-992B-26A60381A08A}" dt="2022-09-19T06:13:41.104" v="303" actId="207"/>
        <pc:sldMkLst>
          <pc:docMk/>
          <pc:sldMk cId="1953238516" sldId="259"/>
        </pc:sldMkLst>
        <pc:spChg chg="add del mod ord">
          <ac:chgData name="Chi Kit Ken FONG" userId="233f042c-09e9-4a0c-9043-d675a582571a" providerId="ADAL" clId="{88CDF73B-00C2-8E4D-992B-26A60381A08A}" dt="2022-09-19T06:01:38.654" v="270" actId="478"/>
          <ac:spMkLst>
            <pc:docMk/>
            <pc:sldMk cId="1953238516" sldId="259"/>
            <ac:spMk id="2" creationId="{94C2CD1A-467D-77EC-3382-0252642109EA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953238516" sldId="259"/>
            <ac:spMk id="290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6:13:41.104" v="303" actId="207"/>
          <ac:spMkLst>
            <pc:docMk/>
            <pc:sldMk cId="1953238516" sldId="259"/>
            <ac:spMk id="291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6:13:37.745" v="302" actId="207"/>
          <ac:spMkLst>
            <pc:docMk/>
            <pc:sldMk cId="1953238516" sldId="259"/>
            <ac:spMk id="292" creationId="{00000000-0000-0000-0000-000000000000}"/>
          </ac:spMkLst>
        </pc:spChg>
      </pc:sldChg>
      <pc:sldChg chg="addSp delSp modSp add mod modClrScheme chgLayout">
        <pc:chgData name="Chi Kit Ken FONG" userId="233f042c-09e9-4a0c-9043-d675a582571a" providerId="ADAL" clId="{88CDF73B-00C2-8E4D-992B-26A60381A08A}" dt="2022-09-19T06:03:58.362" v="282" actId="948"/>
        <pc:sldMkLst>
          <pc:docMk/>
          <pc:sldMk cId="895795151" sldId="260"/>
        </pc:sldMkLst>
        <pc:spChg chg="add del mod ord">
          <ac:chgData name="Chi Kit Ken FONG" userId="233f042c-09e9-4a0c-9043-d675a582571a" providerId="ADAL" clId="{88CDF73B-00C2-8E4D-992B-26A60381A08A}" dt="2022-09-19T06:03:37.197" v="281" actId="478"/>
          <ac:spMkLst>
            <pc:docMk/>
            <pc:sldMk cId="895795151" sldId="260"/>
            <ac:spMk id="2" creationId="{22A22F04-1C89-E681-8849-E982F0552606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895795151" sldId="260"/>
            <ac:spMk id="298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6:03:58.362" v="282" actId="948"/>
          <ac:spMkLst>
            <pc:docMk/>
            <pc:sldMk cId="895795151" sldId="260"/>
            <ac:spMk id="299" creationId="{00000000-0000-0000-0000-000000000000}"/>
          </ac:spMkLst>
        </pc:spChg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0" sldId="264"/>
        </pc:sldMkLst>
      </pc:sldChg>
      <pc:sldChg chg="addSp delSp modSp add mod modClrScheme chgLayout">
        <pc:chgData name="Chi Kit Ken FONG" userId="233f042c-09e9-4a0c-9043-d675a582571a" providerId="ADAL" clId="{88CDF73B-00C2-8E4D-992B-26A60381A08A}" dt="2022-09-19T08:21:58.646" v="1099" actId="208"/>
        <pc:sldMkLst>
          <pc:docMk/>
          <pc:sldMk cId="2215134919" sldId="266"/>
        </pc:sldMkLst>
        <pc:spChg chg="add mod ord">
          <ac:chgData name="Chi Kit Ken FONG" userId="233f042c-09e9-4a0c-9043-d675a582571a" providerId="ADAL" clId="{88CDF73B-00C2-8E4D-992B-26A60381A08A}" dt="2022-09-19T06:33:08.259" v="667" actId="20577"/>
          <ac:spMkLst>
            <pc:docMk/>
            <pc:sldMk cId="2215134919" sldId="266"/>
            <ac:spMk id="4" creationId="{63F86A09-46FA-BAC4-F8B9-9DE57358A604}"/>
          </ac:spMkLst>
        </pc:spChg>
        <pc:spChg chg="add del mod ord">
          <ac:chgData name="Chi Kit Ken FONG" userId="233f042c-09e9-4a0c-9043-d675a582571a" providerId="ADAL" clId="{88CDF73B-00C2-8E4D-992B-26A60381A08A}" dt="2022-09-19T06:33:18.112" v="668" actId="478"/>
          <ac:spMkLst>
            <pc:docMk/>
            <pc:sldMk cId="2215134919" sldId="266"/>
            <ac:spMk id="5" creationId="{209396BD-D0F8-F016-D836-80469D0F0D03}"/>
          </ac:spMkLst>
        </pc:spChg>
        <pc:spChg chg="mod">
          <ac:chgData name="Chi Kit Ken FONG" userId="233f042c-09e9-4a0c-9043-d675a582571a" providerId="ADAL" clId="{88CDF73B-00C2-8E4D-992B-26A60381A08A}" dt="2022-09-19T08:21:40.925" v="1098" actId="208"/>
          <ac:spMkLst>
            <pc:docMk/>
            <pc:sldMk cId="2215134919" sldId="266"/>
            <ac:spMk id="369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21:40.925" v="1098" actId="208"/>
          <ac:spMkLst>
            <pc:docMk/>
            <pc:sldMk cId="2215134919" sldId="266"/>
            <ac:spMk id="370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6:33:04.350" v="664" actId="21"/>
          <ac:spMkLst>
            <pc:docMk/>
            <pc:sldMk cId="2215134919" sldId="266"/>
            <ac:spMk id="388" creationId="{00000000-0000-0000-0000-000000000000}"/>
          </ac:spMkLst>
        </pc:spChg>
        <pc:cxnChg chg="mod">
          <ac:chgData name="Chi Kit Ken FONG" userId="233f042c-09e9-4a0c-9043-d675a582571a" providerId="ADAL" clId="{88CDF73B-00C2-8E4D-992B-26A60381A08A}" dt="2022-09-19T08:21:40.925" v="1098" actId="208"/>
          <ac:cxnSpMkLst>
            <pc:docMk/>
            <pc:sldMk cId="2215134919" sldId="266"/>
            <ac:cxnSpMk id="374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21:58.646" v="1099" actId="208"/>
          <ac:cxnSpMkLst>
            <pc:docMk/>
            <pc:sldMk cId="2215134919" sldId="266"/>
            <ac:cxnSpMk id="375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21:40.925" v="1098" actId="208"/>
          <ac:cxnSpMkLst>
            <pc:docMk/>
            <pc:sldMk cId="2215134919" sldId="266"/>
            <ac:cxnSpMk id="376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21:58.646" v="1099" actId="208"/>
          <ac:cxnSpMkLst>
            <pc:docMk/>
            <pc:sldMk cId="2215134919" sldId="266"/>
            <ac:cxnSpMk id="379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21:40.925" v="1098" actId="208"/>
          <ac:cxnSpMkLst>
            <pc:docMk/>
            <pc:sldMk cId="2215134919" sldId="266"/>
            <ac:cxnSpMk id="380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21:58.646" v="1099" actId="208"/>
          <ac:cxnSpMkLst>
            <pc:docMk/>
            <pc:sldMk cId="2215134919" sldId="266"/>
            <ac:cxnSpMk id="381" creationId="{00000000-0000-0000-0000-000000000000}"/>
          </ac:cxnSpMkLst>
        </pc:cxnChg>
      </pc:sldChg>
      <pc:sldChg chg="modSp add mod setBg modClrScheme chgLayout">
        <pc:chgData name="Chi Kit Ken FONG" userId="233f042c-09e9-4a0c-9043-d675a582571a" providerId="ADAL" clId="{88CDF73B-00C2-8E4D-992B-26A60381A08A}" dt="2022-09-19T08:12:43.353" v="1053" actId="207"/>
        <pc:sldMkLst>
          <pc:docMk/>
          <pc:sldMk cId="3895727498" sldId="267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895727498" sldId="267"/>
            <ac:spMk id="394" creationId="{00000000-0000-0000-0000-000000000000}"/>
          </ac:spMkLst>
        </pc:spChg>
        <pc:spChg chg="mod ord">
          <ac:chgData name="Chi Kit Ken FONG" userId="233f042c-09e9-4a0c-9043-d675a582571a" providerId="ADAL" clId="{88CDF73B-00C2-8E4D-992B-26A60381A08A}" dt="2022-09-19T08:12:43.353" v="1053" actId="207"/>
          <ac:spMkLst>
            <pc:docMk/>
            <pc:sldMk cId="3895727498" sldId="267"/>
            <ac:spMk id="395" creationId="{00000000-0000-0000-0000-000000000000}"/>
          </ac:spMkLst>
        </pc:spChg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0" sldId="270"/>
        </pc:sldMkLst>
      </pc:sldChg>
      <pc:sldChg chg="addSp delSp modSp add mod modClrScheme chgLayout">
        <pc:chgData name="Chi Kit Ken FONG" userId="233f042c-09e9-4a0c-9043-d675a582571a" providerId="ADAL" clId="{88CDF73B-00C2-8E4D-992B-26A60381A08A}" dt="2022-09-19T06:30:25.493" v="640" actId="478"/>
        <pc:sldMkLst>
          <pc:docMk/>
          <pc:sldMk cId="1597854159" sldId="274"/>
        </pc:sldMkLst>
        <pc:spChg chg="add del mod ord">
          <ac:chgData name="Chi Kit Ken FONG" userId="233f042c-09e9-4a0c-9043-d675a582571a" providerId="ADAL" clId="{88CDF73B-00C2-8E4D-992B-26A60381A08A}" dt="2022-09-19T06:30:25.493" v="640" actId="478"/>
          <ac:spMkLst>
            <pc:docMk/>
            <pc:sldMk cId="1597854159" sldId="274"/>
            <ac:spMk id="2" creationId="{457EB40A-FA62-2A59-9E66-9B4C923881E7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597854159" sldId="274"/>
            <ac:spMk id="574" creationId="{00000000-0000-0000-0000-000000000000}"/>
          </ac:spMkLst>
        </pc:spChg>
      </pc:sldChg>
      <pc:sldChg chg="addSp delSp modSp add mod modClrScheme chgLayout">
        <pc:chgData name="Chi Kit Ken FONG" userId="233f042c-09e9-4a0c-9043-d675a582571a" providerId="ADAL" clId="{88CDF73B-00C2-8E4D-992B-26A60381A08A}" dt="2022-09-19T06:30:22.864" v="639" actId="478"/>
        <pc:sldMkLst>
          <pc:docMk/>
          <pc:sldMk cId="1946510886" sldId="275"/>
        </pc:sldMkLst>
        <pc:spChg chg="add del mod ord">
          <ac:chgData name="Chi Kit Ken FONG" userId="233f042c-09e9-4a0c-9043-d675a582571a" providerId="ADAL" clId="{88CDF73B-00C2-8E4D-992B-26A60381A08A}" dt="2022-09-19T06:30:22.864" v="639" actId="478"/>
          <ac:spMkLst>
            <pc:docMk/>
            <pc:sldMk cId="1946510886" sldId="275"/>
            <ac:spMk id="2" creationId="{BE272EB8-1B12-FD2D-5A03-C08710DEDED0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946510886" sldId="275"/>
            <ac:spMk id="581" creationId="{00000000-0000-0000-0000-000000000000}"/>
          </ac:spMkLst>
        </pc:spChg>
      </pc:sldChg>
      <pc:sldChg chg="add del">
        <pc:chgData name="Chi Kit Ken FONG" userId="233f042c-09e9-4a0c-9043-d675a582571a" providerId="ADAL" clId="{88CDF73B-00C2-8E4D-992B-26A60381A08A}" dt="2022-09-19T06:52:49.311" v="963"/>
        <pc:sldMkLst>
          <pc:docMk/>
          <pc:sldMk cId="0" sldId="278"/>
        </pc:sldMkLst>
      </pc:sldChg>
      <pc:sldChg chg="addSp delSp modSp add mod modClrScheme chgLayout">
        <pc:chgData name="Chi Kit Ken FONG" userId="233f042c-09e9-4a0c-9043-d675a582571a" providerId="ADAL" clId="{88CDF73B-00C2-8E4D-992B-26A60381A08A}" dt="2022-09-19T06:42:54.701" v="791" actId="1036"/>
        <pc:sldMkLst>
          <pc:docMk/>
          <pc:sldMk cId="856189291" sldId="280"/>
        </pc:sldMkLst>
        <pc:spChg chg="add del mod ord">
          <ac:chgData name="Chi Kit Ken FONG" userId="233f042c-09e9-4a0c-9043-d675a582571a" providerId="ADAL" clId="{88CDF73B-00C2-8E4D-992B-26A60381A08A}" dt="2022-09-19T06:41:54.713" v="755" actId="478"/>
          <ac:spMkLst>
            <pc:docMk/>
            <pc:sldMk cId="856189291" sldId="280"/>
            <ac:spMk id="4" creationId="{F55AC066-3F0F-A034-21B7-D0C7B1FB971D}"/>
          </ac:spMkLst>
        </pc:spChg>
        <pc:spChg chg="add del mod ord">
          <ac:chgData name="Chi Kit Ken FONG" userId="233f042c-09e9-4a0c-9043-d675a582571a" providerId="ADAL" clId="{88CDF73B-00C2-8E4D-992B-26A60381A08A}" dt="2022-09-19T06:41:54.713" v="755" actId="478"/>
          <ac:spMkLst>
            <pc:docMk/>
            <pc:sldMk cId="856189291" sldId="280"/>
            <ac:spMk id="5" creationId="{8E7CF794-321D-F4F3-568E-3A97EF9B44F3}"/>
          </ac:spMkLst>
        </pc:spChg>
        <pc:grpChg chg="mod">
          <ac:chgData name="Chi Kit Ken FONG" userId="233f042c-09e9-4a0c-9043-d675a582571a" providerId="ADAL" clId="{88CDF73B-00C2-8E4D-992B-26A60381A08A}" dt="2022-09-19T06:42:29.951" v="762" actId="1036"/>
          <ac:grpSpMkLst>
            <pc:docMk/>
            <pc:sldMk cId="856189291" sldId="280"/>
            <ac:grpSpMk id="3" creationId="{4168DF93-632B-41B1-92AC-752B85EC1867}"/>
          </ac:grpSpMkLst>
        </pc:grpChg>
        <pc:cxnChg chg="mod">
          <ac:chgData name="Chi Kit Ken FONG" userId="233f042c-09e9-4a0c-9043-d675a582571a" providerId="ADAL" clId="{88CDF73B-00C2-8E4D-992B-26A60381A08A}" dt="2022-09-19T06:42:34.513" v="772" actId="1035"/>
          <ac:cxnSpMkLst>
            <pc:docMk/>
            <pc:sldMk cId="856189291" sldId="280"/>
            <ac:cxnSpMk id="637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6:42:45.153" v="781" actId="1036"/>
          <ac:cxnSpMkLst>
            <pc:docMk/>
            <pc:sldMk cId="856189291" sldId="280"/>
            <ac:cxnSpMk id="640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6:42:54.701" v="791" actId="1036"/>
          <ac:cxnSpMkLst>
            <pc:docMk/>
            <pc:sldMk cId="856189291" sldId="280"/>
            <ac:cxnSpMk id="641" creationId="{00000000-0000-0000-0000-000000000000}"/>
          </ac:cxnSpMkLst>
        </pc:cxnChg>
      </pc:sldChg>
      <pc:sldChg chg="addSp delSp modSp add mod modClrScheme chgLayout">
        <pc:chgData name="Chi Kit Ken FONG" userId="233f042c-09e9-4a0c-9043-d675a582571a" providerId="ADAL" clId="{88CDF73B-00C2-8E4D-992B-26A60381A08A}" dt="2022-09-19T08:26:04.457" v="1122" actId="207"/>
        <pc:sldMkLst>
          <pc:docMk/>
          <pc:sldMk cId="2809784211" sldId="281"/>
        </pc:sldMkLst>
        <pc:spChg chg="add del mod ord">
          <ac:chgData name="Chi Kit Ken FONG" userId="233f042c-09e9-4a0c-9043-d675a582571a" providerId="ADAL" clId="{88CDF73B-00C2-8E4D-992B-26A60381A08A}" dt="2022-09-19T06:43:03.052" v="792" actId="478"/>
          <ac:spMkLst>
            <pc:docMk/>
            <pc:sldMk cId="2809784211" sldId="281"/>
            <ac:spMk id="3" creationId="{9B500B41-0061-6385-3AD8-CFDCFF350096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2809784211" sldId="281"/>
            <ac:spMk id="646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26:04.457" v="1122" actId="207"/>
          <ac:spMkLst>
            <pc:docMk/>
            <pc:sldMk cId="2809784211" sldId="281"/>
            <ac:spMk id="649" creationId="{00000000-0000-0000-0000-000000000000}"/>
          </ac:spMkLst>
        </pc:spChg>
      </pc:sldChg>
      <pc:sldChg chg="addSp delSp modSp add mod modClrScheme chgLayout">
        <pc:chgData name="Chi Kit Ken FONG" userId="233f042c-09e9-4a0c-9043-d675a582571a" providerId="ADAL" clId="{88CDF73B-00C2-8E4D-992B-26A60381A08A}" dt="2022-09-19T08:26:12.105" v="1123" actId="207"/>
        <pc:sldMkLst>
          <pc:docMk/>
          <pc:sldMk cId="2666227012" sldId="282"/>
        </pc:sldMkLst>
        <pc:spChg chg="add del mod ord">
          <ac:chgData name="Chi Kit Ken FONG" userId="233f042c-09e9-4a0c-9043-d675a582571a" providerId="ADAL" clId="{88CDF73B-00C2-8E4D-992B-26A60381A08A}" dt="2022-09-19T06:43:25.703" v="793" actId="478"/>
          <ac:spMkLst>
            <pc:docMk/>
            <pc:sldMk cId="2666227012" sldId="282"/>
            <ac:spMk id="2" creationId="{4F883FB9-66E9-BEE2-D145-DA4D9F51E04D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2666227012" sldId="282"/>
            <ac:spMk id="668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26:12.105" v="1123" actId="207"/>
          <ac:spMkLst>
            <pc:docMk/>
            <pc:sldMk cId="2666227012" sldId="282"/>
            <ac:spMk id="670" creationId="{00000000-0000-0000-0000-000000000000}"/>
          </ac:spMkLst>
        </pc:spChg>
      </pc:sldChg>
      <pc:sldChg chg="addSp delSp modSp add mod modClrScheme chgLayout">
        <pc:chgData name="Chi Kit Ken FONG" userId="233f042c-09e9-4a0c-9043-d675a582571a" providerId="ADAL" clId="{88CDF73B-00C2-8E4D-992B-26A60381A08A}" dt="2022-09-19T06:46:20.499" v="869" actId="478"/>
        <pc:sldMkLst>
          <pc:docMk/>
          <pc:sldMk cId="3539652157" sldId="283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539652157" sldId="283"/>
            <ac:spMk id="2" creationId="{6985DF08-0009-42A0-8BBF-EB51A366AF6C}"/>
          </ac:spMkLst>
        </pc:spChg>
        <pc:spChg chg="add del mod ord">
          <ac:chgData name="Chi Kit Ken FONG" userId="233f042c-09e9-4a0c-9043-d675a582571a" providerId="ADAL" clId="{88CDF73B-00C2-8E4D-992B-26A60381A08A}" dt="2022-09-19T06:46:20.499" v="869" actId="478"/>
          <ac:spMkLst>
            <pc:docMk/>
            <pc:sldMk cId="3539652157" sldId="283"/>
            <ac:spMk id="3" creationId="{BA971998-EEBF-F27F-ED63-F61B38851967}"/>
          </ac:spMkLst>
        </pc:spChg>
      </pc:sldChg>
      <pc:sldChg chg="addSp modSp add mod modClrScheme chgLayout">
        <pc:chgData name="Chi Kit Ken FONG" userId="233f042c-09e9-4a0c-9043-d675a582571a" providerId="ADAL" clId="{88CDF73B-00C2-8E4D-992B-26A60381A08A}" dt="2022-09-19T06:47:17.152" v="882" actId="5793"/>
        <pc:sldMkLst>
          <pc:docMk/>
          <pc:sldMk cId="3681293235" sldId="284"/>
        </pc:sldMkLst>
        <pc:spChg chg="add mod ord">
          <ac:chgData name="Chi Kit Ken FONG" userId="233f042c-09e9-4a0c-9043-d675a582571a" providerId="ADAL" clId="{88CDF73B-00C2-8E4D-992B-26A60381A08A}" dt="2022-09-19T06:46:51.850" v="873" actId="20577"/>
          <ac:spMkLst>
            <pc:docMk/>
            <pc:sldMk cId="3681293235" sldId="284"/>
            <ac:spMk id="2" creationId="{6839C4CE-C159-0268-F580-7B93DE4BA4F1}"/>
          </ac:spMkLst>
        </pc:spChg>
        <pc:spChg chg="add mod ord">
          <ac:chgData name="Chi Kit Ken FONG" userId="233f042c-09e9-4a0c-9043-d675a582571a" providerId="ADAL" clId="{88CDF73B-00C2-8E4D-992B-26A60381A08A}" dt="2022-09-19T06:47:17.152" v="882" actId="5793"/>
          <ac:spMkLst>
            <pc:docMk/>
            <pc:sldMk cId="3681293235" sldId="284"/>
            <ac:spMk id="3" creationId="{C25BA8C4-7A73-D714-5A97-F62CA0717EEC}"/>
          </ac:spMkLst>
        </pc:spChg>
        <pc:spChg chg="mod">
          <ac:chgData name="Chi Kit Ken FONG" userId="233f042c-09e9-4a0c-9043-d675a582571a" providerId="ADAL" clId="{88CDF73B-00C2-8E4D-992B-26A60381A08A}" dt="2022-09-19T06:46:49.355" v="871" actId="21"/>
          <ac:spMkLst>
            <pc:docMk/>
            <pc:sldMk cId="3681293235" sldId="284"/>
            <ac:spMk id="4" creationId="{44EC280F-816D-4971-A0D3-1315DF9E9DC5}"/>
          </ac:spMkLst>
        </pc:spChg>
        <pc:spChg chg="mod">
          <ac:chgData name="Chi Kit Ken FONG" userId="233f042c-09e9-4a0c-9043-d675a582571a" providerId="ADAL" clId="{88CDF73B-00C2-8E4D-992B-26A60381A08A}" dt="2022-09-19T06:47:02.780" v="875" actId="21"/>
          <ac:spMkLst>
            <pc:docMk/>
            <pc:sldMk cId="3681293235" sldId="284"/>
            <ac:spMk id="683" creationId="{00000000-0000-0000-0000-000000000000}"/>
          </ac:spMkLst>
        </pc:spChg>
      </pc:sldChg>
      <pc:sldChg chg="addSp delSp modSp add mod modClrScheme chgLayout">
        <pc:chgData name="Chi Kit Ken FONG" userId="233f042c-09e9-4a0c-9043-d675a582571a" providerId="ADAL" clId="{88CDF73B-00C2-8E4D-992B-26A60381A08A}" dt="2022-09-19T06:22:15.923" v="604" actId="14100"/>
        <pc:sldMkLst>
          <pc:docMk/>
          <pc:sldMk cId="2693104624" sldId="289"/>
        </pc:sldMkLst>
        <pc:spChg chg="mod">
          <ac:chgData name="Chi Kit Ken FONG" userId="233f042c-09e9-4a0c-9043-d675a582571a" providerId="ADAL" clId="{88CDF73B-00C2-8E4D-992B-26A60381A08A}" dt="2022-09-19T06:21:29.683" v="597" actId="1076"/>
          <ac:spMkLst>
            <pc:docMk/>
            <pc:sldMk cId="2693104624" sldId="289"/>
            <ac:spMk id="2" creationId="{3A139DD2-6E02-4971-9342-E49ECA61B631}"/>
          </ac:spMkLst>
        </pc:spChg>
        <pc:spChg chg="add del mod ord">
          <ac:chgData name="Chi Kit Ken FONG" userId="233f042c-09e9-4a0c-9043-d675a582571a" providerId="ADAL" clId="{88CDF73B-00C2-8E4D-992B-26A60381A08A}" dt="2022-09-19T06:20:35.603" v="586" actId="478"/>
          <ac:spMkLst>
            <pc:docMk/>
            <pc:sldMk cId="2693104624" sldId="289"/>
            <ac:spMk id="4" creationId="{951EF278-AF58-6949-0E4C-91325BC40E21}"/>
          </ac:spMkLst>
        </pc:spChg>
        <pc:spChg chg="add del mod ord">
          <ac:chgData name="Chi Kit Ken FONG" userId="233f042c-09e9-4a0c-9043-d675a582571a" providerId="ADAL" clId="{88CDF73B-00C2-8E4D-992B-26A60381A08A}" dt="2022-09-19T06:20:39.109" v="587" actId="478"/>
          <ac:spMkLst>
            <pc:docMk/>
            <pc:sldMk cId="2693104624" sldId="289"/>
            <ac:spMk id="5" creationId="{BCEE060C-D691-FD86-08A2-937065B38B69}"/>
          </ac:spMkLst>
        </pc:spChg>
        <pc:spChg chg="mod">
          <ac:chgData name="Chi Kit Ken FONG" userId="233f042c-09e9-4a0c-9043-d675a582571a" providerId="ADAL" clId="{88CDF73B-00C2-8E4D-992B-26A60381A08A}" dt="2022-09-19T06:21:54.670" v="601" actId="1582"/>
          <ac:spMkLst>
            <pc:docMk/>
            <pc:sldMk cId="2693104624" sldId="289"/>
            <ac:spMk id="16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6:22:15.923" v="604" actId="14100"/>
          <ac:spMkLst>
            <pc:docMk/>
            <pc:sldMk cId="2693104624" sldId="289"/>
            <ac:spMk id="17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6:22:03.063" v="602" actId="1582"/>
          <ac:spMkLst>
            <pc:docMk/>
            <pc:sldMk cId="2693104624" sldId="289"/>
            <ac:spMk id="18" creationId="{00000000-0000-0000-0000-000000000000}"/>
          </ac:spMkLst>
        </pc:spChg>
        <pc:grpChg chg="mod">
          <ac:chgData name="Chi Kit Ken FONG" userId="233f042c-09e9-4a0c-9043-d675a582571a" providerId="ADAL" clId="{88CDF73B-00C2-8E4D-992B-26A60381A08A}" dt="2022-09-19T06:21:35.501" v="599" actId="14100"/>
          <ac:grpSpMkLst>
            <pc:docMk/>
            <pc:sldMk cId="2693104624" sldId="289"/>
            <ac:grpSpMk id="3" creationId="{99AB659A-F0D3-4871-AD85-BB30CDF62848}"/>
          </ac:grpSpMkLst>
        </pc:grpChg>
      </pc:sldChg>
      <pc:sldChg chg="addSp delSp modSp add del mod modClrScheme chgLayout">
        <pc:chgData name="Chi Kit Ken FONG" userId="233f042c-09e9-4a0c-9043-d675a582571a" providerId="ADAL" clId="{88CDF73B-00C2-8E4D-992B-26A60381A08A}" dt="2022-09-19T06:28:04.616" v="630" actId="478"/>
        <pc:sldMkLst>
          <pc:docMk/>
          <pc:sldMk cId="2835733636" sldId="291"/>
        </pc:sldMkLst>
        <pc:spChg chg="add del mod ord">
          <ac:chgData name="Chi Kit Ken FONG" userId="233f042c-09e9-4a0c-9043-d675a582571a" providerId="ADAL" clId="{88CDF73B-00C2-8E4D-992B-26A60381A08A}" dt="2022-09-19T06:28:04.616" v="630" actId="478"/>
          <ac:spMkLst>
            <pc:docMk/>
            <pc:sldMk cId="2835733636" sldId="291"/>
            <ac:spMk id="3" creationId="{16072EF9-4118-1EAF-CDC5-119BB18C68C7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2835733636" sldId="291"/>
            <ac:spMk id="394" creationId="{00000000-0000-0000-0000-000000000000}"/>
          </ac:spMkLst>
        </pc:spChg>
      </pc:sldChg>
      <pc:sldChg chg="addSp delSp modSp add mod modClrScheme chgLayout">
        <pc:chgData name="Chi Kit Ken FONG" userId="233f042c-09e9-4a0c-9043-d675a582571a" providerId="ADAL" clId="{88CDF73B-00C2-8E4D-992B-26A60381A08A}" dt="2022-09-19T08:20:30.607" v="1093" actId="208"/>
        <pc:sldMkLst>
          <pc:docMk/>
          <pc:sldMk cId="2064347899" sldId="292"/>
        </pc:sldMkLst>
        <pc:spChg chg="add del mod ord">
          <ac:chgData name="Chi Kit Ken FONG" userId="233f042c-09e9-4a0c-9043-d675a582571a" providerId="ADAL" clId="{88CDF73B-00C2-8E4D-992B-26A60381A08A}" dt="2022-09-19T06:28:48.885" v="635" actId="478"/>
          <ac:spMkLst>
            <pc:docMk/>
            <pc:sldMk cId="2064347899" sldId="292"/>
            <ac:spMk id="2" creationId="{2AF73DF7-2946-118D-78BB-13A2A2E6D782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2064347899" sldId="292"/>
            <ac:spMk id="465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20:02.693" v="1090" actId="208"/>
          <ac:spMkLst>
            <pc:docMk/>
            <pc:sldMk cId="2064347899" sldId="292"/>
            <ac:spMk id="467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20:02.693" v="1090" actId="208"/>
          <ac:spMkLst>
            <pc:docMk/>
            <pc:sldMk cId="2064347899" sldId="292"/>
            <ac:spMk id="468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20:02.693" v="1090" actId="208"/>
          <ac:spMkLst>
            <pc:docMk/>
            <pc:sldMk cId="2064347899" sldId="292"/>
            <ac:spMk id="476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20:30.607" v="1093" actId="208"/>
          <ac:spMkLst>
            <pc:docMk/>
            <pc:sldMk cId="2064347899" sldId="292"/>
            <ac:spMk id="477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20:30.607" v="1093" actId="208"/>
          <ac:spMkLst>
            <pc:docMk/>
            <pc:sldMk cId="2064347899" sldId="292"/>
            <ac:spMk id="478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20:30.607" v="1093" actId="208"/>
          <ac:spMkLst>
            <pc:docMk/>
            <pc:sldMk cId="2064347899" sldId="292"/>
            <ac:spMk id="484" creationId="{00000000-0000-0000-0000-000000000000}"/>
          </ac:spMkLst>
        </pc:spChg>
        <pc:cxnChg chg="mod">
          <ac:chgData name="Chi Kit Ken FONG" userId="233f042c-09e9-4a0c-9043-d675a582571a" providerId="ADAL" clId="{88CDF73B-00C2-8E4D-992B-26A60381A08A}" dt="2022-09-19T08:20:02.693" v="1090" actId="208"/>
          <ac:cxnSpMkLst>
            <pc:docMk/>
            <pc:sldMk cId="2064347899" sldId="292"/>
            <ac:cxnSpMk id="469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20:02.693" v="1090" actId="208"/>
          <ac:cxnSpMkLst>
            <pc:docMk/>
            <pc:sldMk cId="2064347899" sldId="292"/>
            <ac:cxnSpMk id="470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20:02.693" v="1090" actId="208"/>
          <ac:cxnSpMkLst>
            <pc:docMk/>
            <pc:sldMk cId="2064347899" sldId="292"/>
            <ac:cxnSpMk id="473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20:30.607" v="1093" actId="208"/>
          <ac:cxnSpMkLst>
            <pc:docMk/>
            <pc:sldMk cId="2064347899" sldId="292"/>
            <ac:cxnSpMk id="475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20:30.607" v="1093" actId="208"/>
          <ac:cxnSpMkLst>
            <pc:docMk/>
            <pc:sldMk cId="2064347899" sldId="292"/>
            <ac:cxnSpMk id="479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20:02.693" v="1090" actId="208"/>
          <ac:cxnSpMkLst>
            <pc:docMk/>
            <pc:sldMk cId="2064347899" sldId="292"/>
            <ac:cxnSpMk id="481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20:30.607" v="1093" actId="208"/>
          <ac:cxnSpMkLst>
            <pc:docMk/>
            <pc:sldMk cId="2064347899" sldId="292"/>
            <ac:cxnSpMk id="482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20:30.607" v="1093" actId="208"/>
          <ac:cxnSpMkLst>
            <pc:docMk/>
            <pc:sldMk cId="2064347899" sldId="292"/>
            <ac:cxnSpMk id="483" creationId="{00000000-0000-0000-0000-000000000000}"/>
          </ac:cxnSpMkLst>
        </pc:cxnChg>
      </pc:sldChg>
      <pc:sldChg chg="addSp delSp modSp add mod modClrScheme chgLayout">
        <pc:chgData name="Chi Kit Ken FONG" userId="233f042c-09e9-4a0c-9043-d675a582571a" providerId="ADAL" clId="{88CDF73B-00C2-8E4D-992B-26A60381A08A}" dt="2022-09-19T08:18:38.047" v="1083" actId="14100"/>
        <pc:sldMkLst>
          <pc:docMk/>
          <pc:sldMk cId="2618185041" sldId="293"/>
        </pc:sldMkLst>
        <pc:spChg chg="add del mod ord">
          <ac:chgData name="Chi Kit Ken FONG" userId="233f042c-09e9-4a0c-9043-d675a582571a" providerId="ADAL" clId="{88CDF73B-00C2-8E4D-992B-26A60381A08A}" dt="2022-09-19T06:29:03.818" v="636" actId="478"/>
          <ac:spMkLst>
            <pc:docMk/>
            <pc:sldMk cId="2618185041" sldId="293"/>
            <ac:spMk id="2" creationId="{BE406AC5-D9D6-38D6-7CD8-4B70BD061D70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2618185041" sldId="293"/>
            <ac:spMk id="465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17:08.700" v="1069" actId="208"/>
          <ac:spMkLst>
            <pc:docMk/>
            <pc:sldMk cId="2618185041" sldId="293"/>
            <ac:spMk id="467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16:44.912" v="1067" actId="208"/>
          <ac:spMkLst>
            <pc:docMk/>
            <pc:sldMk cId="2618185041" sldId="293"/>
            <ac:spMk id="468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17:08.700" v="1069" actId="208"/>
          <ac:spMkLst>
            <pc:docMk/>
            <pc:sldMk cId="2618185041" sldId="293"/>
            <ac:spMk id="476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17:08.700" v="1069" actId="208"/>
          <ac:spMkLst>
            <pc:docMk/>
            <pc:sldMk cId="2618185041" sldId="293"/>
            <ac:spMk id="477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17:08.700" v="1069" actId="208"/>
          <ac:spMkLst>
            <pc:docMk/>
            <pc:sldMk cId="2618185041" sldId="293"/>
            <ac:spMk id="478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16:44.912" v="1067" actId="208"/>
          <ac:spMkLst>
            <pc:docMk/>
            <pc:sldMk cId="2618185041" sldId="293"/>
            <ac:spMk id="484" creationId="{00000000-0000-0000-0000-000000000000}"/>
          </ac:spMkLst>
        </pc:spChg>
        <pc:cxnChg chg="add mod">
          <ac:chgData name="Chi Kit Ken FONG" userId="233f042c-09e9-4a0c-9043-d675a582571a" providerId="ADAL" clId="{88CDF73B-00C2-8E4D-992B-26A60381A08A}" dt="2022-09-19T08:18:18.297" v="1081" actId="14100"/>
          <ac:cxnSpMkLst>
            <pc:docMk/>
            <pc:sldMk cId="2618185041" sldId="293"/>
            <ac:cxnSpMk id="4" creationId="{04B592B9-389D-72D8-5896-EA1C40FF7E29}"/>
          </ac:cxnSpMkLst>
        </pc:cxnChg>
        <pc:cxnChg chg="mod">
          <ac:chgData name="Chi Kit Ken FONG" userId="233f042c-09e9-4a0c-9043-d675a582571a" providerId="ADAL" clId="{88CDF73B-00C2-8E4D-992B-26A60381A08A}" dt="2022-09-19T08:16:44.912" v="1067" actId="208"/>
          <ac:cxnSpMkLst>
            <pc:docMk/>
            <pc:sldMk cId="2618185041" sldId="293"/>
            <ac:cxnSpMk id="469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18:38.047" v="1083" actId="14100"/>
          <ac:cxnSpMkLst>
            <pc:docMk/>
            <pc:sldMk cId="2618185041" sldId="293"/>
            <ac:cxnSpMk id="470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17:15.790" v="1070" actId="14100"/>
          <ac:cxnSpMkLst>
            <pc:docMk/>
            <pc:sldMk cId="2618185041" sldId="293"/>
            <ac:cxnSpMk id="473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17:08.700" v="1069" actId="208"/>
          <ac:cxnSpMkLst>
            <pc:docMk/>
            <pc:sldMk cId="2618185041" sldId="293"/>
            <ac:cxnSpMk id="474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18:32.456" v="1082" actId="208"/>
          <ac:cxnSpMkLst>
            <pc:docMk/>
            <pc:sldMk cId="2618185041" sldId="293"/>
            <ac:cxnSpMk id="475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17:08.700" v="1069" actId="208"/>
          <ac:cxnSpMkLst>
            <pc:docMk/>
            <pc:sldMk cId="2618185041" sldId="293"/>
            <ac:cxnSpMk id="479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16:44.912" v="1067" actId="208"/>
          <ac:cxnSpMkLst>
            <pc:docMk/>
            <pc:sldMk cId="2618185041" sldId="293"/>
            <ac:cxnSpMk id="481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17:08.700" v="1069" actId="208"/>
          <ac:cxnSpMkLst>
            <pc:docMk/>
            <pc:sldMk cId="2618185041" sldId="293"/>
            <ac:cxnSpMk id="482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17:08.700" v="1069" actId="208"/>
          <ac:cxnSpMkLst>
            <pc:docMk/>
            <pc:sldMk cId="2618185041" sldId="293"/>
            <ac:cxnSpMk id="483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16:44.912" v="1067" actId="208"/>
          <ac:cxnSpMkLst>
            <pc:docMk/>
            <pc:sldMk cId="2618185041" sldId="293"/>
            <ac:cxnSpMk id="485" creationId="{00000000-0000-0000-0000-000000000000}"/>
          </ac:cxnSpMkLst>
        </pc:cxnChg>
      </pc:sldChg>
      <pc:sldChg chg="addSp delSp modSp add mod modClrScheme chgLayout">
        <pc:chgData name="Chi Kit Ken FONG" userId="233f042c-09e9-4a0c-9043-d675a582571a" providerId="ADAL" clId="{88CDF73B-00C2-8E4D-992B-26A60381A08A}" dt="2022-09-19T08:19:15.742" v="1085" actId="208"/>
        <pc:sldMkLst>
          <pc:docMk/>
          <pc:sldMk cId="957180613" sldId="294"/>
        </pc:sldMkLst>
        <pc:spChg chg="add del mod ord">
          <ac:chgData name="Chi Kit Ken FONG" userId="233f042c-09e9-4a0c-9043-d675a582571a" providerId="ADAL" clId="{88CDF73B-00C2-8E4D-992B-26A60381A08A}" dt="2022-09-19T06:29:09.680" v="637" actId="478"/>
          <ac:spMkLst>
            <pc:docMk/>
            <pc:sldMk cId="957180613" sldId="294"/>
            <ac:spMk id="2" creationId="{328C9E10-46E3-3D60-0C75-A1D82F57359E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957180613" sldId="294"/>
            <ac:spMk id="465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18:57.495" v="1084" actId="208"/>
          <ac:spMkLst>
            <pc:docMk/>
            <pc:sldMk cId="957180613" sldId="294"/>
            <ac:spMk id="467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19:15.742" v="1085" actId="208"/>
          <ac:spMkLst>
            <pc:docMk/>
            <pc:sldMk cId="957180613" sldId="294"/>
            <ac:spMk id="468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18:57.495" v="1084" actId="208"/>
          <ac:spMkLst>
            <pc:docMk/>
            <pc:sldMk cId="957180613" sldId="294"/>
            <ac:spMk id="476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18:57.495" v="1084" actId="208"/>
          <ac:spMkLst>
            <pc:docMk/>
            <pc:sldMk cId="957180613" sldId="294"/>
            <ac:spMk id="477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19:15.742" v="1085" actId="208"/>
          <ac:spMkLst>
            <pc:docMk/>
            <pc:sldMk cId="957180613" sldId="294"/>
            <ac:spMk id="478" creationId="{00000000-0000-0000-0000-000000000000}"/>
          </ac:spMkLst>
        </pc:spChg>
        <pc:spChg chg="mod">
          <ac:chgData name="Chi Kit Ken FONG" userId="233f042c-09e9-4a0c-9043-d675a582571a" providerId="ADAL" clId="{88CDF73B-00C2-8E4D-992B-26A60381A08A}" dt="2022-09-19T08:18:57.495" v="1084" actId="208"/>
          <ac:spMkLst>
            <pc:docMk/>
            <pc:sldMk cId="957180613" sldId="294"/>
            <ac:spMk id="484" creationId="{00000000-0000-0000-0000-000000000000}"/>
          </ac:spMkLst>
        </pc:spChg>
        <pc:cxnChg chg="mod">
          <ac:chgData name="Chi Kit Ken FONG" userId="233f042c-09e9-4a0c-9043-d675a582571a" providerId="ADAL" clId="{88CDF73B-00C2-8E4D-992B-26A60381A08A}" dt="2022-09-19T08:19:15.742" v="1085" actId="208"/>
          <ac:cxnSpMkLst>
            <pc:docMk/>
            <pc:sldMk cId="957180613" sldId="294"/>
            <ac:cxnSpMk id="469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19:15.742" v="1085" actId="208"/>
          <ac:cxnSpMkLst>
            <pc:docMk/>
            <pc:sldMk cId="957180613" sldId="294"/>
            <ac:cxnSpMk id="470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19:15.742" v="1085" actId="208"/>
          <ac:cxnSpMkLst>
            <pc:docMk/>
            <pc:sldMk cId="957180613" sldId="294"/>
            <ac:cxnSpMk id="473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18:57.495" v="1084" actId="208"/>
          <ac:cxnSpMkLst>
            <pc:docMk/>
            <pc:sldMk cId="957180613" sldId="294"/>
            <ac:cxnSpMk id="474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18:57.495" v="1084" actId="208"/>
          <ac:cxnSpMkLst>
            <pc:docMk/>
            <pc:sldMk cId="957180613" sldId="294"/>
            <ac:cxnSpMk id="475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19:15.742" v="1085" actId="208"/>
          <ac:cxnSpMkLst>
            <pc:docMk/>
            <pc:sldMk cId="957180613" sldId="294"/>
            <ac:cxnSpMk id="479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19:15.742" v="1085" actId="208"/>
          <ac:cxnSpMkLst>
            <pc:docMk/>
            <pc:sldMk cId="957180613" sldId="294"/>
            <ac:cxnSpMk id="481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19:15.742" v="1085" actId="208"/>
          <ac:cxnSpMkLst>
            <pc:docMk/>
            <pc:sldMk cId="957180613" sldId="294"/>
            <ac:cxnSpMk id="482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18:57.495" v="1084" actId="208"/>
          <ac:cxnSpMkLst>
            <pc:docMk/>
            <pc:sldMk cId="957180613" sldId="294"/>
            <ac:cxnSpMk id="483" creationId="{00000000-0000-0000-0000-000000000000}"/>
          </ac:cxnSpMkLst>
        </pc:cxnChg>
        <pc:cxnChg chg="mod">
          <ac:chgData name="Chi Kit Ken FONG" userId="233f042c-09e9-4a0c-9043-d675a582571a" providerId="ADAL" clId="{88CDF73B-00C2-8E4D-992B-26A60381A08A}" dt="2022-09-19T08:18:57.495" v="1084" actId="208"/>
          <ac:cxnSpMkLst>
            <pc:docMk/>
            <pc:sldMk cId="957180613" sldId="294"/>
            <ac:cxnSpMk id="485" creationId="{00000000-0000-0000-0000-000000000000}"/>
          </ac:cxnSpMkLst>
        </pc:cxnChg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1538418682" sldId="297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1435388888" sldId="298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76916101" sldId="629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3144073891" sldId="630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2738307664" sldId="635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833142109" sldId="640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2114410043" sldId="641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3773173387" sldId="644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2572278999" sldId="645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2860433761" sldId="646"/>
        </pc:sldMkLst>
      </pc:sldChg>
      <pc:sldChg chg="addSp delSp modSp add mod modClrScheme chgLayout">
        <pc:chgData name="Chi Kit Ken FONG" userId="233f042c-09e9-4a0c-9043-d675a582571a" providerId="ADAL" clId="{88CDF73B-00C2-8E4D-992B-26A60381A08A}" dt="2022-09-19T05:55:14.983" v="246" actId="1076"/>
        <pc:sldMkLst>
          <pc:docMk/>
          <pc:sldMk cId="2235390299" sldId="657"/>
        </pc:sldMkLst>
        <pc:spChg chg="add del mod ord">
          <ac:chgData name="Chi Kit Ken FONG" userId="233f042c-09e9-4a0c-9043-d675a582571a" providerId="ADAL" clId="{88CDF73B-00C2-8E4D-992B-26A60381A08A}" dt="2022-09-19T05:13:54.810" v="139" actId="478"/>
          <ac:spMkLst>
            <pc:docMk/>
            <pc:sldMk cId="2235390299" sldId="657"/>
            <ac:spMk id="2" creationId="{F7F121BC-F7A7-77C2-819A-0344228467D5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2235390299" sldId="657"/>
            <ac:spMk id="3" creationId="{611F8C07-51E2-4547-8B2C-2B0E3062AC24}"/>
          </ac:spMkLst>
        </pc:spChg>
        <pc:spChg chg="mod ord">
          <ac:chgData name="Chi Kit Ken FONG" userId="233f042c-09e9-4a0c-9043-d675a582571a" providerId="ADAL" clId="{88CDF73B-00C2-8E4D-992B-26A60381A08A}" dt="2022-09-19T05:14:06.626" v="144" actId="27636"/>
          <ac:spMkLst>
            <pc:docMk/>
            <pc:sldMk cId="2235390299" sldId="657"/>
            <ac:spMk id="11" creationId="{5AD311B7-1F93-4E95-BDE1-E364953D2944}"/>
          </ac:spMkLst>
        </pc:spChg>
        <pc:picChg chg="add del">
          <ac:chgData name="Chi Kit Ken FONG" userId="233f042c-09e9-4a0c-9043-d675a582571a" providerId="ADAL" clId="{88CDF73B-00C2-8E4D-992B-26A60381A08A}" dt="2022-09-19T05:55:06.040" v="242"/>
          <ac:picMkLst>
            <pc:docMk/>
            <pc:sldMk cId="2235390299" sldId="657"/>
            <ac:picMk id="4" creationId="{5D3C670A-3699-F4E5-405B-335153F77A0A}"/>
          </ac:picMkLst>
        </pc:picChg>
        <pc:picChg chg="add mod">
          <ac:chgData name="Chi Kit Ken FONG" userId="233f042c-09e9-4a0c-9043-d675a582571a" providerId="ADAL" clId="{88CDF73B-00C2-8E4D-992B-26A60381A08A}" dt="2022-09-19T05:55:14.983" v="246" actId="1076"/>
          <ac:picMkLst>
            <pc:docMk/>
            <pc:sldMk cId="2235390299" sldId="657"/>
            <ac:picMk id="5" creationId="{BF6454E4-4E57-B1FA-B334-AAB55EE836DB}"/>
          </ac:picMkLst>
        </pc:picChg>
        <pc:picChg chg="del mod modCrop">
          <ac:chgData name="Chi Kit Ken FONG" userId="233f042c-09e9-4a0c-9043-d675a582571a" providerId="ADAL" clId="{88CDF73B-00C2-8E4D-992B-26A60381A08A}" dt="2022-09-19T05:55:08.751" v="243" actId="478"/>
          <ac:picMkLst>
            <pc:docMk/>
            <pc:sldMk cId="2235390299" sldId="657"/>
            <ac:picMk id="6" creationId="{ED8AA076-95C6-4C16-8855-662C665E5CC5}"/>
          </ac:picMkLst>
        </pc:picChg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1587852109" sldId="660"/>
        </pc:sldMkLst>
      </pc:sldChg>
      <pc:sldChg chg="modSp add del mod modClrScheme chgLayout">
        <pc:chgData name="Chi Kit Ken FONG" userId="233f042c-09e9-4a0c-9043-d675a582571a" providerId="ADAL" clId="{88CDF73B-00C2-8E4D-992B-26A60381A08A}" dt="2022-09-19T05:13:47.100" v="138" actId="2696"/>
        <pc:sldMkLst>
          <pc:docMk/>
          <pc:sldMk cId="69326609" sldId="667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69326609" sldId="667"/>
            <ac:spMk id="2" creationId="{A3C2C8AE-1F8C-4BC7-8C83-4F4BCED35FA3}"/>
          </ac:spMkLst>
        </pc:spChg>
        <pc:spChg chg="mod ord">
          <ac:chgData name="Chi Kit Ken FONG" userId="233f042c-09e9-4a0c-9043-d675a582571a" providerId="ADAL" clId="{88CDF73B-00C2-8E4D-992B-26A60381A08A}" dt="2022-09-19T03:13:03.504" v="52" actId="27636"/>
          <ac:spMkLst>
            <pc:docMk/>
            <pc:sldMk cId="69326609" sldId="667"/>
            <ac:spMk id="3" creationId="{41779DB0-A119-481A-8018-C2221F881560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69326609" sldId="667"/>
            <ac:spMk id="4" creationId="{EC04D757-7F61-4E23-99CC-DB10FF7DFC6C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69326609" sldId="667"/>
            <ac:spMk id="5" creationId="{ECE5E47E-BD53-441E-8CF2-EFFC138B9AF7}"/>
          </ac:spMkLst>
        </pc:spChg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2876699674" sldId="673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2727754239" sldId="674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3072110257" sldId="675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3846314959" sldId="676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4109845784" sldId="679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55816015" sldId="680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1332329481" sldId="681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3323205609" sldId="682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2658123712" sldId="683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1235721303" sldId="685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614781447" sldId="686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550185180" sldId="687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2643847514" sldId="688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2017355466" sldId="689"/>
        </pc:sldMkLst>
      </pc:sldChg>
      <pc:sldChg chg="modSp add mod modClrScheme chgLayout">
        <pc:chgData name="Chi Kit Ken FONG" userId="233f042c-09e9-4a0c-9043-d675a582571a" providerId="ADAL" clId="{88CDF73B-00C2-8E4D-992B-26A60381A08A}" dt="2022-09-19T08:05:32.328" v="1026" actId="207"/>
        <pc:sldMkLst>
          <pc:docMk/>
          <pc:sldMk cId="421511711" sldId="690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421511711" sldId="690"/>
            <ac:spMk id="3" creationId="{A5762C70-F54B-2F47-B7F2-B677601D63E9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421511711" sldId="690"/>
            <ac:spMk id="6" creationId="{6B9695CA-E400-B04B-8CCA-652D211E50E7}"/>
          </ac:spMkLst>
        </pc:spChg>
        <pc:spChg chg="mod ord">
          <ac:chgData name="Chi Kit Ken FONG" userId="233f042c-09e9-4a0c-9043-d675a582571a" providerId="ADAL" clId="{88CDF73B-00C2-8E4D-992B-26A60381A08A}" dt="2022-09-19T08:05:32.328" v="1026" actId="207"/>
          <ac:spMkLst>
            <pc:docMk/>
            <pc:sldMk cId="421511711" sldId="690"/>
            <ac:spMk id="7" creationId="{904D8D32-2D9C-C243-9D7F-5DFED1B535CA}"/>
          </ac:spMkLst>
        </pc:spChg>
        <pc:graphicFrameChg chg="mod ord">
          <ac:chgData name="Chi Kit Ken FONG" userId="233f042c-09e9-4a0c-9043-d675a582571a" providerId="ADAL" clId="{88CDF73B-00C2-8E4D-992B-26A60381A08A}" dt="2022-09-19T05:58:46.282" v="269" actId="1076"/>
          <ac:graphicFrameMkLst>
            <pc:docMk/>
            <pc:sldMk cId="421511711" sldId="690"/>
            <ac:graphicFrameMk id="11" creationId="{A779C609-94BB-E842-B156-57BDD1C0E5D6}"/>
          </ac:graphicFrameMkLst>
        </pc:graphicFrameChg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2427434420" sldId="691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1570985893" sldId="692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2686581175" sldId="693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3035518597" sldId="694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1540274459" sldId="695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3976503179" sldId="696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4081957327" sldId="697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3281630568" sldId="698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3763480723" sldId="699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0" sldId="700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1567469728" sldId="701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3380781078" sldId="702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1439133924" sldId="703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972378399" sldId="704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961945528" sldId="705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2018708757" sldId="706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373480190" sldId="707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4184897771" sldId="708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3605441034" sldId="709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2312019783" sldId="710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1425322862" sldId="711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760718375" sldId="712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1339271433" sldId="713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476176481" sldId="714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1057029881" sldId="715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1100844670" sldId="716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859042614" sldId="717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1331592704" sldId="718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1733422710" sldId="719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809639072" sldId="720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3433711978" sldId="721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2758709503" sldId="722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3769615375" sldId="723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1521221861" sldId="724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631431540" sldId="725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665547991" sldId="726"/>
        </pc:sldMkLst>
      </pc:sldChg>
      <pc:sldChg chg="modSp add mod modClrScheme chgLayout">
        <pc:chgData name="Chi Kit Ken FONG" userId="233f042c-09e9-4a0c-9043-d675a582571a" providerId="ADAL" clId="{88CDF73B-00C2-8E4D-992B-26A60381A08A}" dt="2022-09-19T08:07:35.292" v="1030" actId="207"/>
        <pc:sldMkLst>
          <pc:docMk/>
          <pc:sldMk cId="772828178" sldId="727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772828178" sldId="727"/>
            <ac:spMk id="3" creationId="{9979DD33-86CA-E048-A14E-76A481E9433D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772828178" sldId="727"/>
            <ac:spMk id="4" creationId="{DCDA6423-1EAF-5144-92B1-43C34977FF68}"/>
          </ac:spMkLst>
        </pc:spChg>
        <pc:spChg chg="mod ord">
          <ac:chgData name="Chi Kit Ken FONG" userId="233f042c-09e9-4a0c-9043-d675a582571a" providerId="ADAL" clId="{88CDF73B-00C2-8E4D-992B-26A60381A08A}" dt="2022-09-19T08:07:35.292" v="1030" actId="207"/>
          <ac:spMkLst>
            <pc:docMk/>
            <pc:sldMk cId="772828178" sldId="727"/>
            <ac:spMk id="6" creationId="{E3CEFE96-291B-5345-8485-569F078369A0}"/>
          </ac:spMkLst>
        </pc:spChg>
      </pc:sldChg>
      <pc:sldChg chg="addSp delSp modSp add mod modClrScheme chgLayout">
        <pc:chgData name="Chi Kit Ken FONG" userId="233f042c-09e9-4a0c-9043-d675a582571a" providerId="ADAL" clId="{88CDF73B-00C2-8E4D-992B-26A60381A08A}" dt="2022-09-19T06:33:56.707" v="675" actId="1076"/>
        <pc:sldMkLst>
          <pc:docMk/>
          <pc:sldMk cId="1055314286" sldId="728"/>
        </pc:sldMkLst>
        <pc:spChg chg="add del mod ord">
          <ac:chgData name="Chi Kit Ken FONG" userId="233f042c-09e9-4a0c-9043-d675a582571a" providerId="ADAL" clId="{88CDF73B-00C2-8E4D-992B-26A60381A08A}" dt="2022-09-19T06:33:42.011" v="673" actId="478"/>
          <ac:spMkLst>
            <pc:docMk/>
            <pc:sldMk cId="1055314286" sldId="728"/>
            <ac:spMk id="2" creationId="{016CCC53-4296-2FD0-5B01-F1E0D9706275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055314286" sldId="728"/>
            <ac:spMk id="4" creationId="{8B595C05-3E86-40F2-99F5-31DA039F3543}"/>
          </ac:spMkLst>
        </pc:spChg>
        <pc:spChg chg="mod ord">
          <ac:chgData name="Chi Kit Ken FONG" userId="233f042c-09e9-4a0c-9043-d675a582571a" providerId="ADAL" clId="{88CDF73B-00C2-8E4D-992B-26A60381A08A}" dt="2022-09-19T06:33:56.707" v="675" actId="1076"/>
          <ac:spMkLst>
            <pc:docMk/>
            <pc:sldMk cId="1055314286" sldId="728"/>
            <ac:spMk id="5" creationId="{FDBD0B14-8020-4BD8-944C-376F45E6B4B9}"/>
          </ac:spMkLst>
        </pc:spChg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514640758" sldId="729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2113787444" sldId="730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609993630" sldId="731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2531907925" sldId="732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2346890074" sldId="733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685297199" sldId="734"/>
        </pc:sldMkLst>
      </pc:sldChg>
      <pc:sldChg chg="del">
        <pc:chgData name="Chi Kit Ken FONG" userId="233f042c-09e9-4a0c-9043-d675a582571a" providerId="ADAL" clId="{88CDF73B-00C2-8E4D-992B-26A60381A08A}" dt="2022-09-19T05:13:39.616" v="137" actId="18676"/>
        <pc:sldMkLst>
          <pc:docMk/>
          <pc:sldMk cId="1034566421" sldId="735"/>
        </pc:sldMkLst>
      </pc:sldChg>
      <pc:sldChg chg="addSp delSp modSp add mod modClrScheme chgLayout">
        <pc:chgData name="Chi Kit Ken FONG" userId="233f042c-09e9-4a0c-9043-d675a582571a" providerId="ADAL" clId="{88CDF73B-00C2-8E4D-992B-26A60381A08A}" dt="2022-09-19T05:55:37.828" v="248"/>
        <pc:sldMkLst>
          <pc:docMk/>
          <pc:sldMk cId="1165839547" sldId="736"/>
        </pc:sldMkLst>
        <pc:spChg chg="add del mod ord">
          <ac:chgData name="Chi Kit Ken FONG" userId="233f042c-09e9-4a0c-9043-d675a582571a" providerId="ADAL" clId="{88CDF73B-00C2-8E4D-992B-26A60381A08A}" dt="2022-09-19T05:14:15.855" v="146" actId="478"/>
          <ac:spMkLst>
            <pc:docMk/>
            <pc:sldMk cId="1165839547" sldId="736"/>
            <ac:spMk id="2" creationId="{BB676F28-02BE-1598-61D1-91822589A917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165839547" sldId="736"/>
            <ac:spMk id="3" creationId="{611F8C07-51E2-4547-8B2C-2B0E3062AC24}"/>
          </ac:spMkLst>
        </pc:spChg>
        <pc:spChg chg="mod ord">
          <ac:chgData name="Chi Kit Ken FONG" userId="233f042c-09e9-4a0c-9043-d675a582571a" providerId="ADAL" clId="{88CDF73B-00C2-8E4D-992B-26A60381A08A}" dt="2022-09-19T05:14:24.005" v="149" actId="14100"/>
          <ac:spMkLst>
            <pc:docMk/>
            <pc:sldMk cId="1165839547" sldId="736"/>
            <ac:spMk id="11" creationId="{5AD311B7-1F93-4E95-BDE1-E364953D2944}"/>
          </ac:spMkLst>
        </pc:spChg>
        <pc:picChg chg="add del mod">
          <ac:chgData name="Chi Kit Ken FONG" userId="233f042c-09e9-4a0c-9043-d675a582571a" providerId="ADAL" clId="{88CDF73B-00C2-8E4D-992B-26A60381A08A}" dt="2022-09-19T05:55:37.130" v="247" actId="478"/>
          <ac:picMkLst>
            <pc:docMk/>
            <pc:sldMk cId="1165839547" sldId="736"/>
            <ac:picMk id="4" creationId="{585EEE28-9B2C-ED30-C427-458C991C976E}"/>
          </ac:picMkLst>
        </pc:picChg>
        <pc:picChg chg="add mod">
          <ac:chgData name="Chi Kit Ken FONG" userId="233f042c-09e9-4a0c-9043-d675a582571a" providerId="ADAL" clId="{88CDF73B-00C2-8E4D-992B-26A60381A08A}" dt="2022-09-19T05:55:37.828" v="248"/>
          <ac:picMkLst>
            <pc:docMk/>
            <pc:sldMk cId="1165839547" sldId="736"/>
            <ac:picMk id="5" creationId="{4633C5D9-0536-DAAC-C40E-06A815E2C697}"/>
          </ac:picMkLst>
        </pc:picChg>
        <pc:picChg chg="del mod">
          <ac:chgData name="Chi Kit Ken FONG" userId="233f042c-09e9-4a0c-9043-d675a582571a" providerId="ADAL" clId="{88CDF73B-00C2-8E4D-992B-26A60381A08A}" dt="2022-09-19T05:14:21.527" v="148" actId="21"/>
          <ac:picMkLst>
            <pc:docMk/>
            <pc:sldMk cId="1165839547" sldId="736"/>
            <ac:picMk id="6" creationId="{ED8AA076-95C6-4C16-8855-662C665E5CC5}"/>
          </ac:picMkLst>
        </pc:picChg>
      </pc:sldChg>
      <pc:sldChg chg="addSp delSp modSp add mod setBg modClrScheme delDesignElem chgLayout">
        <pc:chgData name="Chi Kit Ken FONG" userId="233f042c-09e9-4a0c-9043-d675a582571a" providerId="ADAL" clId="{88CDF73B-00C2-8E4D-992B-26A60381A08A}" dt="2022-09-19T03:13:34.020" v="91" actId="1076"/>
        <pc:sldMkLst>
          <pc:docMk/>
          <pc:sldMk cId="4241653980" sldId="737"/>
        </pc:sldMkLst>
        <pc:spChg chg="add del mod ord">
          <ac:chgData name="Chi Kit Ken FONG" userId="233f042c-09e9-4a0c-9043-d675a582571a" providerId="ADAL" clId="{88CDF73B-00C2-8E4D-992B-26A60381A08A}" dt="2022-09-19T03:13:18.763" v="86" actId="700"/>
          <ac:spMkLst>
            <pc:docMk/>
            <pc:sldMk cId="4241653980" sldId="737"/>
            <ac:spMk id="2" creationId="{4137462E-B085-268E-ED49-FEB218A1266B}"/>
          </ac:spMkLst>
        </pc:spChg>
        <pc:spChg chg="mod ord">
          <ac:chgData name="Chi Kit Ken FONG" userId="233f042c-09e9-4a0c-9043-d675a582571a" providerId="ADAL" clId="{88CDF73B-00C2-8E4D-992B-26A60381A08A}" dt="2022-09-19T03:13:18.763" v="86" actId="700"/>
          <ac:spMkLst>
            <pc:docMk/>
            <pc:sldMk cId="4241653980" sldId="737"/>
            <ac:spMk id="5" creationId="{256339E6-8439-436C-B067-8FAD9C06C5BA}"/>
          </ac:spMkLst>
        </pc:spChg>
        <pc:spChg chg="mod ord">
          <ac:chgData name="Chi Kit Ken FONG" userId="233f042c-09e9-4a0c-9043-d675a582571a" providerId="ADAL" clId="{88CDF73B-00C2-8E4D-992B-26A60381A08A}" dt="2022-09-19T03:13:34.020" v="91" actId="1076"/>
          <ac:spMkLst>
            <pc:docMk/>
            <pc:sldMk cId="4241653980" sldId="737"/>
            <ac:spMk id="6" creationId="{C2882155-6FD9-4868-BCA5-02C8C26E1C36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4241653980" sldId="737"/>
            <ac:spMk id="15" creationId="{F6B7BFBD-C488-4B5B-ABE5-8256F3FFB048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4241653980" sldId="737"/>
            <ac:spMk id="17" creationId="{2BA7674F-A261-445A-AE3A-A0AA30620EC8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4241653980" sldId="737"/>
            <ac:spMk id="19" creationId="{BA53A58C-A067-4B87-B48C-CB90C1FA0FEE}"/>
          </ac:spMkLst>
        </pc:spChg>
        <pc:grpChg chg="del">
          <ac:chgData name="Chi Kit Ken FONG" userId="233f042c-09e9-4a0c-9043-d675a582571a" providerId="ADAL" clId="{88CDF73B-00C2-8E4D-992B-26A60381A08A}" dt="2022-09-19T03:12:45.956" v="11"/>
          <ac:grpSpMkLst>
            <pc:docMk/>
            <pc:sldMk cId="4241653980" sldId="737"/>
            <ac:grpSpMk id="11" creationId="{8C89EA62-F38E-4285-A105-C5E1BD360093}"/>
          </ac:grpSpMkLst>
        </pc:grpChg>
      </pc:sldChg>
      <pc:sldChg chg="modSp add mod modClrScheme chgLayout">
        <pc:chgData name="Chi Kit Ken FONG" userId="233f042c-09e9-4a0c-9043-d675a582571a" providerId="ADAL" clId="{88CDF73B-00C2-8E4D-992B-26A60381A08A}" dt="2022-09-19T07:04:20.277" v="1016" actId="207"/>
        <pc:sldMkLst>
          <pc:docMk/>
          <pc:sldMk cId="840993053" sldId="738"/>
        </pc:sldMkLst>
        <pc:spChg chg="mod">
          <ac:chgData name="Chi Kit Ken FONG" userId="233f042c-09e9-4a0c-9043-d675a582571a" providerId="ADAL" clId="{88CDF73B-00C2-8E4D-992B-26A60381A08A}" dt="2022-09-19T05:56:08.143" v="251" actId="1076"/>
          <ac:spMkLst>
            <pc:docMk/>
            <pc:sldMk cId="840993053" sldId="738"/>
            <ac:spMk id="2" creationId="{23C736F8-A9DA-434F-85C0-17B0D53FF3D5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840993053" sldId="738"/>
            <ac:spMk id="4" creationId="{8B595C05-3E86-40F2-99F5-31DA039F3543}"/>
          </ac:spMkLst>
        </pc:spChg>
        <pc:spChg chg="mod ord">
          <ac:chgData name="Chi Kit Ken FONG" userId="233f042c-09e9-4a0c-9043-d675a582571a" providerId="ADAL" clId="{88CDF73B-00C2-8E4D-992B-26A60381A08A}" dt="2022-09-19T05:14:48.761" v="154" actId="1076"/>
          <ac:spMkLst>
            <pc:docMk/>
            <pc:sldMk cId="840993053" sldId="738"/>
            <ac:spMk id="5" creationId="{FDBD0B14-8020-4BD8-944C-376F45E6B4B9}"/>
          </ac:spMkLst>
        </pc:spChg>
        <pc:spChg chg="mod ord">
          <ac:chgData name="Chi Kit Ken FONG" userId="233f042c-09e9-4a0c-9043-d675a582571a" providerId="ADAL" clId="{88CDF73B-00C2-8E4D-992B-26A60381A08A}" dt="2022-09-19T07:04:20.277" v="1016" actId="207"/>
          <ac:spMkLst>
            <pc:docMk/>
            <pc:sldMk cId="840993053" sldId="738"/>
            <ac:spMk id="6" creationId="{4F55A4A5-EC60-4DA3-86CE-818ECDB2E207}"/>
          </ac:spMkLst>
        </pc:spChg>
        <pc:spChg chg="mod">
          <ac:chgData name="Chi Kit Ken FONG" userId="233f042c-09e9-4a0c-9043-d675a582571a" providerId="ADAL" clId="{88CDF73B-00C2-8E4D-992B-26A60381A08A}" dt="2022-09-19T05:56:08.143" v="251" actId="1076"/>
          <ac:spMkLst>
            <pc:docMk/>
            <pc:sldMk cId="840993053" sldId="738"/>
            <ac:spMk id="7" creationId="{5480FE8E-8B7B-4CD8-96BB-0A3992D95651}"/>
          </ac:spMkLst>
        </pc:spChg>
        <pc:grpChg chg="mod">
          <ac:chgData name="Chi Kit Ken FONG" userId="233f042c-09e9-4a0c-9043-d675a582571a" providerId="ADAL" clId="{88CDF73B-00C2-8E4D-992B-26A60381A08A}" dt="2022-09-19T05:56:08.143" v="251" actId="1076"/>
          <ac:grpSpMkLst>
            <pc:docMk/>
            <pc:sldMk cId="840993053" sldId="738"/>
            <ac:grpSpMk id="3" creationId="{A32D6B97-3AB1-4881-A4A0-F98014AA3A9F}"/>
          </ac:grpSpMkLst>
        </pc:grpChg>
      </pc:sldChg>
      <pc:sldChg chg="modSp add mod modClrScheme chgLayout">
        <pc:chgData name="Chi Kit Ken FONG" userId="233f042c-09e9-4a0c-9043-d675a582571a" providerId="ADAL" clId="{88CDF73B-00C2-8E4D-992B-26A60381A08A}" dt="2022-09-19T07:05:40.676" v="1020" actId="207"/>
        <pc:sldMkLst>
          <pc:docMk/>
          <pc:sldMk cId="235199381" sldId="739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235199381" sldId="739"/>
            <ac:spMk id="4" creationId="{8B595C05-3E86-40F2-99F5-31DA039F3543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235199381" sldId="739"/>
            <ac:spMk id="5" creationId="{FDBD0B14-8020-4BD8-944C-376F45E6B4B9}"/>
          </ac:spMkLst>
        </pc:spChg>
        <pc:spChg chg="mod ord">
          <ac:chgData name="Chi Kit Ken FONG" userId="233f042c-09e9-4a0c-9043-d675a582571a" providerId="ADAL" clId="{88CDF73B-00C2-8E4D-992B-26A60381A08A}" dt="2022-09-19T07:05:40.676" v="1020" actId="207"/>
          <ac:spMkLst>
            <pc:docMk/>
            <pc:sldMk cId="235199381" sldId="739"/>
            <ac:spMk id="6" creationId="{4F55A4A5-EC60-4DA3-86CE-818ECDB2E207}"/>
          </ac:spMkLst>
        </pc:spChg>
      </pc:sldChg>
      <pc:sldChg chg="addSp delSp modSp add mod modClrScheme chgLayout">
        <pc:chgData name="Chi Kit Ken FONG" userId="233f042c-09e9-4a0c-9043-d675a582571a" providerId="ADAL" clId="{88CDF73B-00C2-8E4D-992B-26A60381A08A}" dt="2022-09-19T05:58:03.044" v="261" actId="478"/>
        <pc:sldMkLst>
          <pc:docMk/>
          <pc:sldMk cId="3920294457" sldId="740"/>
        </pc:sldMkLst>
        <pc:spChg chg="add del mod ord">
          <ac:chgData name="Chi Kit Ken FONG" userId="233f042c-09e9-4a0c-9043-d675a582571a" providerId="ADAL" clId="{88CDF73B-00C2-8E4D-992B-26A60381A08A}" dt="2022-09-19T05:57:16.432" v="256" actId="478"/>
          <ac:spMkLst>
            <pc:docMk/>
            <pc:sldMk cId="3920294457" sldId="740"/>
            <ac:spMk id="4" creationId="{5FB1DAEF-8831-0129-99E7-7471891D5831}"/>
          </ac:spMkLst>
        </pc:spChg>
        <pc:spChg chg="add del mod">
          <ac:chgData name="Chi Kit Ken FONG" userId="233f042c-09e9-4a0c-9043-d675a582571a" providerId="ADAL" clId="{88CDF73B-00C2-8E4D-992B-26A60381A08A}" dt="2022-09-19T05:58:02.110" v="260"/>
          <ac:spMkLst>
            <pc:docMk/>
            <pc:sldMk cId="3920294457" sldId="740"/>
            <ac:spMk id="5" creationId="{3D563C5B-D8D1-8993-4988-885BD2CD373B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920294457" sldId="740"/>
            <ac:spMk id="567" creationId="{00000000-0000-0000-0000-000000000000}"/>
          </ac:spMkLst>
        </pc:spChg>
        <pc:spChg chg="add del">
          <ac:chgData name="Chi Kit Ken FONG" userId="233f042c-09e9-4a0c-9043-d675a582571a" providerId="ADAL" clId="{88CDF73B-00C2-8E4D-992B-26A60381A08A}" dt="2022-09-19T05:58:03.044" v="261" actId="478"/>
          <ac:spMkLst>
            <pc:docMk/>
            <pc:sldMk cId="3920294457" sldId="740"/>
            <ac:spMk id="568" creationId="{00000000-0000-0000-0000-000000000000}"/>
          </ac:spMkLst>
        </pc:spChg>
      </pc:sldChg>
      <pc:sldChg chg="addSp delSp modSp add mod modClrScheme chgLayout">
        <pc:chgData name="Chi Kit Ken FONG" userId="233f042c-09e9-4a0c-9043-d675a582571a" providerId="ADAL" clId="{88CDF73B-00C2-8E4D-992B-26A60381A08A}" dt="2022-09-19T05:57:23.977" v="257" actId="478"/>
        <pc:sldMkLst>
          <pc:docMk/>
          <pc:sldMk cId="3041663313" sldId="741"/>
        </pc:sldMkLst>
        <pc:spChg chg="add del mod ord">
          <ac:chgData name="Chi Kit Ken FONG" userId="233f042c-09e9-4a0c-9043-d675a582571a" providerId="ADAL" clId="{88CDF73B-00C2-8E4D-992B-26A60381A08A}" dt="2022-09-19T05:57:23.977" v="257" actId="478"/>
          <ac:spMkLst>
            <pc:docMk/>
            <pc:sldMk cId="3041663313" sldId="741"/>
            <ac:spMk id="2" creationId="{8641EB41-B12A-9657-DD08-05A59AF31227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041663313" sldId="741"/>
            <ac:spMk id="567" creationId="{00000000-0000-0000-0000-000000000000}"/>
          </ac:spMkLst>
        </pc:spChg>
      </pc:sldChg>
      <pc:sldChg chg="addSp delSp modSp add mod modClrScheme chgLayout">
        <pc:chgData name="Chi Kit Ken FONG" userId="233f042c-09e9-4a0c-9043-d675a582571a" providerId="ADAL" clId="{88CDF73B-00C2-8E4D-992B-26A60381A08A}" dt="2022-09-19T05:58:12.646" v="262" actId="478"/>
        <pc:sldMkLst>
          <pc:docMk/>
          <pc:sldMk cId="1757814285" sldId="742"/>
        </pc:sldMkLst>
        <pc:spChg chg="add del mod ord">
          <ac:chgData name="Chi Kit Ken FONG" userId="233f042c-09e9-4a0c-9043-d675a582571a" providerId="ADAL" clId="{88CDF73B-00C2-8E4D-992B-26A60381A08A}" dt="2022-09-19T05:58:12.646" v="262" actId="478"/>
          <ac:spMkLst>
            <pc:docMk/>
            <pc:sldMk cId="1757814285" sldId="742"/>
            <ac:spMk id="2" creationId="{FD9FDFE7-D15C-573D-6B0E-F91955DF50FC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757814285" sldId="742"/>
            <ac:spMk id="567" creationId="{00000000-0000-0000-0000-000000000000}"/>
          </ac:spMkLst>
        </pc:spChg>
      </pc:sldChg>
      <pc:sldChg chg="addSp delSp modSp add mod setBg modClrScheme delDesignElem chgLayout">
        <pc:chgData name="Chi Kit Ken FONG" userId="233f042c-09e9-4a0c-9043-d675a582571a" providerId="ADAL" clId="{88CDF73B-00C2-8E4D-992B-26A60381A08A}" dt="2022-09-19T05:58:26.980" v="265" actId="1076"/>
        <pc:sldMkLst>
          <pc:docMk/>
          <pc:sldMk cId="981663617" sldId="743"/>
        </pc:sldMkLst>
        <pc:spChg chg="add del mod ord">
          <ac:chgData name="Chi Kit Ken FONG" userId="233f042c-09e9-4a0c-9043-d675a582571a" providerId="ADAL" clId="{88CDF73B-00C2-8E4D-992B-26A60381A08A}" dt="2022-09-19T03:13:43.362" v="92" actId="700"/>
          <ac:spMkLst>
            <pc:docMk/>
            <pc:sldMk cId="981663617" sldId="743"/>
            <ac:spMk id="2" creationId="{8250D4AC-00A9-4F8D-6429-BC63FB3A289F}"/>
          </ac:spMkLst>
        </pc:spChg>
        <pc:spChg chg="mod ord">
          <ac:chgData name="Chi Kit Ken FONG" userId="233f042c-09e9-4a0c-9043-d675a582571a" providerId="ADAL" clId="{88CDF73B-00C2-8E4D-992B-26A60381A08A}" dt="2022-09-19T03:13:43.362" v="92" actId="700"/>
          <ac:spMkLst>
            <pc:docMk/>
            <pc:sldMk cId="981663617" sldId="743"/>
            <ac:spMk id="3" creationId="{AF330C7B-3002-459A-8037-24EADFE00C72}"/>
          </ac:spMkLst>
        </pc:spChg>
        <pc:spChg chg="mod ord">
          <ac:chgData name="Chi Kit Ken FONG" userId="233f042c-09e9-4a0c-9043-d675a582571a" providerId="ADAL" clId="{88CDF73B-00C2-8E4D-992B-26A60381A08A}" dt="2022-09-19T05:58:26.980" v="265" actId="1076"/>
          <ac:spMkLst>
            <pc:docMk/>
            <pc:sldMk cId="981663617" sldId="743"/>
            <ac:spMk id="6" creationId="{FA9B4F4C-1311-4081-B796-E286849DC21E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981663617" sldId="743"/>
            <ac:spMk id="15" creationId="{F6B7BFBD-C488-4B5B-ABE5-8256F3FFB048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981663617" sldId="743"/>
            <ac:spMk id="17" creationId="{2BA7674F-A261-445A-AE3A-A0AA30620EC8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981663617" sldId="743"/>
            <ac:spMk id="19" creationId="{BA53A58C-A067-4B87-B48C-CB90C1FA0FEE}"/>
          </ac:spMkLst>
        </pc:spChg>
        <pc:grpChg chg="del">
          <ac:chgData name="Chi Kit Ken FONG" userId="233f042c-09e9-4a0c-9043-d675a582571a" providerId="ADAL" clId="{88CDF73B-00C2-8E4D-992B-26A60381A08A}" dt="2022-09-19T03:12:45.956" v="11"/>
          <ac:grpSpMkLst>
            <pc:docMk/>
            <pc:sldMk cId="981663617" sldId="743"/>
            <ac:grpSpMk id="11" creationId="{8C89EA62-F38E-4285-A105-C5E1BD360093}"/>
          </ac:grpSpMkLst>
        </pc:grpChg>
      </pc:sldChg>
      <pc:sldChg chg="modSp add mod modClrScheme chgLayout">
        <pc:chgData name="Chi Kit Ken FONG" userId="233f042c-09e9-4a0c-9043-d675a582571a" providerId="ADAL" clId="{88CDF73B-00C2-8E4D-992B-26A60381A08A}" dt="2022-09-19T05:58:33.381" v="266" actId="14100"/>
        <pc:sldMkLst>
          <pc:docMk/>
          <pc:sldMk cId="1371135837" sldId="744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371135837" sldId="744"/>
            <ac:spMk id="4" creationId="{733F1BE5-C402-48E3-834A-104A0F79645A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371135837" sldId="744"/>
            <ac:spMk id="5" creationId="{9F5E122D-181C-4B1F-9B38-734FF7AA242D}"/>
          </ac:spMkLst>
        </pc:spChg>
        <pc:spChg chg="mod ord">
          <ac:chgData name="Chi Kit Ken FONG" userId="233f042c-09e9-4a0c-9043-d675a582571a" providerId="ADAL" clId="{88CDF73B-00C2-8E4D-992B-26A60381A08A}" dt="2022-09-19T05:58:33.381" v="266" actId="14100"/>
          <ac:spMkLst>
            <pc:docMk/>
            <pc:sldMk cId="1371135837" sldId="744"/>
            <ac:spMk id="6" creationId="{5F2A979D-5FAC-430A-A51F-57254B05EDE4}"/>
          </ac:spMkLst>
        </pc:spChg>
      </pc:sldChg>
      <pc:sldChg chg="modSp add mod modClrScheme chgLayout">
        <pc:chgData name="Chi Kit Ken FONG" userId="233f042c-09e9-4a0c-9043-d675a582571a" providerId="ADAL" clId="{88CDF73B-00C2-8E4D-992B-26A60381A08A}" dt="2022-09-19T08:05:46.120" v="1027" actId="207"/>
        <pc:sldMkLst>
          <pc:docMk/>
          <pc:sldMk cId="1817925437" sldId="745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817925437" sldId="745"/>
            <ac:spMk id="3" creationId="{162B18EB-2BCA-497A-92F6-2457C46EB073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817925437" sldId="745"/>
            <ac:spMk id="4" creationId="{FFA4E092-AE43-4DBC-8D7A-36B5FC3E99F6}"/>
          </ac:spMkLst>
        </pc:spChg>
        <pc:spChg chg="mod ord">
          <ac:chgData name="Chi Kit Ken FONG" userId="233f042c-09e9-4a0c-9043-d675a582571a" providerId="ADAL" clId="{88CDF73B-00C2-8E4D-992B-26A60381A08A}" dt="2022-09-19T08:05:46.120" v="1027" actId="207"/>
          <ac:spMkLst>
            <pc:docMk/>
            <pc:sldMk cId="1817925437" sldId="745"/>
            <ac:spMk id="5" creationId="{05A3C4FB-480D-4954-83C7-B9E44F8A83A3}"/>
          </ac:spMkLst>
        </pc:spChg>
        <pc:graphicFrameChg chg="mod">
          <ac:chgData name="Chi Kit Ken FONG" userId="233f042c-09e9-4a0c-9043-d675a582571a" providerId="ADAL" clId="{88CDF73B-00C2-8E4D-992B-26A60381A08A}" dt="2022-09-19T06:01:52.200" v="271" actId="1076"/>
          <ac:graphicFrameMkLst>
            <pc:docMk/>
            <pc:sldMk cId="1817925437" sldId="745"/>
            <ac:graphicFrameMk id="12" creationId="{963C256C-B51D-401D-83FB-9CB0DC28FF05}"/>
          </ac:graphicFrameMkLst>
        </pc:graphicFrameChg>
        <pc:graphicFrameChg chg="mod">
          <ac:chgData name="Chi Kit Ken FONG" userId="233f042c-09e9-4a0c-9043-d675a582571a" providerId="ADAL" clId="{88CDF73B-00C2-8E4D-992B-26A60381A08A}" dt="2022-09-19T06:01:52.200" v="271" actId="1076"/>
          <ac:graphicFrameMkLst>
            <pc:docMk/>
            <pc:sldMk cId="1817925437" sldId="745"/>
            <ac:graphicFrameMk id="13" creationId="{EFE50713-445F-472E-95C3-B01C9016FAE4}"/>
          </ac:graphicFrameMkLst>
        </pc:graphicFrameChg>
        <pc:graphicFrameChg chg="mod">
          <ac:chgData name="Chi Kit Ken FONG" userId="233f042c-09e9-4a0c-9043-d675a582571a" providerId="ADAL" clId="{88CDF73B-00C2-8E4D-992B-26A60381A08A}" dt="2022-09-19T06:01:52.200" v="271" actId="1076"/>
          <ac:graphicFrameMkLst>
            <pc:docMk/>
            <pc:sldMk cId="1817925437" sldId="745"/>
            <ac:graphicFrameMk id="14" creationId="{5E2F943F-5886-4DD0-A1A9-C1391504ADAA}"/>
          </ac:graphicFrameMkLst>
        </pc:graphicFrameChg>
      </pc:sldChg>
      <pc:sldChg chg="addSp delSp modSp add mod modClrScheme chgLayout">
        <pc:chgData name="Chi Kit Ken FONG" userId="233f042c-09e9-4a0c-9043-d675a582571a" providerId="ADAL" clId="{88CDF73B-00C2-8E4D-992B-26A60381A08A}" dt="2022-09-19T08:07:19.541" v="1028" actId="207"/>
        <pc:sldMkLst>
          <pc:docMk/>
          <pc:sldMk cId="3210431432" sldId="746"/>
        </pc:sldMkLst>
        <pc:spChg chg="mod">
          <ac:chgData name="Chi Kit Ken FONG" userId="233f042c-09e9-4a0c-9043-d675a582571a" providerId="ADAL" clId="{88CDF73B-00C2-8E4D-992B-26A60381A08A}" dt="2022-09-19T06:02:22.900" v="273" actId="14100"/>
          <ac:spMkLst>
            <pc:docMk/>
            <pc:sldMk cId="3210431432" sldId="746"/>
            <ac:spMk id="2" creationId="{A0831ECC-C498-495B-87A1-1DBA01B223C5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210431432" sldId="746"/>
            <ac:spMk id="3" creationId="{162B18EB-2BCA-497A-92F6-2457C46EB073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210431432" sldId="746"/>
            <ac:spMk id="4" creationId="{FFA4E092-AE43-4DBC-8D7A-36B5FC3E99F6}"/>
          </ac:spMkLst>
        </pc:spChg>
        <pc:spChg chg="mod">
          <ac:chgData name="Chi Kit Ken FONG" userId="233f042c-09e9-4a0c-9043-d675a582571a" providerId="ADAL" clId="{88CDF73B-00C2-8E4D-992B-26A60381A08A}" dt="2022-09-19T08:07:19.541" v="1028" actId="207"/>
          <ac:spMkLst>
            <pc:docMk/>
            <pc:sldMk cId="3210431432" sldId="746"/>
            <ac:spMk id="5" creationId="{23B2DFE2-09BC-4C36-90B5-E5C3E412F7B3}"/>
          </ac:spMkLst>
        </pc:spChg>
        <pc:spChg chg="add del mod ord">
          <ac:chgData name="Chi Kit Ken FONG" userId="233f042c-09e9-4a0c-9043-d675a582571a" providerId="ADAL" clId="{88CDF73B-00C2-8E4D-992B-26A60381A08A}" dt="2022-09-19T06:02:05.455" v="272" actId="478"/>
          <ac:spMkLst>
            <pc:docMk/>
            <pc:sldMk cId="3210431432" sldId="746"/>
            <ac:spMk id="7" creationId="{09B5E178-B5AC-85B1-A2D5-F1B0FF596AB3}"/>
          </ac:spMkLst>
        </pc:spChg>
      </pc:sldChg>
      <pc:sldChg chg="addSp delSp modSp add mod setBg modClrScheme delDesignElem chgLayout">
        <pc:chgData name="Chi Kit Ken FONG" userId="233f042c-09e9-4a0c-9043-d675a582571a" providerId="ADAL" clId="{88CDF73B-00C2-8E4D-992B-26A60381A08A}" dt="2022-09-19T06:02:42.365" v="280" actId="1035"/>
        <pc:sldMkLst>
          <pc:docMk/>
          <pc:sldMk cId="3364928741" sldId="747"/>
        </pc:sldMkLst>
        <pc:spChg chg="add del mod ord">
          <ac:chgData name="Chi Kit Ken FONG" userId="233f042c-09e9-4a0c-9043-d675a582571a" providerId="ADAL" clId="{88CDF73B-00C2-8E4D-992B-26A60381A08A}" dt="2022-09-19T03:13:48.057" v="93" actId="700"/>
          <ac:spMkLst>
            <pc:docMk/>
            <pc:sldMk cId="3364928741" sldId="747"/>
            <ac:spMk id="2" creationId="{C5DA937F-9082-E8C2-9FBC-F346CDA06783}"/>
          </ac:spMkLst>
        </pc:spChg>
        <pc:spChg chg="mod ord">
          <ac:chgData name="Chi Kit Ken FONG" userId="233f042c-09e9-4a0c-9043-d675a582571a" providerId="ADAL" clId="{88CDF73B-00C2-8E4D-992B-26A60381A08A}" dt="2022-09-19T03:13:48.057" v="93" actId="700"/>
          <ac:spMkLst>
            <pc:docMk/>
            <pc:sldMk cId="3364928741" sldId="747"/>
            <ac:spMk id="3" creationId="{AF330C7B-3002-459A-8037-24EADFE00C72}"/>
          </ac:spMkLst>
        </pc:spChg>
        <pc:spChg chg="mod ord">
          <ac:chgData name="Chi Kit Ken FONG" userId="233f042c-09e9-4a0c-9043-d675a582571a" providerId="ADAL" clId="{88CDF73B-00C2-8E4D-992B-26A60381A08A}" dt="2022-09-19T06:02:42.365" v="280" actId="1035"/>
          <ac:spMkLst>
            <pc:docMk/>
            <pc:sldMk cId="3364928741" sldId="747"/>
            <ac:spMk id="6" creationId="{FA9B4F4C-1311-4081-B796-E286849DC21E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3364928741" sldId="747"/>
            <ac:spMk id="34" creationId="{F6B7BFBD-C488-4B5B-ABE5-8256F3FFB048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3364928741" sldId="747"/>
            <ac:spMk id="36" creationId="{2BA7674F-A261-445A-AE3A-A0AA30620EC8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3364928741" sldId="747"/>
            <ac:spMk id="38" creationId="{BA53A58C-A067-4B87-B48C-CB90C1FA0FEE}"/>
          </ac:spMkLst>
        </pc:spChg>
        <pc:grpChg chg="del">
          <ac:chgData name="Chi Kit Ken FONG" userId="233f042c-09e9-4a0c-9043-d675a582571a" providerId="ADAL" clId="{88CDF73B-00C2-8E4D-992B-26A60381A08A}" dt="2022-09-19T03:12:45.956" v="11"/>
          <ac:grpSpMkLst>
            <pc:docMk/>
            <pc:sldMk cId="3364928741" sldId="747"/>
            <ac:grpSpMk id="30" creationId="{8C89EA62-F38E-4285-A105-C5E1BD360093}"/>
          </ac:grpSpMkLst>
        </pc:grpChg>
      </pc:sldChg>
      <pc:sldChg chg="modSp add mod modClrScheme chgLayout">
        <pc:chgData name="Chi Kit Ken FONG" userId="233f042c-09e9-4a0c-9043-d675a582571a" providerId="ADAL" clId="{88CDF73B-00C2-8E4D-992B-26A60381A08A}" dt="2022-09-19T08:07:54.781" v="1033" actId="1076"/>
        <pc:sldMkLst>
          <pc:docMk/>
          <pc:sldMk cId="1820730002" sldId="748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820730002" sldId="748"/>
            <ac:spMk id="2" creationId="{D91CCA25-D558-2748-A7A2-531F434DA126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820730002" sldId="748"/>
            <ac:spMk id="5" creationId="{DF097653-1060-3249-BF4D-3C5952F44100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820730002" sldId="748"/>
            <ac:spMk id="6" creationId="{67ECC7E6-F77E-6745-A539-A708C5C5EC10}"/>
          </ac:spMkLst>
        </pc:spChg>
        <pc:spChg chg="mod ord">
          <ac:chgData name="Chi Kit Ken FONG" userId="233f042c-09e9-4a0c-9043-d675a582571a" providerId="ADAL" clId="{88CDF73B-00C2-8E4D-992B-26A60381A08A}" dt="2022-09-19T06:14:46.797" v="307" actId="1076"/>
          <ac:spMkLst>
            <pc:docMk/>
            <pc:sldMk cId="1820730002" sldId="748"/>
            <ac:spMk id="7" creationId="{D2E602A9-F3DB-F14D-AC55-557E50B16C24}"/>
          </ac:spMkLst>
        </pc:spChg>
        <pc:spChg chg="mod">
          <ac:chgData name="Chi Kit Ken FONG" userId="233f042c-09e9-4a0c-9043-d675a582571a" providerId="ADAL" clId="{88CDF73B-00C2-8E4D-992B-26A60381A08A}" dt="2022-09-19T06:14:35.246" v="304" actId="14100"/>
          <ac:spMkLst>
            <pc:docMk/>
            <pc:sldMk cId="1820730002" sldId="748"/>
            <ac:spMk id="9" creationId="{C4C4DA01-A484-674C-8D3D-8E38055489E1}"/>
          </ac:spMkLst>
        </pc:spChg>
        <pc:spChg chg="mod">
          <ac:chgData name="Chi Kit Ken FONG" userId="233f042c-09e9-4a0c-9043-d675a582571a" providerId="ADAL" clId="{88CDF73B-00C2-8E4D-992B-26A60381A08A}" dt="2022-09-19T08:07:49.937" v="1032" actId="1076"/>
          <ac:spMkLst>
            <pc:docMk/>
            <pc:sldMk cId="1820730002" sldId="748"/>
            <ac:spMk id="10" creationId="{84509511-0EA5-5844-BB0C-EB701DDC04BE}"/>
          </ac:spMkLst>
        </pc:spChg>
        <pc:grpChg chg="mod">
          <ac:chgData name="Chi Kit Ken FONG" userId="233f042c-09e9-4a0c-9043-d675a582571a" providerId="ADAL" clId="{88CDF73B-00C2-8E4D-992B-26A60381A08A}" dt="2022-09-19T08:07:54.781" v="1033" actId="1076"/>
          <ac:grpSpMkLst>
            <pc:docMk/>
            <pc:sldMk cId="1820730002" sldId="748"/>
            <ac:grpSpMk id="3" creationId="{F388B7A9-D559-4608-A2F1-AFC109D93C04}"/>
          </ac:grpSpMkLst>
        </pc:grpChg>
      </pc:sldChg>
      <pc:sldChg chg="modSp add mod modClrScheme chgLayout">
        <pc:chgData name="Chi Kit Ken FONG" userId="233f042c-09e9-4a0c-9043-d675a582571a" providerId="ADAL" clId="{88CDF73B-00C2-8E4D-992B-26A60381A08A}" dt="2022-09-19T08:10:08.346" v="1040" actId="207"/>
        <pc:sldMkLst>
          <pc:docMk/>
          <pc:sldMk cId="2092985050" sldId="749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2092985050" sldId="749"/>
            <ac:spMk id="2" creationId="{92B682DD-2C72-D74A-9DE5-65C6E0E034ED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2092985050" sldId="749"/>
            <ac:spMk id="5" creationId="{6A6ACCFA-0898-F045-85AC-5B7815E74FCB}"/>
          </ac:spMkLst>
        </pc:spChg>
        <pc:spChg chg="mod ord">
          <ac:chgData name="Chi Kit Ken FONG" userId="233f042c-09e9-4a0c-9043-d675a582571a" providerId="ADAL" clId="{88CDF73B-00C2-8E4D-992B-26A60381A08A}" dt="2022-09-19T08:10:08.346" v="1040" actId="207"/>
          <ac:spMkLst>
            <pc:docMk/>
            <pc:sldMk cId="2092985050" sldId="749"/>
            <ac:spMk id="6" creationId="{87E432CE-3003-A343-970E-E8052B2157AB}"/>
          </ac:spMkLst>
        </pc:spChg>
        <pc:spChg chg="mod">
          <ac:chgData name="Chi Kit Ken FONG" userId="233f042c-09e9-4a0c-9043-d675a582571a" providerId="ADAL" clId="{88CDF73B-00C2-8E4D-992B-26A60381A08A}" dt="2022-09-19T06:09:24.801" v="297" actId="14100"/>
          <ac:spMkLst>
            <pc:docMk/>
            <pc:sldMk cId="2092985050" sldId="749"/>
            <ac:spMk id="7" creationId="{D3DF87C1-F7DC-284C-A2E7-9659C24E5944}"/>
          </ac:spMkLst>
        </pc:spChg>
      </pc:sldChg>
      <pc:sldChg chg="addSp delSp modSp add mod modClrScheme chgLayout">
        <pc:chgData name="Chi Kit Ken FONG" userId="233f042c-09e9-4a0c-9043-d675a582571a" providerId="ADAL" clId="{88CDF73B-00C2-8E4D-992B-26A60381A08A}" dt="2022-09-19T06:26:09.762" v="627" actId="1035"/>
        <pc:sldMkLst>
          <pc:docMk/>
          <pc:sldMk cId="2745938603" sldId="750"/>
        </pc:sldMkLst>
        <pc:spChg chg="add del mod ord">
          <ac:chgData name="Chi Kit Ken FONG" userId="233f042c-09e9-4a0c-9043-d675a582571a" providerId="ADAL" clId="{88CDF73B-00C2-8E4D-992B-26A60381A08A}" dt="2022-09-19T06:09:33.708" v="298" actId="478"/>
          <ac:spMkLst>
            <pc:docMk/>
            <pc:sldMk cId="2745938603" sldId="750"/>
            <ac:spMk id="2" creationId="{7CC69519-F4C6-8DF9-0508-2347B78A2826}"/>
          </ac:spMkLst>
        </pc:spChg>
        <pc:spChg chg="add del mod ord">
          <ac:chgData name="Chi Kit Ken FONG" userId="233f042c-09e9-4a0c-9043-d675a582571a" providerId="ADAL" clId="{88CDF73B-00C2-8E4D-992B-26A60381A08A}" dt="2022-09-19T06:09:35.768" v="299" actId="478"/>
          <ac:spMkLst>
            <pc:docMk/>
            <pc:sldMk cId="2745938603" sldId="750"/>
            <ac:spMk id="3" creationId="{6C48BB00-DEF2-8380-F09C-FD575318E89B}"/>
          </ac:spMkLst>
        </pc:spChg>
        <pc:spChg chg="mod">
          <ac:chgData name="Chi Kit Ken FONG" userId="233f042c-09e9-4a0c-9043-d675a582571a" providerId="ADAL" clId="{88CDF73B-00C2-8E4D-992B-26A60381A08A}" dt="2022-09-19T06:17:23.610" v="353" actId="948"/>
          <ac:spMkLst>
            <pc:docMk/>
            <pc:sldMk cId="2745938603" sldId="750"/>
            <ac:spMk id="343" creationId="{00000000-0000-0000-0000-000000000000}"/>
          </ac:spMkLst>
        </pc:spChg>
        <pc:cxnChg chg="add del mod">
          <ac:chgData name="Chi Kit Ken FONG" userId="233f042c-09e9-4a0c-9043-d675a582571a" providerId="ADAL" clId="{88CDF73B-00C2-8E4D-992B-26A60381A08A}" dt="2022-09-19T06:16:21.118" v="313"/>
          <ac:cxnSpMkLst>
            <pc:docMk/>
            <pc:sldMk cId="2745938603" sldId="750"/>
            <ac:cxnSpMk id="4" creationId="{5C8F7C10-DED2-B4A7-D6DF-BFBE0FAA5814}"/>
          </ac:cxnSpMkLst>
        </pc:cxnChg>
        <pc:cxnChg chg="add del mod">
          <ac:chgData name="Chi Kit Ken FONG" userId="233f042c-09e9-4a0c-9043-d675a582571a" providerId="ADAL" clId="{88CDF73B-00C2-8E4D-992B-26A60381A08A}" dt="2022-09-19T06:16:21.118" v="313"/>
          <ac:cxnSpMkLst>
            <pc:docMk/>
            <pc:sldMk cId="2745938603" sldId="750"/>
            <ac:cxnSpMk id="5" creationId="{858B495B-A56D-48F2-75B8-78A34B47F82F}"/>
          </ac:cxnSpMkLst>
        </pc:cxnChg>
        <pc:cxnChg chg="add del mod">
          <ac:chgData name="Chi Kit Ken FONG" userId="233f042c-09e9-4a0c-9043-d675a582571a" providerId="ADAL" clId="{88CDF73B-00C2-8E4D-992B-26A60381A08A}" dt="2022-09-19T06:16:21.118" v="313"/>
          <ac:cxnSpMkLst>
            <pc:docMk/>
            <pc:sldMk cId="2745938603" sldId="750"/>
            <ac:cxnSpMk id="6" creationId="{0F948ACB-F724-91DF-5272-C09D15AC4893}"/>
          </ac:cxnSpMkLst>
        </pc:cxnChg>
        <pc:cxnChg chg="add del mod">
          <ac:chgData name="Chi Kit Ken FONG" userId="233f042c-09e9-4a0c-9043-d675a582571a" providerId="ADAL" clId="{88CDF73B-00C2-8E4D-992B-26A60381A08A}" dt="2022-09-19T06:16:21.118" v="313"/>
          <ac:cxnSpMkLst>
            <pc:docMk/>
            <pc:sldMk cId="2745938603" sldId="750"/>
            <ac:cxnSpMk id="7" creationId="{2D510F36-7DDA-F014-4EAB-8713EBABCD85}"/>
          </ac:cxnSpMkLst>
        </pc:cxnChg>
        <pc:cxnChg chg="add del mod">
          <ac:chgData name="Chi Kit Ken FONG" userId="233f042c-09e9-4a0c-9043-d675a582571a" providerId="ADAL" clId="{88CDF73B-00C2-8E4D-992B-26A60381A08A}" dt="2022-09-19T06:16:21.118" v="313"/>
          <ac:cxnSpMkLst>
            <pc:docMk/>
            <pc:sldMk cId="2745938603" sldId="750"/>
            <ac:cxnSpMk id="8" creationId="{DAE3AEB2-E838-3519-6671-D56E1FFC36D2}"/>
          </ac:cxnSpMkLst>
        </pc:cxnChg>
        <pc:cxnChg chg="add del mod">
          <ac:chgData name="Chi Kit Ken FONG" userId="233f042c-09e9-4a0c-9043-d675a582571a" providerId="ADAL" clId="{88CDF73B-00C2-8E4D-992B-26A60381A08A}" dt="2022-09-19T06:16:21.118" v="313"/>
          <ac:cxnSpMkLst>
            <pc:docMk/>
            <pc:sldMk cId="2745938603" sldId="750"/>
            <ac:cxnSpMk id="9" creationId="{85C114D2-AF4C-9F14-6F4D-A3B6805EFD46}"/>
          </ac:cxnSpMkLst>
        </pc:cxnChg>
        <pc:cxnChg chg="add del mod">
          <ac:chgData name="Chi Kit Ken FONG" userId="233f042c-09e9-4a0c-9043-d675a582571a" providerId="ADAL" clId="{88CDF73B-00C2-8E4D-992B-26A60381A08A}" dt="2022-09-19T06:16:21.118" v="313"/>
          <ac:cxnSpMkLst>
            <pc:docMk/>
            <pc:sldMk cId="2745938603" sldId="750"/>
            <ac:cxnSpMk id="10" creationId="{2AED7705-40FD-65EC-3739-E38F84AEAC4F}"/>
          </ac:cxnSpMkLst>
        </pc:cxnChg>
        <pc:cxnChg chg="add del mod">
          <ac:chgData name="Chi Kit Ken FONG" userId="233f042c-09e9-4a0c-9043-d675a582571a" providerId="ADAL" clId="{88CDF73B-00C2-8E4D-992B-26A60381A08A}" dt="2022-09-19T06:16:21.118" v="313"/>
          <ac:cxnSpMkLst>
            <pc:docMk/>
            <pc:sldMk cId="2745938603" sldId="750"/>
            <ac:cxnSpMk id="11" creationId="{022C04F6-B092-5A0F-566E-D7C82A543976}"/>
          </ac:cxnSpMkLst>
        </pc:cxnChg>
        <pc:cxnChg chg="add del mod">
          <ac:chgData name="Chi Kit Ken FONG" userId="233f042c-09e9-4a0c-9043-d675a582571a" providerId="ADAL" clId="{88CDF73B-00C2-8E4D-992B-26A60381A08A}" dt="2022-09-19T06:16:21.118" v="313"/>
          <ac:cxnSpMkLst>
            <pc:docMk/>
            <pc:sldMk cId="2745938603" sldId="750"/>
            <ac:cxnSpMk id="12" creationId="{066EE8B6-7743-F468-1245-0386F78BC268}"/>
          </ac:cxnSpMkLst>
        </pc:cxnChg>
        <pc:cxnChg chg="add del mod">
          <ac:chgData name="Chi Kit Ken FONG" userId="233f042c-09e9-4a0c-9043-d675a582571a" providerId="ADAL" clId="{88CDF73B-00C2-8E4D-992B-26A60381A08A}" dt="2022-09-19T06:16:21.118" v="313"/>
          <ac:cxnSpMkLst>
            <pc:docMk/>
            <pc:sldMk cId="2745938603" sldId="750"/>
            <ac:cxnSpMk id="13" creationId="{B9C5F353-E6BE-330A-C20D-18068C064C6B}"/>
          </ac:cxnSpMkLst>
        </pc:cxnChg>
        <pc:cxnChg chg="add del mod">
          <ac:chgData name="Chi Kit Ken FONG" userId="233f042c-09e9-4a0c-9043-d675a582571a" providerId="ADAL" clId="{88CDF73B-00C2-8E4D-992B-26A60381A08A}" dt="2022-09-19T06:16:21.118" v="313"/>
          <ac:cxnSpMkLst>
            <pc:docMk/>
            <pc:sldMk cId="2745938603" sldId="750"/>
            <ac:cxnSpMk id="14" creationId="{33B90CF8-1119-9050-DC66-3A2CF01697F1}"/>
          </ac:cxnSpMkLst>
        </pc:cxnChg>
        <pc:cxnChg chg="add del mod">
          <ac:chgData name="Chi Kit Ken FONG" userId="233f042c-09e9-4a0c-9043-d675a582571a" providerId="ADAL" clId="{88CDF73B-00C2-8E4D-992B-26A60381A08A}" dt="2022-09-19T06:16:25.191" v="315"/>
          <ac:cxnSpMkLst>
            <pc:docMk/>
            <pc:sldMk cId="2745938603" sldId="750"/>
            <ac:cxnSpMk id="15" creationId="{368C93F2-5822-E5D8-673C-C196479ED2B8}"/>
          </ac:cxnSpMkLst>
        </pc:cxnChg>
        <pc:cxnChg chg="add del mod">
          <ac:chgData name="Chi Kit Ken FONG" userId="233f042c-09e9-4a0c-9043-d675a582571a" providerId="ADAL" clId="{88CDF73B-00C2-8E4D-992B-26A60381A08A}" dt="2022-09-19T06:16:25.191" v="315"/>
          <ac:cxnSpMkLst>
            <pc:docMk/>
            <pc:sldMk cId="2745938603" sldId="750"/>
            <ac:cxnSpMk id="16" creationId="{CFA414D8-E13B-5E60-8E1D-A72D10EF2BDB}"/>
          </ac:cxnSpMkLst>
        </pc:cxnChg>
        <pc:cxnChg chg="add del mod">
          <ac:chgData name="Chi Kit Ken FONG" userId="233f042c-09e9-4a0c-9043-d675a582571a" providerId="ADAL" clId="{88CDF73B-00C2-8E4D-992B-26A60381A08A}" dt="2022-09-19T06:16:25.191" v="315"/>
          <ac:cxnSpMkLst>
            <pc:docMk/>
            <pc:sldMk cId="2745938603" sldId="750"/>
            <ac:cxnSpMk id="17" creationId="{C79393AA-D9AB-7277-AB2F-BF3BC3B891F6}"/>
          </ac:cxnSpMkLst>
        </pc:cxnChg>
        <pc:cxnChg chg="add del mod">
          <ac:chgData name="Chi Kit Ken FONG" userId="233f042c-09e9-4a0c-9043-d675a582571a" providerId="ADAL" clId="{88CDF73B-00C2-8E4D-992B-26A60381A08A}" dt="2022-09-19T06:16:25.191" v="315"/>
          <ac:cxnSpMkLst>
            <pc:docMk/>
            <pc:sldMk cId="2745938603" sldId="750"/>
            <ac:cxnSpMk id="18" creationId="{3F3D95A4-18C0-F2C7-BE46-24061E79B988}"/>
          </ac:cxnSpMkLst>
        </pc:cxnChg>
        <pc:cxnChg chg="add del mod">
          <ac:chgData name="Chi Kit Ken FONG" userId="233f042c-09e9-4a0c-9043-d675a582571a" providerId="ADAL" clId="{88CDF73B-00C2-8E4D-992B-26A60381A08A}" dt="2022-09-19T06:16:25.191" v="315"/>
          <ac:cxnSpMkLst>
            <pc:docMk/>
            <pc:sldMk cId="2745938603" sldId="750"/>
            <ac:cxnSpMk id="19" creationId="{64895DE3-CEB8-779F-0B91-F0761E0B3C6A}"/>
          </ac:cxnSpMkLst>
        </pc:cxnChg>
        <pc:cxnChg chg="add del mod">
          <ac:chgData name="Chi Kit Ken FONG" userId="233f042c-09e9-4a0c-9043-d675a582571a" providerId="ADAL" clId="{88CDF73B-00C2-8E4D-992B-26A60381A08A}" dt="2022-09-19T06:16:25.191" v="315"/>
          <ac:cxnSpMkLst>
            <pc:docMk/>
            <pc:sldMk cId="2745938603" sldId="750"/>
            <ac:cxnSpMk id="20" creationId="{82951BEA-B13B-B064-61BD-CD3A950DFF1C}"/>
          </ac:cxnSpMkLst>
        </pc:cxnChg>
        <pc:cxnChg chg="add del mod">
          <ac:chgData name="Chi Kit Ken FONG" userId="233f042c-09e9-4a0c-9043-d675a582571a" providerId="ADAL" clId="{88CDF73B-00C2-8E4D-992B-26A60381A08A}" dt="2022-09-19T06:16:25.191" v="315"/>
          <ac:cxnSpMkLst>
            <pc:docMk/>
            <pc:sldMk cId="2745938603" sldId="750"/>
            <ac:cxnSpMk id="21" creationId="{76237E63-B6DA-C18A-D5AC-6514976E8786}"/>
          </ac:cxnSpMkLst>
        </pc:cxnChg>
        <pc:cxnChg chg="add del mod">
          <ac:chgData name="Chi Kit Ken FONG" userId="233f042c-09e9-4a0c-9043-d675a582571a" providerId="ADAL" clId="{88CDF73B-00C2-8E4D-992B-26A60381A08A}" dt="2022-09-19T06:16:25.191" v="315"/>
          <ac:cxnSpMkLst>
            <pc:docMk/>
            <pc:sldMk cId="2745938603" sldId="750"/>
            <ac:cxnSpMk id="22" creationId="{4E22F300-2580-3961-BE45-BE6DFEECD56D}"/>
          </ac:cxnSpMkLst>
        </pc:cxnChg>
        <pc:cxnChg chg="add del mod">
          <ac:chgData name="Chi Kit Ken FONG" userId="233f042c-09e9-4a0c-9043-d675a582571a" providerId="ADAL" clId="{88CDF73B-00C2-8E4D-992B-26A60381A08A}" dt="2022-09-19T06:16:25.191" v="315"/>
          <ac:cxnSpMkLst>
            <pc:docMk/>
            <pc:sldMk cId="2745938603" sldId="750"/>
            <ac:cxnSpMk id="23" creationId="{BE7D87C2-000D-F41C-278D-077AB4A565B1}"/>
          </ac:cxnSpMkLst>
        </pc:cxnChg>
        <pc:cxnChg chg="add del mod">
          <ac:chgData name="Chi Kit Ken FONG" userId="233f042c-09e9-4a0c-9043-d675a582571a" providerId="ADAL" clId="{88CDF73B-00C2-8E4D-992B-26A60381A08A}" dt="2022-09-19T06:16:25.191" v="315"/>
          <ac:cxnSpMkLst>
            <pc:docMk/>
            <pc:sldMk cId="2745938603" sldId="750"/>
            <ac:cxnSpMk id="24" creationId="{627CB7D9-FC72-A95B-BC0D-A13CD74D24CA}"/>
          </ac:cxnSpMkLst>
        </pc:cxnChg>
        <pc:cxnChg chg="add del mod">
          <ac:chgData name="Chi Kit Ken FONG" userId="233f042c-09e9-4a0c-9043-d675a582571a" providerId="ADAL" clId="{88CDF73B-00C2-8E4D-992B-26A60381A08A}" dt="2022-09-19T06:16:25.191" v="315"/>
          <ac:cxnSpMkLst>
            <pc:docMk/>
            <pc:sldMk cId="2745938603" sldId="750"/>
            <ac:cxnSpMk id="25" creationId="{9242988C-4476-75CA-191F-A481F4788D8C}"/>
          </ac:cxnSpMkLst>
        </pc:cxnChg>
        <pc:cxnChg chg="add del mod">
          <ac:chgData name="Chi Kit Ken FONG" userId="233f042c-09e9-4a0c-9043-d675a582571a" providerId="ADAL" clId="{88CDF73B-00C2-8E4D-992B-26A60381A08A}" dt="2022-09-19T06:16:57.082" v="348"/>
          <ac:cxnSpMkLst>
            <pc:docMk/>
            <pc:sldMk cId="2745938603" sldId="750"/>
            <ac:cxnSpMk id="26" creationId="{FDE94C72-C68B-DB58-A57E-5910CEE9359E}"/>
          </ac:cxnSpMkLst>
        </pc:cxnChg>
        <pc:cxnChg chg="add del mod">
          <ac:chgData name="Chi Kit Ken FONG" userId="233f042c-09e9-4a0c-9043-d675a582571a" providerId="ADAL" clId="{88CDF73B-00C2-8E4D-992B-26A60381A08A}" dt="2022-09-19T06:16:57.082" v="348"/>
          <ac:cxnSpMkLst>
            <pc:docMk/>
            <pc:sldMk cId="2745938603" sldId="750"/>
            <ac:cxnSpMk id="27" creationId="{18B09C4E-8101-A38D-2FD1-FAC3174AD019}"/>
          </ac:cxnSpMkLst>
        </pc:cxnChg>
        <pc:cxnChg chg="add del mod">
          <ac:chgData name="Chi Kit Ken FONG" userId="233f042c-09e9-4a0c-9043-d675a582571a" providerId="ADAL" clId="{88CDF73B-00C2-8E4D-992B-26A60381A08A}" dt="2022-09-19T06:16:57.082" v="348"/>
          <ac:cxnSpMkLst>
            <pc:docMk/>
            <pc:sldMk cId="2745938603" sldId="750"/>
            <ac:cxnSpMk id="28" creationId="{FB3712E8-D032-0AF1-758B-58DDBD5560C3}"/>
          </ac:cxnSpMkLst>
        </pc:cxnChg>
        <pc:cxnChg chg="add del mod">
          <ac:chgData name="Chi Kit Ken FONG" userId="233f042c-09e9-4a0c-9043-d675a582571a" providerId="ADAL" clId="{88CDF73B-00C2-8E4D-992B-26A60381A08A}" dt="2022-09-19T06:16:57.082" v="348"/>
          <ac:cxnSpMkLst>
            <pc:docMk/>
            <pc:sldMk cId="2745938603" sldId="750"/>
            <ac:cxnSpMk id="29" creationId="{F75A224B-4507-49E9-4F12-3DE75DCBC0C5}"/>
          </ac:cxnSpMkLst>
        </pc:cxnChg>
        <pc:cxnChg chg="add del mod">
          <ac:chgData name="Chi Kit Ken FONG" userId="233f042c-09e9-4a0c-9043-d675a582571a" providerId="ADAL" clId="{88CDF73B-00C2-8E4D-992B-26A60381A08A}" dt="2022-09-19T06:16:57.082" v="348"/>
          <ac:cxnSpMkLst>
            <pc:docMk/>
            <pc:sldMk cId="2745938603" sldId="750"/>
            <ac:cxnSpMk id="30" creationId="{F4385CF0-2169-6391-B56C-C6BB90949DA6}"/>
          </ac:cxnSpMkLst>
        </pc:cxnChg>
        <pc:cxnChg chg="add del mod">
          <ac:chgData name="Chi Kit Ken FONG" userId="233f042c-09e9-4a0c-9043-d675a582571a" providerId="ADAL" clId="{88CDF73B-00C2-8E4D-992B-26A60381A08A}" dt="2022-09-19T06:16:57.082" v="348"/>
          <ac:cxnSpMkLst>
            <pc:docMk/>
            <pc:sldMk cId="2745938603" sldId="750"/>
            <ac:cxnSpMk id="31" creationId="{8375BC1A-EC5D-965B-8FBE-5918036811C9}"/>
          </ac:cxnSpMkLst>
        </pc:cxnChg>
        <pc:cxnChg chg="add del mod">
          <ac:chgData name="Chi Kit Ken FONG" userId="233f042c-09e9-4a0c-9043-d675a582571a" providerId="ADAL" clId="{88CDF73B-00C2-8E4D-992B-26A60381A08A}" dt="2022-09-19T06:16:57.082" v="348"/>
          <ac:cxnSpMkLst>
            <pc:docMk/>
            <pc:sldMk cId="2745938603" sldId="750"/>
            <ac:cxnSpMk id="32" creationId="{C32AF660-F1BD-0E5B-11F6-FF08387ED53C}"/>
          </ac:cxnSpMkLst>
        </pc:cxnChg>
        <pc:cxnChg chg="add del mod">
          <ac:chgData name="Chi Kit Ken FONG" userId="233f042c-09e9-4a0c-9043-d675a582571a" providerId="ADAL" clId="{88CDF73B-00C2-8E4D-992B-26A60381A08A}" dt="2022-09-19T06:16:57.082" v="348"/>
          <ac:cxnSpMkLst>
            <pc:docMk/>
            <pc:sldMk cId="2745938603" sldId="750"/>
            <ac:cxnSpMk id="33" creationId="{E145AE98-BE11-70BB-AEE6-ACB4AF92437F}"/>
          </ac:cxnSpMkLst>
        </pc:cxnChg>
        <pc:cxnChg chg="add del mod">
          <ac:chgData name="Chi Kit Ken FONG" userId="233f042c-09e9-4a0c-9043-d675a582571a" providerId="ADAL" clId="{88CDF73B-00C2-8E4D-992B-26A60381A08A}" dt="2022-09-19T06:16:57.082" v="348"/>
          <ac:cxnSpMkLst>
            <pc:docMk/>
            <pc:sldMk cId="2745938603" sldId="750"/>
            <ac:cxnSpMk id="34" creationId="{B409FF51-D04E-5B29-A0E9-AAC6D62C4503}"/>
          </ac:cxnSpMkLst>
        </pc:cxnChg>
        <pc:cxnChg chg="add del mod">
          <ac:chgData name="Chi Kit Ken FONG" userId="233f042c-09e9-4a0c-9043-d675a582571a" providerId="ADAL" clId="{88CDF73B-00C2-8E4D-992B-26A60381A08A}" dt="2022-09-19T06:16:57.082" v="348"/>
          <ac:cxnSpMkLst>
            <pc:docMk/>
            <pc:sldMk cId="2745938603" sldId="750"/>
            <ac:cxnSpMk id="35" creationId="{0D1E351C-EED4-E795-4465-1A90BF2C2BFC}"/>
          </ac:cxnSpMkLst>
        </pc:cxnChg>
        <pc:cxnChg chg="add del mod">
          <ac:chgData name="Chi Kit Ken FONG" userId="233f042c-09e9-4a0c-9043-d675a582571a" providerId="ADAL" clId="{88CDF73B-00C2-8E4D-992B-26A60381A08A}" dt="2022-09-19T06:16:57.082" v="348"/>
          <ac:cxnSpMkLst>
            <pc:docMk/>
            <pc:sldMk cId="2745938603" sldId="750"/>
            <ac:cxnSpMk id="36" creationId="{364A91C6-AD46-2AFC-20B6-EDF2802F5E87}"/>
          </ac:cxnSpMkLst>
        </pc:cxnChg>
        <pc:cxnChg chg="add del mod">
          <ac:chgData name="Chi Kit Ken FONG" userId="233f042c-09e9-4a0c-9043-d675a582571a" providerId="ADAL" clId="{88CDF73B-00C2-8E4D-992B-26A60381A08A}" dt="2022-09-19T06:17:31.320" v="357"/>
          <ac:cxnSpMkLst>
            <pc:docMk/>
            <pc:sldMk cId="2745938603" sldId="750"/>
            <ac:cxnSpMk id="48" creationId="{BEAC1AB5-357F-78F0-7EFF-3A52F7B7F029}"/>
          </ac:cxnSpMkLst>
        </pc:cxnChg>
        <pc:cxnChg chg="add del mod">
          <ac:chgData name="Chi Kit Ken FONG" userId="233f042c-09e9-4a0c-9043-d675a582571a" providerId="ADAL" clId="{88CDF73B-00C2-8E4D-992B-26A60381A08A}" dt="2022-09-19T06:17:31.320" v="357"/>
          <ac:cxnSpMkLst>
            <pc:docMk/>
            <pc:sldMk cId="2745938603" sldId="750"/>
            <ac:cxnSpMk id="49" creationId="{F1130FF7-753F-DD81-87B8-8C9991D656C8}"/>
          </ac:cxnSpMkLst>
        </pc:cxnChg>
        <pc:cxnChg chg="add del mod">
          <ac:chgData name="Chi Kit Ken FONG" userId="233f042c-09e9-4a0c-9043-d675a582571a" providerId="ADAL" clId="{88CDF73B-00C2-8E4D-992B-26A60381A08A}" dt="2022-09-19T06:17:31.320" v="357"/>
          <ac:cxnSpMkLst>
            <pc:docMk/>
            <pc:sldMk cId="2745938603" sldId="750"/>
            <ac:cxnSpMk id="50" creationId="{E0ED973A-D847-BC6C-EF55-ECCD0027DC08}"/>
          </ac:cxnSpMkLst>
        </pc:cxnChg>
        <pc:cxnChg chg="add del mod">
          <ac:chgData name="Chi Kit Ken FONG" userId="233f042c-09e9-4a0c-9043-d675a582571a" providerId="ADAL" clId="{88CDF73B-00C2-8E4D-992B-26A60381A08A}" dt="2022-09-19T06:17:31.320" v="357"/>
          <ac:cxnSpMkLst>
            <pc:docMk/>
            <pc:sldMk cId="2745938603" sldId="750"/>
            <ac:cxnSpMk id="51" creationId="{15A58711-0502-83F1-FDC2-2AB2AE6AE9DC}"/>
          </ac:cxnSpMkLst>
        </pc:cxnChg>
        <pc:cxnChg chg="add del mod">
          <ac:chgData name="Chi Kit Ken FONG" userId="233f042c-09e9-4a0c-9043-d675a582571a" providerId="ADAL" clId="{88CDF73B-00C2-8E4D-992B-26A60381A08A}" dt="2022-09-19T06:17:31.320" v="357"/>
          <ac:cxnSpMkLst>
            <pc:docMk/>
            <pc:sldMk cId="2745938603" sldId="750"/>
            <ac:cxnSpMk id="52" creationId="{4C02C5DD-888F-94CC-0EC8-15389A5527C8}"/>
          </ac:cxnSpMkLst>
        </pc:cxnChg>
        <pc:cxnChg chg="add del mod">
          <ac:chgData name="Chi Kit Ken FONG" userId="233f042c-09e9-4a0c-9043-d675a582571a" providerId="ADAL" clId="{88CDF73B-00C2-8E4D-992B-26A60381A08A}" dt="2022-09-19T06:17:31.320" v="357"/>
          <ac:cxnSpMkLst>
            <pc:docMk/>
            <pc:sldMk cId="2745938603" sldId="750"/>
            <ac:cxnSpMk id="53" creationId="{A080C5F3-6AF1-849E-29FF-421A20800826}"/>
          </ac:cxnSpMkLst>
        </pc:cxnChg>
        <pc:cxnChg chg="add del mod">
          <ac:chgData name="Chi Kit Ken FONG" userId="233f042c-09e9-4a0c-9043-d675a582571a" providerId="ADAL" clId="{88CDF73B-00C2-8E4D-992B-26A60381A08A}" dt="2022-09-19T06:17:31.320" v="357"/>
          <ac:cxnSpMkLst>
            <pc:docMk/>
            <pc:sldMk cId="2745938603" sldId="750"/>
            <ac:cxnSpMk id="54" creationId="{CB3BCDC6-71E8-C1ED-2D5C-E42545411FBB}"/>
          </ac:cxnSpMkLst>
        </pc:cxnChg>
        <pc:cxnChg chg="add del mod">
          <ac:chgData name="Chi Kit Ken FONG" userId="233f042c-09e9-4a0c-9043-d675a582571a" providerId="ADAL" clId="{88CDF73B-00C2-8E4D-992B-26A60381A08A}" dt="2022-09-19T06:17:31.320" v="357"/>
          <ac:cxnSpMkLst>
            <pc:docMk/>
            <pc:sldMk cId="2745938603" sldId="750"/>
            <ac:cxnSpMk id="55" creationId="{9A7C7C15-65AD-D6BC-CD6F-E2502C06187F}"/>
          </ac:cxnSpMkLst>
        </pc:cxnChg>
        <pc:cxnChg chg="add del mod">
          <ac:chgData name="Chi Kit Ken FONG" userId="233f042c-09e9-4a0c-9043-d675a582571a" providerId="ADAL" clId="{88CDF73B-00C2-8E4D-992B-26A60381A08A}" dt="2022-09-19T06:17:31.320" v="357"/>
          <ac:cxnSpMkLst>
            <pc:docMk/>
            <pc:sldMk cId="2745938603" sldId="750"/>
            <ac:cxnSpMk id="56" creationId="{869B1918-7885-F469-A54A-475DD3387CD9}"/>
          </ac:cxnSpMkLst>
        </pc:cxnChg>
        <pc:cxnChg chg="add del mod">
          <ac:chgData name="Chi Kit Ken FONG" userId="233f042c-09e9-4a0c-9043-d675a582571a" providerId="ADAL" clId="{88CDF73B-00C2-8E4D-992B-26A60381A08A}" dt="2022-09-19T06:17:31.320" v="357"/>
          <ac:cxnSpMkLst>
            <pc:docMk/>
            <pc:sldMk cId="2745938603" sldId="750"/>
            <ac:cxnSpMk id="57" creationId="{16544021-3F01-0514-4682-490528C31315}"/>
          </ac:cxnSpMkLst>
        </pc:cxnChg>
        <pc:cxnChg chg="add del mod">
          <ac:chgData name="Chi Kit Ken FONG" userId="233f042c-09e9-4a0c-9043-d675a582571a" providerId="ADAL" clId="{88CDF73B-00C2-8E4D-992B-26A60381A08A}" dt="2022-09-19T06:17:31.320" v="357"/>
          <ac:cxnSpMkLst>
            <pc:docMk/>
            <pc:sldMk cId="2745938603" sldId="750"/>
            <ac:cxnSpMk id="58" creationId="{BF80350F-AA10-2722-E563-4758BDF35C9A}"/>
          </ac:cxnSpMkLst>
        </pc:cxnChg>
        <pc:cxnChg chg="add del mod">
          <ac:chgData name="Chi Kit Ken FONG" userId="233f042c-09e9-4a0c-9043-d675a582571a" providerId="ADAL" clId="{88CDF73B-00C2-8E4D-992B-26A60381A08A}" dt="2022-09-19T06:17:35.693" v="359"/>
          <ac:cxnSpMkLst>
            <pc:docMk/>
            <pc:sldMk cId="2745938603" sldId="750"/>
            <ac:cxnSpMk id="59" creationId="{6D68183D-9FEF-FF53-B850-D96A01486E88}"/>
          </ac:cxnSpMkLst>
        </pc:cxnChg>
        <pc:cxnChg chg="add del mod">
          <ac:chgData name="Chi Kit Ken FONG" userId="233f042c-09e9-4a0c-9043-d675a582571a" providerId="ADAL" clId="{88CDF73B-00C2-8E4D-992B-26A60381A08A}" dt="2022-09-19T06:17:35.693" v="359"/>
          <ac:cxnSpMkLst>
            <pc:docMk/>
            <pc:sldMk cId="2745938603" sldId="750"/>
            <ac:cxnSpMk id="60" creationId="{FA184B68-BC99-D33B-D48F-9CCAC09A6066}"/>
          </ac:cxnSpMkLst>
        </pc:cxnChg>
        <pc:cxnChg chg="add del mod">
          <ac:chgData name="Chi Kit Ken FONG" userId="233f042c-09e9-4a0c-9043-d675a582571a" providerId="ADAL" clId="{88CDF73B-00C2-8E4D-992B-26A60381A08A}" dt="2022-09-19T06:17:35.693" v="359"/>
          <ac:cxnSpMkLst>
            <pc:docMk/>
            <pc:sldMk cId="2745938603" sldId="750"/>
            <ac:cxnSpMk id="61" creationId="{B55B7E8C-F058-4AD1-4A9D-BE267E62E68C}"/>
          </ac:cxnSpMkLst>
        </pc:cxnChg>
        <pc:cxnChg chg="add del mod">
          <ac:chgData name="Chi Kit Ken FONG" userId="233f042c-09e9-4a0c-9043-d675a582571a" providerId="ADAL" clId="{88CDF73B-00C2-8E4D-992B-26A60381A08A}" dt="2022-09-19T06:17:35.693" v="359"/>
          <ac:cxnSpMkLst>
            <pc:docMk/>
            <pc:sldMk cId="2745938603" sldId="750"/>
            <ac:cxnSpMk id="62" creationId="{FF8AE744-9B9B-1B7C-DE11-66D4E854FC33}"/>
          </ac:cxnSpMkLst>
        </pc:cxnChg>
        <pc:cxnChg chg="add del mod">
          <ac:chgData name="Chi Kit Ken FONG" userId="233f042c-09e9-4a0c-9043-d675a582571a" providerId="ADAL" clId="{88CDF73B-00C2-8E4D-992B-26A60381A08A}" dt="2022-09-19T06:17:35.693" v="359"/>
          <ac:cxnSpMkLst>
            <pc:docMk/>
            <pc:sldMk cId="2745938603" sldId="750"/>
            <ac:cxnSpMk id="63" creationId="{E59AA949-07AA-46E8-23BB-4F1F9D452D78}"/>
          </ac:cxnSpMkLst>
        </pc:cxnChg>
        <pc:cxnChg chg="add del mod">
          <ac:chgData name="Chi Kit Ken FONG" userId="233f042c-09e9-4a0c-9043-d675a582571a" providerId="ADAL" clId="{88CDF73B-00C2-8E4D-992B-26A60381A08A}" dt="2022-09-19T06:17:35.693" v="359"/>
          <ac:cxnSpMkLst>
            <pc:docMk/>
            <pc:sldMk cId="2745938603" sldId="750"/>
            <ac:cxnSpMk id="320" creationId="{51344399-BA30-B65F-C41D-56E24F722C8B}"/>
          </ac:cxnSpMkLst>
        </pc:cxnChg>
        <pc:cxnChg chg="add del mod">
          <ac:chgData name="Chi Kit Ken FONG" userId="233f042c-09e9-4a0c-9043-d675a582571a" providerId="ADAL" clId="{88CDF73B-00C2-8E4D-992B-26A60381A08A}" dt="2022-09-19T06:17:35.693" v="359"/>
          <ac:cxnSpMkLst>
            <pc:docMk/>
            <pc:sldMk cId="2745938603" sldId="750"/>
            <ac:cxnSpMk id="321" creationId="{785DA7FD-D691-F852-5DB0-291347AEEEB0}"/>
          </ac:cxnSpMkLst>
        </pc:cxnChg>
        <pc:cxnChg chg="add del mod">
          <ac:chgData name="Chi Kit Ken FONG" userId="233f042c-09e9-4a0c-9043-d675a582571a" providerId="ADAL" clId="{88CDF73B-00C2-8E4D-992B-26A60381A08A}" dt="2022-09-19T06:17:35.693" v="359"/>
          <ac:cxnSpMkLst>
            <pc:docMk/>
            <pc:sldMk cId="2745938603" sldId="750"/>
            <ac:cxnSpMk id="322" creationId="{2FFE8379-26F3-C8FF-A4B7-2EA108F1A804}"/>
          </ac:cxnSpMkLst>
        </pc:cxnChg>
        <pc:cxnChg chg="add del mod">
          <ac:chgData name="Chi Kit Ken FONG" userId="233f042c-09e9-4a0c-9043-d675a582571a" providerId="ADAL" clId="{88CDF73B-00C2-8E4D-992B-26A60381A08A}" dt="2022-09-19T06:17:35.693" v="359"/>
          <ac:cxnSpMkLst>
            <pc:docMk/>
            <pc:sldMk cId="2745938603" sldId="750"/>
            <ac:cxnSpMk id="323" creationId="{27FE6E3D-AAB0-DD4D-5D08-14344A347528}"/>
          </ac:cxnSpMkLst>
        </pc:cxnChg>
        <pc:cxnChg chg="add del mod">
          <ac:chgData name="Chi Kit Ken FONG" userId="233f042c-09e9-4a0c-9043-d675a582571a" providerId="ADAL" clId="{88CDF73B-00C2-8E4D-992B-26A60381A08A}" dt="2022-09-19T06:17:35.693" v="359"/>
          <ac:cxnSpMkLst>
            <pc:docMk/>
            <pc:sldMk cId="2745938603" sldId="750"/>
            <ac:cxnSpMk id="324" creationId="{1C76F448-787C-B5F8-0473-0BC63A99B194}"/>
          </ac:cxnSpMkLst>
        </pc:cxnChg>
        <pc:cxnChg chg="add del mod">
          <ac:chgData name="Chi Kit Ken FONG" userId="233f042c-09e9-4a0c-9043-d675a582571a" providerId="ADAL" clId="{88CDF73B-00C2-8E4D-992B-26A60381A08A}" dt="2022-09-19T06:17:35.693" v="359"/>
          <ac:cxnSpMkLst>
            <pc:docMk/>
            <pc:sldMk cId="2745938603" sldId="750"/>
            <ac:cxnSpMk id="325" creationId="{526CFD61-DACC-C432-A0A1-A6CF85158A0C}"/>
          </ac:cxnSpMkLst>
        </pc:cxnChg>
        <pc:cxnChg chg="add mod">
          <ac:chgData name="Chi Kit Ken FONG" userId="233f042c-09e9-4a0c-9043-d675a582571a" providerId="ADAL" clId="{88CDF73B-00C2-8E4D-992B-26A60381A08A}" dt="2022-09-19T06:24:38.113" v="617" actId="1582"/>
          <ac:cxnSpMkLst>
            <pc:docMk/>
            <pc:sldMk cId="2745938603" sldId="750"/>
            <ac:cxnSpMk id="326" creationId="{0983359C-F142-50FC-76F3-7F895AC62D0B}"/>
          </ac:cxnSpMkLst>
        </pc:cxnChg>
        <pc:cxnChg chg="add mod">
          <ac:chgData name="Chi Kit Ken FONG" userId="233f042c-09e9-4a0c-9043-d675a582571a" providerId="ADAL" clId="{88CDF73B-00C2-8E4D-992B-26A60381A08A}" dt="2022-09-19T06:24:49.110" v="620" actId="1582"/>
          <ac:cxnSpMkLst>
            <pc:docMk/>
            <pc:sldMk cId="2745938603" sldId="750"/>
            <ac:cxnSpMk id="327" creationId="{C8A4CE59-9262-F864-0F45-6AE3BF78FD99}"/>
          </ac:cxnSpMkLst>
        </pc:cxnChg>
        <pc:cxnChg chg="add mod">
          <ac:chgData name="Chi Kit Ken FONG" userId="233f042c-09e9-4a0c-9043-d675a582571a" providerId="ADAL" clId="{88CDF73B-00C2-8E4D-992B-26A60381A08A}" dt="2022-09-19T06:24:38.113" v="617" actId="1582"/>
          <ac:cxnSpMkLst>
            <pc:docMk/>
            <pc:sldMk cId="2745938603" sldId="750"/>
            <ac:cxnSpMk id="328" creationId="{CE38E2F5-C054-1196-531C-C5F7C1CD06E5}"/>
          </ac:cxnSpMkLst>
        </pc:cxnChg>
        <pc:cxnChg chg="add mod">
          <ac:chgData name="Chi Kit Ken FONG" userId="233f042c-09e9-4a0c-9043-d675a582571a" providerId="ADAL" clId="{88CDF73B-00C2-8E4D-992B-26A60381A08A}" dt="2022-09-19T06:24:38.113" v="617" actId="1582"/>
          <ac:cxnSpMkLst>
            <pc:docMk/>
            <pc:sldMk cId="2745938603" sldId="750"/>
            <ac:cxnSpMk id="329" creationId="{6EC1E621-4201-4EAE-7E84-73D39211D0AD}"/>
          </ac:cxnSpMkLst>
        </pc:cxnChg>
        <pc:cxnChg chg="add mod">
          <ac:chgData name="Chi Kit Ken FONG" userId="233f042c-09e9-4a0c-9043-d675a582571a" providerId="ADAL" clId="{88CDF73B-00C2-8E4D-992B-26A60381A08A}" dt="2022-09-19T06:26:09.762" v="627" actId="1035"/>
          <ac:cxnSpMkLst>
            <pc:docMk/>
            <pc:sldMk cId="2745938603" sldId="750"/>
            <ac:cxnSpMk id="330" creationId="{92E99818-B253-1848-D962-2E902BB06475}"/>
          </ac:cxnSpMkLst>
        </pc:cxnChg>
        <pc:cxnChg chg="add mod">
          <ac:chgData name="Chi Kit Ken FONG" userId="233f042c-09e9-4a0c-9043-d675a582571a" providerId="ADAL" clId="{88CDF73B-00C2-8E4D-992B-26A60381A08A}" dt="2022-09-19T06:24:38.113" v="617" actId="1582"/>
          <ac:cxnSpMkLst>
            <pc:docMk/>
            <pc:sldMk cId="2745938603" sldId="750"/>
            <ac:cxnSpMk id="331" creationId="{218B0DC3-3BEE-3030-5A68-84ACB87261C0}"/>
          </ac:cxnSpMkLst>
        </pc:cxnChg>
        <pc:cxnChg chg="add mod">
          <ac:chgData name="Chi Kit Ken FONG" userId="233f042c-09e9-4a0c-9043-d675a582571a" providerId="ADAL" clId="{88CDF73B-00C2-8E4D-992B-26A60381A08A}" dt="2022-09-19T06:26:03.762" v="625" actId="1035"/>
          <ac:cxnSpMkLst>
            <pc:docMk/>
            <pc:sldMk cId="2745938603" sldId="750"/>
            <ac:cxnSpMk id="332" creationId="{2DFE5DD3-02CA-65CB-D1F8-E445D6374778}"/>
          </ac:cxnSpMkLst>
        </pc:cxnChg>
        <pc:cxnChg chg="add mod">
          <ac:chgData name="Chi Kit Ken FONG" userId="233f042c-09e9-4a0c-9043-d675a582571a" providerId="ADAL" clId="{88CDF73B-00C2-8E4D-992B-26A60381A08A}" dt="2022-09-19T06:24:38.113" v="617" actId="1582"/>
          <ac:cxnSpMkLst>
            <pc:docMk/>
            <pc:sldMk cId="2745938603" sldId="750"/>
            <ac:cxnSpMk id="333" creationId="{4AD10FD0-3199-2723-7610-78D854434404}"/>
          </ac:cxnSpMkLst>
        </pc:cxnChg>
        <pc:cxnChg chg="add mod">
          <ac:chgData name="Chi Kit Ken FONG" userId="233f042c-09e9-4a0c-9043-d675a582571a" providerId="ADAL" clId="{88CDF73B-00C2-8E4D-992B-26A60381A08A}" dt="2022-09-19T06:24:38.113" v="617" actId="1582"/>
          <ac:cxnSpMkLst>
            <pc:docMk/>
            <pc:sldMk cId="2745938603" sldId="750"/>
            <ac:cxnSpMk id="334" creationId="{46500474-C7D0-CE4B-3D58-499FAC5B09A2}"/>
          </ac:cxnSpMkLst>
        </pc:cxnChg>
        <pc:cxnChg chg="add mod">
          <ac:chgData name="Chi Kit Ken FONG" userId="233f042c-09e9-4a0c-9043-d675a582571a" providerId="ADAL" clId="{88CDF73B-00C2-8E4D-992B-26A60381A08A}" dt="2022-09-19T06:24:38.113" v="617" actId="1582"/>
          <ac:cxnSpMkLst>
            <pc:docMk/>
            <pc:sldMk cId="2745938603" sldId="750"/>
            <ac:cxnSpMk id="335" creationId="{C4B1A8AE-C555-FDD8-1E62-A8727EA80A48}"/>
          </ac:cxnSpMkLst>
        </pc:cxnChg>
        <pc:cxnChg chg="add mod">
          <ac:chgData name="Chi Kit Ken FONG" userId="233f042c-09e9-4a0c-9043-d675a582571a" providerId="ADAL" clId="{88CDF73B-00C2-8E4D-992B-26A60381A08A}" dt="2022-09-19T06:24:38.113" v="617" actId="1582"/>
          <ac:cxnSpMkLst>
            <pc:docMk/>
            <pc:sldMk cId="2745938603" sldId="750"/>
            <ac:cxnSpMk id="336" creationId="{A7DE9C1A-E934-BAA1-CC21-464DE62F23FD}"/>
          </ac:cxnSpMkLst>
        </pc:cxnChg>
        <pc:cxnChg chg="add del mod">
          <ac:chgData name="Chi Kit Ken FONG" userId="233f042c-09e9-4a0c-9043-d675a582571a" providerId="ADAL" clId="{88CDF73B-00C2-8E4D-992B-26A60381A08A}" dt="2022-09-19T06:17:11.102" v="352" actId="478"/>
          <ac:cxnSpMkLst>
            <pc:docMk/>
            <pc:sldMk cId="2745938603" sldId="750"/>
            <ac:cxnSpMk id="345" creationId="{00000000-0000-0000-0000-000000000000}"/>
          </ac:cxnSpMkLst>
        </pc:cxnChg>
        <pc:cxnChg chg="add del mod">
          <ac:chgData name="Chi Kit Ken FONG" userId="233f042c-09e9-4a0c-9043-d675a582571a" providerId="ADAL" clId="{88CDF73B-00C2-8E4D-992B-26A60381A08A}" dt="2022-09-19T06:17:11.102" v="352" actId="478"/>
          <ac:cxnSpMkLst>
            <pc:docMk/>
            <pc:sldMk cId="2745938603" sldId="750"/>
            <ac:cxnSpMk id="346" creationId="{00000000-0000-0000-0000-000000000000}"/>
          </ac:cxnSpMkLst>
        </pc:cxnChg>
        <pc:cxnChg chg="add del">
          <ac:chgData name="Chi Kit Ken FONG" userId="233f042c-09e9-4a0c-9043-d675a582571a" providerId="ADAL" clId="{88CDF73B-00C2-8E4D-992B-26A60381A08A}" dt="2022-09-19T06:17:11.102" v="352" actId="478"/>
          <ac:cxnSpMkLst>
            <pc:docMk/>
            <pc:sldMk cId="2745938603" sldId="750"/>
            <ac:cxnSpMk id="347" creationId="{00000000-0000-0000-0000-000000000000}"/>
          </ac:cxnSpMkLst>
        </pc:cxnChg>
        <pc:cxnChg chg="add del">
          <ac:chgData name="Chi Kit Ken FONG" userId="233f042c-09e9-4a0c-9043-d675a582571a" providerId="ADAL" clId="{88CDF73B-00C2-8E4D-992B-26A60381A08A}" dt="2022-09-19T06:17:11.102" v="352" actId="478"/>
          <ac:cxnSpMkLst>
            <pc:docMk/>
            <pc:sldMk cId="2745938603" sldId="750"/>
            <ac:cxnSpMk id="348" creationId="{00000000-0000-0000-0000-000000000000}"/>
          </ac:cxnSpMkLst>
        </pc:cxnChg>
        <pc:cxnChg chg="add del">
          <ac:chgData name="Chi Kit Ken FONG" userId="233f042c-09e9-4a0c-9043-d675a582571a" providerId="ADAL" clId="{88CDF73B-00C2-8E4D-992B-26A60381A08A}" dt="2022-09-19T06:17:11.102" v="352" actId="478"/>
          <ac:cxnSpMkLst>
            <pc:docMk/>
            <pc:sldMk cId="2745938603" sldId="750"/>
            <ac:cxnSpMk id="349" creationId="{00000000-0000-0000-0000-000000000000}"/>
          </ac:cxnSpMkLst>
        </pc:cxnChg>
        <pc:cxnChg chg="add del mod">
          <ac:chgData name="Chi Kit Ken FONG" userId="233f042c-09e9-4a0c-9043-d675a582571a" providerId="ADAL" clId="{88CDF73B-00C2-8E4D-992B-26A60381A08A}" dt="2022-09-19T06:17:11.102" v="352" actId="478"/>
          <ac:cxnSpMkLst>
            <pc:docMk/>
            <pc:sldMk cId="2745938603" sldId="750"/>
            <ac:cxnSpMk id="350" creationId="{00000000-0000-0000-0000-000000000000}"/>
          </ac:cxnSpMkLst>
        </pc:cxnChg>
        <pc:cxnChg chg="add del">
          <ac:chgData name="Chi Kit Ken FONG" userId="233f042c-09e9-4a0c-9043-d675a582571a" providerId="ADAL" clId="{88CDF73B-00C2-8E4D-992B-26A60381A08A}" dt="2022-09-19T06:17:11.102" v="352" actId="478"/>
          <ac:cxnSpMkLst>
            <pc:docMk/>
            <pc:sldMk cId="2745938603" sldId="750"/>
            <ac:cxnSpMk id="351" creationId="{00000000-0000-0000-0000-000000000000}"/>
          </ac:cxnSpMkLst>
        </pc:cxnChg>
        <pc:cxnChg chg="add del">
          <ac:chgData name="Chi Kit Ken FONG" userId="233f042c-09e9-4a0c-9043-d675a582571a" providerId="ADAL" clId="{88CDF73B-00C2-8E4D-992B-26A60381A08A}" dt="2022-09-19T06:17:11.102" v="352" actId="478"/>
          <ac:cxnSpMkLst>
            <pc:docMk/>
            <pc:sldMk cId="2745938603" sldId="750"/>
            <ac:cxnSpMk id="352" creationId="{00000000-0000-0000-0000-000000000000}"/>
          </ac:cxnSpMkLst>
        </pc:cxnChg>
        <pc:cxnChg chg="add del mod">
          <ac:chgData name="Chi Kit Ken FONG" userId="233f042c-09e9-4a0c-9043-d675a582571a" providerId="ADAL" clId="{88CDF73B-00C2-8E4D-992B-26A60381A08A}" dt="2022-09-19T06:17:11.102" v="352" actId="478"/>
          <ac:cxnSpMkLst>
            <pc:docMk/>
            <pc:sldMk cId="2745938603" sldId="750"/>
            <ac:cxnSpMk id="353" creationId="{00000000-0000-0000-0000-000000000000}"/>
          </ac:cxnSpMkLst>
        </pc:cxnChg>
        <pc:cxnChg chg="add del mod">
          <ac:chgData name="Chi Kit Ken FONG" userId="233f042c-09e9-4a0c-9043-d675a582571a" providerId="ADAL" clId="{88CDF73B-00C2-8E4D-992B-26A60381A08A}" dt="2022-09-19T06:17:11.102" v="352" actId="478"/>
          <ac:cxnSpMkLst>
            <pc:docMk/>
            <pc:sldMk cId="2745938603" sldId="750"/>
            <ac:cxnSpMk id="354" creationId="{00000000-0000-0000-0000-000000000000}"/>
          </ac:cxnSpMkLst>
        </pc:cxnChg>
        <pc:cxnChg chg="add del">
          <ac:chgData name="Chi Kit Ken FONG" userId="233f042c-09e9-4a0c-9043-d675a582571a" providerId="ADAL" clId="{88CDF73B-00C2-8E4D-992B-26A60381A08A}" dt="2022-09-19T06:17:11.102" v="352" actId="478"/>
          <ac:cxnSpMkLst>
            <pc:docMk/>
            <pc:sldMk cId="2745938603" sldId="750"/>
            <ac:cxnSpMk id="355" creationId="{00000000-0000-0000-0000-000000000000}"/>
          </ac:cxnSpMkLst>
        </pc:cxnChg>
      </pc:sldChg>
      <pc:sldChg chg="modSp add mod modClrScheme chgLayout">
        <pc:chgData name="Chi Kit Ken FONG" userId="233f042c-09e9-4a0c-9043-d675a582571a" providerId="ADAL" clId="{88CDF73B-00C2-8E4D-992B-26A60381A08A}" dt="2022-09-19T08:11:10.538" v="1042" actId="207"/>
        <pc:sldMkLst>
          <pc:docMk/>
          <pc:sldMk cId="1976802354" sldId="751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976802354" sldId="751"/>
            <ac:spMk id="2" creationId="{92B682DD-2C72-D74A-9DE5-65C6E0E034ED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976802354" sldId="751"/>
            <ac:spMk id="5" creationId="{6A6ACCFA-0898-F045-85AC-5B7815E74FCB}"/>
          </ac:spMkLst>
        </pc:spChg>
        <pc:spChg chg="mod ord">
          <ac:chgData name="Chi Kit Ken FONG" userId="233f042c-09e9-4a0c-9043-d675a582571a" providerId="ADAL" clId="{88CDF73B-00C2-8E4D-992B-26A60381A08A}" dt="2022-09-19T08:11:10.538" v="1042" actId="207"/>
          <ac:spMkLst>
            <pc:docMk/>
            <pc:sldMk cId="1976802354" sldId="751"/>
            <ac:spMk id="6" creationId="{87E432CE-3003-A343-970E-E8052B2157AB}"/>
          </ac:spMkLst>
        </pc:spChg>
        <pc:spChg chg="mod">
          <ac:chgData name="Chi Kit Ken FONG" userId="233f042c-09e9-4a0c-9043-d675a582571a" providerId="ADAL" clId="{88CDF73B-00C2-8E4D-992B-26A60381A08A}" dt="2022-09-19T06:22:34.461" v="605" actId="1076"/>
          <ac:spMkLst>
            <pc:docMk/>
            <pc:sldMk cId="1976802354" sldId="751"/>
            <ac:spMk id="7" creationId="{D0A8F97F-12A9-854A-A2B2-9E85EB4815B0}"/>
          </ac:spMkLst>
        </pc:spChg>
      </pc:sldChg>
      <pc:sldChg chg="modSp add mod modClrScheme chgLayout">
        <pc:chgData name="Chi Kit Ken FONG" userId="233f042c-09e9-4a0c-9043-d675a582571a" providerId="ADAL" clId="{88CDF73B-00C2-8E4D-992B-26A60381A08A}" dt="2022-09-19T08:11:38.738" v="1045" actId="207"/>
        <pc:sldMkLst>
          <pc:docMk/>
          <pc:sldMk cId="1943244692" sldId="752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943244692" sldId="752"/>
            <ac:spMk id="2" creationId="{AD28E916-A29F-8542-B887-45B3C1B24A47}"/>
          </ac:spMkLst>
        </pc:spChg>
        <pc:spChg chg="mod ord">
          <ac:chgData name="Chi Kit Ken FONG" userId="233f042c-09e9-4a0c-9043-d675a582571a" providerId="ADAL" clId="{88CDF73B-00C2-8E4D-992B-26A60381A08A}" dt="2022-09-19T08:11:38.738" v="1045" actId="207"/>
          <ac:spMkLst>
            <pc:docMk/>
            <pc:sldMk cId="1943244692" sldId="752"/>
            <ac:spMk id="3" creationId="{80906F8C-61B3-4F41-9655-FDF535B2C443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943244692" sldId="752"/>
            <ac:spMk id="4" creationId="{19391A82-9C49-AF4B-848F-78AC78ACD3F8}"/>
          </ac:spMkLst>
        </pc:spChg>
      </pc:sldChg>
      <pc:sldChg chg="modSp add mod modClrScheme chgLayout">
        <pc:chgData name="Chi Kit Ken FONG" userId="233f042c-09e9-4a0c-9043-d675a582571a" providerId="ADAL" clId="{88CDF73B-00C2-8E4D-992B-26A60381A08A}" dt="2022-09-19T08:12:07.687" v="1049" actId="207"/>
        <pc:sldMkLst>
          <pc:docMk/>
          <pc:sldMk cId="864656833" sldId="753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864656833" sldId="753"/>
            <ac:spMk id="4" creationId="{8B595C05-3E86-40F2-99F5-31DA039F3543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864656833" sldId="753"/>
            <ac:spMk id="5" creationId="{FDBD0B14-8020-4BD8-944C-376F45E6B4B9}"/>
          </ac:spMkLst>
        </pc:spChg>
        <pc:spChg chg="mod ord">
          <ac:chgData name="Chi Kit Ken FONG" userId="233f042c-09e9-4a0c-9043-d675a582571a" providerId="ADAL" clId="{88CDF73B-00C2-8E4D-992B-26A60381A08A}" dt="2022-09-19T08:12:07.687" v="1049" actId="207"/>
          <ac:spMkLst>
            <pc:docMk/>
            <pc:sldMk cId="864656833" sldId="753"/>
            <ac:spMk id="6" creationId="{216FF883-2232-4AF7-ABC3-FBCD6794880F}"/>
          </ac:spMkLst>
        </pc:spChg>
      </pc:sldChg>
      <pc:sldChg chg="modSp add mod modClrScheme chgLayout">
        <pc:chgData name="Chi Kit Ken FONG" userId="233f042c-09e9-4a0c-9043-d675a582571a" providerId="ADAL" clId="{88CDF73B-00C2-8E4D-992B-26A60381A08A}" dt="2022-09-19T08:12:26.894" v="1052" actId="207"/>
        <pc:sldMkLst>
          <pc:docMk/>
          <pc:sldMk cId="558798012" sldId="754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558798012" sldId="754"/>
            <ac:spMk id="3" creationId="{9979DD33-86CA-E048-A14E-76A481E9433D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558798012" sldId="754"/>
            <ac:spMk id="4" creationId="{DCDA6423-1EAF-5144-92B1-43C34977FF68}"/>
          </ac:spMkLst>
        </pc:spChg>
        <pc:spChg chg="mod ord">
          <ac:chgData name="Chi Kit Ken FONG" userId="233f042c-09e9-4a0c-9043-d675a582571a" providerId="ADAL" clId="{88CDF73B-00C2-8E4D-992B-26A60381A08A}" dt="2022-09-19T08:12:26.894" v="1052" actId="207"/>
          <ac:spMkLst>
            <pc:docMk/>
            <pc:sldMk cId="558798012" sldId="754"/>
            <ac:spMk id="6" creationId="{E3CEFE96-291B-5345-8485-569F078369A0}"/>
          </ac:spMkLst>
        </pc:spChg>
      </pc:sldChg>
      <pc:sldChg chg="addSp delSp modSp add mod setBg modClrScheme delDesignElem chgLayout">
        <pc:chgData name="Chi Kit Ken FONG" userId="233f042c-09e9-4a0c-9043-d675a582571a" providerId="ADAL" clId="{88CDF73B-00C2-8E4D-992B-26A60381A08A}" dt="2022-09-19T03:13:53.463" v="94" actId="700"/>
        <pc:sldMkLst>
          <pc:docMk/>
          <pc:sldMk cId="2553268518" sldId="755"/>
        </pc:sldMkLst>
        <pc:spChg chg="add del mod ord">
          <ac:chgData name="Chi Kit Ken FONG" userId="233f042c-09e9-4a0c-9043-d675a582571a" providerId="ADAL" clId="{88CDF73B-00C2-8E4D-992B-26A60381A08A}" dt="2022-09-19T03:13:53.463" v="94" actId="700"/>
          <ac:spMkLst>
            <pc:docMk/>
            <pc:sldMk cId="2553268518" sldId="755"/>
            <ac:spMk id="2" creationId="{39CE860F-0C4E-D98C-3D7A-3F2BBDCAD1E2}"/>
          </ac:spMkLst>
        </pc:spChg>
        <pc:spChg chg="mod ord">
          <ac:chgData name="Chi Kit Ken FONG" userId="233f042c-09e9-4a0c-9043-d675a582571a" providerId="ADAL" clId="{88CDF73B-00C2-8E4D-992B-26A60381A08A}" dt="2022-09-19T03:13:53.463" v="94" actId="700"/>
          <ac:spMkLst>
            <pc:docMk/>
            <pc:sldMk cId="2553268518" sldId="755"/>
            <ac:spMk id="3" creationId="{AF330C7B-3002-459A-8037-24EADFE00C72}"/>
          </ac:spMkLst>
        </pc:spChg>
        <pc:spChg chg="mod ord">
          <ac:chgData name="Chi Kit Ken FONG" userId="233f042c-09e9-4a0c-9043-d675a582571a" providerId="ADAL" clId="{88CDF73B-00C2-8E4D-992B-26A60381A08A}" dt="2022-09-19T03:13:53.463" v="94" actId="700"/>
          <ac:spMkLst>
            <pc:docMk/>
            <pc:sldMk cId="2553268518" sldId="755"/>
            <ac:spMk id="6" creationId="{FA9B4F4C-1311-4081-B796-E286849DC21E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2553268518" sldId="755"/>
            <ac:spMk id="67" creationId="{F6B7BFBD-C488-4B5B-ABE5-8256F3FFB048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2553268518" sldId="755"/>
            <ac:spMk id="69" creationId="{2BA7674F-A261-445A-AE3A-A0AA30620EC8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2553268518" sldId="755"/>
            <ac:spMk id="71" creationId="{BA53A58C-A067-4B87-B48C-CB90C1FA0FEE}"/>
          </ac:spMkLst>
        </pc:spChg>
        <pc:grpChg chg="del">
          <ac:chgData name="Chi Kit Ken FONG" userId="233f042c-09e9-4a0c-9043-d675a582571a" providerId="ADAL" clId="{88CDF73B-00C2-8E4D-992B-26A60381A08A}" dt="2022-09-19T03:12:45.956" v="11"/>
          <ac:grpSpMkLst>
            <pc:docMk/>
            <pc:sldMk cId="2553268518" sldId="755"/>
            <ac:grpSpMk id="63" creationId="{8C89EA62-F38E-4285-A105-C5E1BD360093}"/>
          </ac:grpSpMkLst>
        </pc:grpChg>
      </pc:sldChg>
      <pc:sldChg chg="modSp add mod modClrScheme chgLayout">
        <pc:chgData name="Chi Kit Ken FONG" userId="233f042c-09e9-4a0c-9043-d675a582571a" providerId="ADAL" clId="{88CDF73B-00C2-8E4D-992B-26A60381A08A}" dt="2022-09-19T08:14:45.593" v="1064" actId="1076"/>
        <pc:sldMkLst>
          <pc:docMk/>
          <pc:sldMk cId="1453287931" sldId="756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453287931" sldId="756"/>
            <ac:spMk id="2" creationId="{D91CCA25-D558-2748-A7A2-531F434DA126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453287931" sldId="756"/>
            <ac:spMk id="5" creationId="{DF097653-1060-3249-BF4D-3C5952F44100}"/>
          </ac:spMkLst>
        </pc:spChg>
        <pc:spChg chg="mod ord">
          <ac:chgData name="Chi Kit Ken FONG" userId="233f042c-09e9-4a0c-9043-d675a582571a" providerId="ADAL" clId="{88CDF73B-00C2-8E4D-992B-26A60381A08A}" dt="2022-09-19T03:13:04.349" v="63" actId="27636"/>
          <ac:spMkLst>
            <pc:docMk/>
            <pc:sldMk cId="1453287931" sldId="756"/>
            <ac:spMk id="6" creationId="{67ECC7E6-F77E-6745-A539-A708C5C5EC10}"/>
          </ac:spMkLst>
        </pc:spChg>
        <pc:spChg chg="mod ord">
          <ac:chgData name="Chi Kit Ken FONG" userId="233f042c-09e9-4a0c-9043-d675a582571a" providerId="ADAL" clId="{88CDF73B-00C2-8E4D-992B-26A60381A08A}" dt="2022-09-19T08:14:45.593" v="1064" actId="1076"/>
          <ac:spMkLst>
            <pc:docMk/>
            <pc:sldMk cId="1453287931" sldId="756"/>
            <ac:spMk id="7" creationId="{D2E602A9-F3DB-F14D-AC55-557E50B16C24}"/>
          </ac:spMkLst>
        </pc:spChg>
        <pc:spChg chg="mod">
          <ac:chgData name="Chi Kit Ken FONG" userId="233f042c-09e9-4a0c-9043-d675a582571a" providerId="ADAL" clId="{88CDF73B-00C2-8E4D-992B-26A60381A08A}" dt="2022-09-19T08:13:38.539" v="1060" actId="1076"/>
          <ac:spMkLst>
            <pc:docMk/>
            <pc:sldMk cId="1453287931" sldId="756"/>
            <ac:spMk id="8" creationId="{DD5FD4F8-F067-C94B-891F-D02C80162EAB}"/>
          </ac:spMkLst>
        </pc:spChg>
        <pc:spChg chg="mod">
          <ac:chgData name="Chi Kit Ken FONG" userId="233f042c-09e9-4a0c-9043-d675a582571a" providerId="ADAL" clId="{88CDF73B-00C2-8E4D-992B-26A60381A08A}" dt="2022-09-19T06:23:30.911" v="610" actId="404"/>
          <ac:spMkLst>
            <pc:docMk/>
            <pc:sldMk cId="1453287931" sldId="756"/>
            <ac:spMk id="10" creationId="{84509511-0EA5-5844-BB0C-EB701DDC04BE}"/>
          </ac:spMkLst>
        </pc:spChg>
        <pc:spChg chg="mod">
          <ac:chgData name="Chi Kit Ken FONG" userId="233f042c-09e9-4a0c-9043-d675a582571a" providerId="ADAL" clId="{88CDF73B-00C2-8E4D-992B-26A60381A08A}" dt="2022-09-19T08:13:29.342" v="1059" actId="1076"/>
          <ac:spMkLst>
            <pc:docMk/>
            <pc:sldMk cId="1453287931" sldId="756"/>
            <ac:spMk id="30" creationId="{F9AF3B1C-0FAC-4715-9A58-5B38B78C1464}"/>
          </ac:spMkLst>
        </pc:spChg>
        <pc:grpChg chg="mod">
          <ac:chgData name="Chi Kit Ken FONG" userId="233f042c-09e9-4a0c-9043-d675a582571a" providerId="ADAL" clId="{88CDF73B-00C2-8E4D-992B-26A60381A08A}" dt="2022-09-19T06:24:01.067" v="615" actId="1076"/>
          <ac:grpSpMkLst>
            <pc:docMk/>
            <pc:sldMk cId="1453287931" sldId="756"/>
            <ac:grpSpMk id="3" creationId="{8EB7C497-7CED-47E0-B18B-6594151AD6C7}"/>
          </ac:grpSpMkLst>
        </pc:grpChg>
        <pc:grpChg chg="mod">
          <ac:chgData name="Chi Kit Ken FONG" userId="233f042c-09e9-4a0c-9043-d675a582571a" providerId="ADAL" clId="{88CDF73B-00C2-8E4D-992B-26A60381A08A}" dt="2022-09-19T08:13:25.288" v="1058" actId="1076"/>
          <ac:grpSpMkLst>
            <pc:docMk/>
            <pc:sldMk cId="1453287931" sldId="756"/>
            <ac:grpSpMk id="12" creationId="{740D1A9B-1ECE-4E34-981B-D0CE3479576F}"/>
          </ac:grpSpMkLst>
        </pc:grpChg>
      </pc:sldChg>
      <pc:sldChg chg="addSp delSp modSp add mod setBg modClrScheme delDesignElem chgLayout">
        <pc:chgData name="Chi Kit Ken FONG" userId="233f042c-09e9-4a0c-9043-d675a582571a" providerId="ADAL" clId="{88CDF73B-00C2-8E4D-992B-26A60381A08A}" dt="2022-09-19T03:13:57.145" v="95" actId="700"/>
        <pc:sldMkLst>
          <pc:docMk/>
          <pc:sldMk cId="1265484673" sldId="757"/>
        </pc:sldMkLst>
        <pc:spChg chg="add del mod ord">
          <ac:chgData name="Chi Kit Ken FONG" userId="233f042c-09e9-4a0c-9043-d675a582571a" providerId="ADAL" clId="{88CDF73B-00C2-8E4D-992B-26A60381A08A}" dt="2022-09-19T03:13:57.145" v="95" actId="700"/>
          <ac:spMkLst>
            <pc:docMk/>
            <pc:sldMk cId="1265484673" sldId="757"/>
            <ac:spMk id="2" creationId="{F6B083B1-9878-FB38-09FC-2BCE6FD4CEC8}"/>
          </ac:spMkLst>
        </pc:spChg>
        <pc:spChg chg="mod ord">
          <ac:chgData name="Chi Kit Ken FONG" userId="233f042c-09e9-4a0c-9043-d675a582571a" providerId="ADAL" clId="{88CDF73B-00C2-8E4D-992B-26A60381A08A}" dt="2022-09-19T03:13:57.145" v="95" actId="700"/>
          <ac:spMkLst>
            <pc:docMk/>
            <pc:sldMk cId="1265484673" sldId="757"/>
            <ac:spMk id="4" creationId="{975127CD-C429-431F-ADEA-DF8D638F27CE}"/>
          </ac:spMkLst>
        </pc:spChg>
        <pc:spChg chg="mod ord">
          <ac:chgData name="Chi Kit Ken FONG" userId="233f042c-09e9-4a0c-9043-d675a582571a" providerId="ADAL" clId="{88CDF73B-00C2-8E4D-992B-26A60381A08A}" dt="2022-09-19T03:13:57.145" v="95" actId="700"/>
          <ac:spMkLst>
            <pc:docMk/>
            <pc:sldMk cId="1265484673" sldId="757"/>
            <ac:spMk id="5" creationId="{31C78C54-2E99-4242-99D6-EBF577875D2F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1265484673" sldId="757"/>
            <ac:spMk id="35" creationId="{F6B7BFBD-C488-4B5B-ABE5-8256F3FFB048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1265484673" sldId="757"/>
            <ac:spMk id="37" creationId="{2BA7674F-A261-445A-AE3A-A0AA30620EC8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1265484673" sldId="757"/>
            <ac:spMk id="39" creationId="{BA53A58C-A067-4B87-B48C-CB90C1FA0FEE}"/>
          </ac:spMkLst>
        </pc:spChg>
        <pc:grpChg chg="del">
          <ac:chgData name="Chi Kit Ken FONG" userId="233f042c-09e9-4a0c-9043-d675a582571a" providerId="ADAL" clId="{88CDF73B-00C2-8E4D-992B-26A60381A08A}" dt="2022-09-19T03:12:45.956" v="11"/>
          <ac:grpSpMkLst>
            <pc:docMk/>
            <pc:sldMk cId="1265484673" sldId="757"/>
            <ac:grpSpMk id="31" creationId="{8C89EA62-F38E-4285-A105-C5E1BD360093}"/>
          </ac:grpSpMkLst>
        </pc:grpChg>
      </pc:sldChg>
      <pc:sldChg chg="addSp delSp modSp add mod modClrScheme chgLayout">
        <pc:chgData name="Chi Kit Ken FONG" userId="233f042c-09e9-4a0c-9043-d675a582571a" providerId="ADAL" clId="{88CDF73B-00C2-8E4D-992B-26A60381A08A}" dt="2022-09-19T08:16:06.208" v="1065" actId="207"/>
        <pc:sldMkLst>
          <pc:docMk/>
          <pc:sldMk cId="2424558621" sldId="758"/>
        </pc:sldMkLst>
        <pc:spChg chg="mod">
          <ac:chgData name="Chi Kit Ken FONG" userId="233f042c-09e9-4a0c-9043-d675a582571a" providerId="ADAL" clId="{88CDF73B-00C2-8E4D-992B-26A60381A08A}" dt="2022-09-19T08:16:06.208" v="1065" actId="207"/>
          <ac:spMkLst>
            <pc:docMk/>
            <pc:sldMk cId="2424558621" sldId="758"/>
            <ac:spMk id="2" creationId="{80D69E33-DD6D-4A29-B239-97D58BFC0198}"/>
          </ac:spMkLst>
        </pc:spChg>
        <pc:spChg chg="add del mod ord">
          <ac:chgData name="Chi Kit Ken FONG" userId="233f042c-09e9-4a0c-9043-d675a582571a" providerId="ADAL" clId="{88CDF73B-00C2-8E4D-992B-26A60381A08A}" dt="2022-09-19T06:28:15.856" v="631" actId="478"/>
          <ac:spMkLst>
            <pc:docMk/>
            <pc:sldMk cId="2424558621" sldId="758"/>
            <ac:spMk id="4" creationId="{57A67C6C-477D-5494-CD8E-9FB16288BB16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2424558621" sldId="758"/>
            <ac:spMk id="465" creationId="{00000000-0000-0000-0000-000000000000}"/>
          </ac:spMkLst>
        </pc:spChg>
      </pc:sldChg>
      <pc:sldChg chg="delSp modSp add mod modClrScheme delAnim chgLayout">
        <pc:chgData name="Chi Kit Ken FONG" userId="233f042c-09e9-4a0c-9043-d675a582571a" providerId="ADAL" clId="{88CDF73B-00C2-8E4D-992B-26A60381A08A}" dt="2022-09-19T08:19:33.796" v="1089" actId="1076"/>
        <pc:sldMkLst>
          <pc:docMk/>
          <pc:sldMk cId="3502521646" sldId="759"/>
        </pc:sldMkLst>
        <pc:spChg chg="mod ord">
          <ac:chgData name="Chi Kit Ken FONG" userId="233f042c-09e9-4a0c-9043-d675a582571a" providerId="ADAL" clId="{88CDF73B-00C2-8E4D-992B-26A60381A08A}" dt="2022-09-19T06:31:51.710" v="659" actId="20577"/>
          <ac:spMkLst>
            <pc:docMk/>
            <pc:sldMk cId="3502521646" sldId="759"/>
            <ac:spMk id="2" creationId="{D91CCA25-D558-2748-A7A2-531F434DA126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502521646" sldId="759"/>
            <ac:spMk id="5" creationId="{DF097653-1060-3249-BF4D-3C5952F44100}"/>
          </ac:spMkLst>
        </pc:spChg>
        <pc:spChg chg="mod ord">
          <ac:chgData name="Chi Kit Ken FONG" userId="233f042c-09e9-4a0c-9043-d675a582571a" providerId="ADAL" clId="{88CDF73B-00C2-8E4D-992B-26A60381A08A}" dt="2022-09-19T03:13:04.403" v="66" actId="27636"/>
          <ac:spMkLst>
            <pc:docMk/>
            <pc:sldMk cId="3502521646" sldId="759"/>
            <ac:spMk id="6" creationId="{67ECC7E6-F77E-6745-A539-A708C5C5EC10}"/>
          </ac:spMkLst>
        </pc:spChg>
        <pc:spChg chg="mod ord">
          <ac:chgData name="Chi Kit Ken FONG" userId="233f042c-09e9-4a0c-9043-d675a582571a" providerId="ADAL" clId="{88CDF73B-00C2-8E4D-992B-26A60381A08A}" dt="2022-09-19T08:19:33.796" v="1089" actId="1076"/>
          <ac:spMkLst>
            <pc:docMk/>
            <pc:sldMk cId="3502521646" sldId="759"/>
            <ac:spMk id="7" creationId="{D2E602A9-F3DB-F14D-AC55-557E50B16C24}"/>
          </ac:spMkLst>
        </pc:spChg>
        <pc:spChg chg="mod topLvl">
          <ac:chgData name="Chi Kit Ken FONG" userId="233f042c-09e9-4a0c-9043-d675a582571a" providerId="ADAL" clId="{88CDF73B-00C2-8E4D-992B-26A60381A08A}" dt="2022-09-19T06:31:01.910" v="643" actId="14100"/>
          <ac:spMkLst>
            <pc:docMk/>
            <pc:sldMk cId="3502521646" sldId="759"/>
            <ac:spMk id="8" creationId="{DD5FD4F8-F067-C94B-891F-D02C80162EAB}"/>
          </ac:spMkLst>
        </pc:spChg>
        <pc:spChg chg="mod topLvl">
          <ac:chgData name="Chi Kit Ken FONG" userId="233f042c-09e9-4a0c-9043-d675a582571a" providerId="ADAL" clId="{88CDF73B-00C2-8E4D-992B-26A60381A08A}" dt="2022-09-19T06:31:38.408" v="657" actId="1036"/>
          <ac:spMkLst>
            <pc:docMk/>
            <pc:sldMk cId="3502521646" sldId="759"/>
            <ac:spMk id="9" creationId="{C4C4DA01-A484-674C-8D3D-8E38055489E1}"/>
          </ac:spMkLst>
        </pc:spChg>
        <pc:spChg chg="mod topLvl">
          <ac:chgData name="Chi Kit Ken FONG" userId="233f042c-09e9-4a0c-9043-d675a582571a" providerId="ADAL" clId="{88CDF73B-00C2-8E4D-992B-26A60381A08A}" dt="2022-09-19T06:31:19.569" v="646" actId="1076"/>
          <ac:spMkLst>
            <pc:docMk/>
            <pc:sldMk cId="3502521646" sldId="759"/>
            <ac:spMk id="16" creationId="{46179826-D86B-486E-80C4-50350031441C}"/>
          </ac:spMkLst>
        </pc:spChg>
        <pc:spChg chg="mod topLvl">
          <ac:chgData name="Chi Kit Ken FONG" userId="233f042c-09e9-4a0c-9043-d675a582571a" providerId="ADAL" clId="{88CDF73B-00C2-8E4D-992B-26A60381A08A}" dt="2022-09-19T06:31:38.408" v="657" actId="1036"/>
          <ac:spMkLst>
            <pc:docMk/>
            <pc:sldMk cId="3502521646" sldId="759"/>
            <ac:spMk id="17" creationId="{DDDC2F0E-47F3-44A1-A74C-03979093DE1E}"/>
          </ac:spMkLst>
        </pc:spChg>
        <pc:spChg chg="mod">
          <ac:chgData name="Chi Kit Ken FONG" userId="233f042c-09e9-4a0c-9043-d675a582571a" providerId="ADAL" clId="{88CDF73B-00C2-8E4D-992B-26A60381A08A}" dt="2022-09-19T06:32:10.905" v="662" actId="1076"/>
          <ac:spMkLst>
            <pc:docMk/>
            <pc:sldMk cId="3502521646" sldId="759"/>
            <ac:spMk id="29" creationId="{64A566CB-3283-49D2-A9D8-A96DC37B2A96}"/>
          </ac:spMkLst>
        </pc:spChg>
        <pc:spChg chg="mod topLvl">
          <ac:chgData name="Chi Kit Ken FONG" userId="233f042c-09e9-4a0c-9043-d675a582571a" providerId="ADAL" clId="{88CDF73B-00C2-8E4D-992B-26A60381A08A}" dt="2022-09-19T06:31:27.519" v="647" actId="1076"/>
          <ac:spMkLst>
            <pc:docMk/>
            <pc:sldMk cId="3502521646" sldId="759"/>
            <ac:spMk id="30" creationId="{F9AF3B1C-0FAC-4715-9A58-5B38B78C1464}"/>
          </ac:spMkLst>
        </pc:spChg>
        <pc:spChg chg="mod topLvl">
          <ac:chgData name="Chi Kit Ken FONG" userId="233f042c-09e9-4a0c-9043-d675a582571a" providerId="ADAL" clId="{88CDF73B-00C2-8E4D-992B-26A60381A08A}" dt="2022-09-19T06:31:38.408" v="657" actId="1036"/>
          <ac:spMkLst>
            <pc:docMk/>
            <pc:sldMk cId="3502521646" sldId="759"/>
            <ac:spMk id="31" creationId="{42296FDB-A064-4F83-9A95-4A4BE5A64543}"/>
          </ac:spMkLst>
        </pc:spChg>
        <pc:grpChg chg="del mod">
          <ac:chgData name="Chi Kit Ken FONG" userId="233f042c-09e9-4a0c-9043-d675a582571a" providerId="ADAL" clId="{88CDF73B-00C2-8E4D-992B-26A60381A08A}" dt="2022-09-19T06:30:47.959" v="642" actId="165"/>
          <ac:grpSpMkLst>
            <pc:docMk/>
            <pc:sldMk cId="3502521646" sldId="759"/>
            <ac:grpSpMk id="3" creationId="{9F99055F-DE2F-4790-8351-D03452B1F746}"/>
          </ac:grpSpMkLst>
        </pc:grpChg>
      </pc:sldChg>
      <pc:sldChg chg="addSp delSp modSp add mod modClrScheme chgLayout">
        <pc:chgData name="Chi Kit Ken FONG" userId="233f042c-09e9-4a0c-9043-d675a582571a" providerId="ADAL" clId="{88CDF73B-00C2-8E4D-992B-26A60381A08A}" dt="2022-09-19T06:32:51.455" v="663" actId="1076"/>
        <pc:sldMkLst>
          <pc:docMk/>
          <pc:sldMk cId="101373172" sldId="760"/>
        </pc:sldMkLst>
        <pc:spChg chg="add del mod ord">
          <ac:chgData name="Chi Kit Ken FONG" userId="233f042c-09e9-4a0c-9043-d675a582571a" providerId="ADAL" clId="{88CDF73B-00C2-8E4D-992B-26A60381A08A}" dt="2022-09-19T06:30:20.255" v="638" actId="478"/>
          <ac:spMkLst>
            <pc:docMk/>
            <pc:sldMk cId="101373172" sldId="760"/>
            <ac:spMk id="2" creationId="{46FA8B43-DF45-AE2D-B4D2-82CD46ABB24E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01373172" sldId="760"/>
            <ac:spMk id="4" creationId="{8B595C05-3E86-40F2-99F5-31DA039F3543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101373172" sldId="760"/>
            <ac:spMk id="5" creationId="{FDBD0B14-8020-4BD8-944C-376F45E6B4B9}"/>
          </ac:spMkLst>
        </pc:spChg>
        <pc:picChg chg="mod">
          <ac:chgData name="Chi Kit Ken FONG" userId="233f042c-09e9-4a0c-9043-d675a582571a" providerId="ADAL" clId="{88CDF73B-00C2-8E4D-992B-26A60381A08A}" dt="2022-09-19T06:32:51.455" v="663" actId="1076"/>
          <ac:picMkLst>
            <pc:docMk/>
            <pc:sldMk cId="101373172" sldId="760"/>
            <ac:picMk id="3" creationId="{01C122CB-4F90-4B47-801F-310B40E7B169}"/>
          </ac:picMkLst>
        </pc:picChg>
        <pc:picChg chg="mod">
          <ac:chgData name="Chi Kit Ken FONG" userId="233f042c-09e9-4a0c-9043-d675a582571a" providerId="ADAL" clId="{88CDF73B-00C2-8E4D-992B-26A60381A08A}" dt="2022-09-19T06:32:51.455" v="663" actId="1076"/>
          <ac:picMkLst>
            <pc:docMk/>
            <pc:sldMk cId="101373172" sldId="760"/>
            <ac:picMk id="17" creationId="{D9DDC888-B567-477F-9DA1-9A5AF18FE79D}"/>
          </ac:picMkLst>
        </pc:picChg>
      </pc:sldChg>
      <pc:sldChg chg="addSp delSp modSp add mod setBg modClrScheme delDesignElem chgLayout">
        <pc:chgData name="Chi Kit Ken FONG" userId="233f042c-09e9-4a0c-9043-d675a582571a" providerId="ADAL" clId="{88CDF73B-00C2-8E4D-992B-26A60381A08A}" dt="2022-09-19T03:14:02.944" v="96" actId="700"/>
        <pc:sldMkLst>
          <pc:docMk/>
          <pc:sldMk cId="3593846871" sldId="761"/>
        </pc:sldMkLst>
        <pc:spChg chg="add del mod ord">
          <ac:chgData name="Chi Kit Ken FONG" userId="233f042c-09e9-4a0c-9043-d675a582571a" providerId="ADAL" clId="{88CDF73B-00C2-8E4D-992B-26A60381A08A}" dt="2022-09-19T03:14:02.944" v="96" actId="700"/>
          <ac:spMkLst>
            <pc:docMk/>
            <pc:sldMk cId="3593846871" sldId="761"/>
            <ac:spMk id="2" creationId="{EAC4F0C2-3FC0-28CB-98F2-20B8F417AEDA}"/>
          </ac:spMkLst>
        </pc:spChg>
        <pc:spChg chg="mod ord">
          <ac:chgData name="Chi Kit Ken FONG" userId="233f042c-09e9-4a0c-9043-d675a582571a" providerId="ADAL" clId="{88CDF73B-00C2-8E4D-992B-26A60381A08A}" dt="2022-09-19T03:14:02.944" v="96" actId="700"/>
          <ac:spMkLst>
            <pc:docMk/>
            <pc:sldMk cId="3593846871" sldId="761"/>
            <ac:spMk id="4" creationId="{975127CD-C429-431F-ADEA-DF8D638F27CE}"/>
          </ac:spMkLst>
        </pc:spChg>
        <pc:spChg chg="mod ord">
          <ac:chgData name="Chi Kit Ken FONG" userId="233f042c-09e9-4a0c-9043-d675a582571a" providerId="ADAL" clId="{88CDF73B-00C2-8E4D-992B-26A60381A08A}" dt="2022-09-19T03:14:02.944" v="96" actId="700"/>
          <ac:spMkLst>
            <pc:docMk/>
            <pc:sldMk cId="3593846871" sldId="761"/>
            <ac:spMk id="5" creationId="{31C78C54-2E99-4242-99D6-EBF577875D2F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3593846871" sldId="761"/>
            <ac:spMk id="23" creationId="{F6B7BFBD-C488-4B5B-ABE5-8256F3FFB048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3593846871" sldId="761"/>
            <ac:spMk id="24" creationId="{2BA7674F-A261-445A-AE3A-A0AA30620EC8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3593846871" sldId="761"/>
            <ac:spMk id="25" creationId="{BA53A58C-A067-4B87-B48C-CB90C1FA0FEE}"/>
          </ac:spMkLst>
        </pc:spChg>
        <pc:grpChg chg="del">
          <ac:chgData name="Chi Kit Ken FONG" userId="233f042c-09e9-4a0c-9043-d675a582571a" providerId="ADAL" clId="{88CDF73B-00C2-8E4D-992B-26A60381A08A}" dt="2022-09-19T03:12:45.956" v="11"/>
          <ac:grpSpMkLst>
            <pc:docMk/>
            <pc:sldMk cId="3593846871" sldId="761"/>
            <ac:grpSpMk id="22" creationId="{8C89EA62-F38E-4285-A105-C5E1BD360093}"/>
          </ac:grpSpMkLst>
        </pc:grpChg>
      </pc:sldChg>
      <pc:sldChg chg="addSp modSp add mod modClrScheme chgLayout">
        <pc:chgData name="Chi Kit Ken FONG" userId="233f042c-09e9-4a0c-9043-d675a582571a" providerId="ADAL" clId="{88CDF73B-00C2-8E4D-992B-26A60381A08A}" dt="2022-09-19T08:22:43.361" v="1102" actId="207"/>
        <pc:sldMkLst>
          <pc:docMk/>
          <pc:sldMk cId="2698853935" sldId="762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2698853935" sldId="762"/>
            <ac:spMk id="2" creationId="{5F61A9E9-A451-46C6-A741-5815548CF5FF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2698853935" sldId="762"/>
            <ac:spMk id="3" creationId="{5EF4AFD9-DA0F-4B2F-B244-F9335C648D29}"/>
          </ac:spMkLst>
        </pc:spChg>
        <pc:spChg chg="mod ord">
          <ac:chgData name="Chi Kit Ken FONG" userId="233f042c-09e9-4a0c-9043-d675a582571a" providerId="ADAL" clId="{88CDF73B-00C2-8E4D-992B-26A60381A08A}" dt="2022-09-19T08:22:25.106" v="1100" actId="207"/>
          <ac:spMkLst>
            <pc:docMk/>
            <pc:sldMk cId="2698853935" sldId="762"/>
            <ac:spMk id="4" creationId="{B16AF2CF-5392-498E-BDE2-941790A1C262}"/>
          </ac:spMkLst>
        </pc:spChg>
        <pc:spChg chg="mod">
          <ac:chgData name="Chi Kit Ken FONG" userId="233f042c-09e9-4a0c-9043-d675a582571a" providerId="ADAL" clId="{88CDF73B-00C2-8E4D-992B-26A60381A08A}" dt="2022-09-19T08:22:36.897" v="1101" actId="207"/>
          <ac:spMkLst>
            <pc:docMk/>
            <pc:sldMk cId="2698853935" sldId="762"/>
            <ac:spMk id="5" creationId="{B1DAB8DF-7542-4B89-8CD2-7E9B30A3CBA7}"/>
          </ac:spMkLst>
        </pc:spChg>
        <pc:spChg chg="mod">
          <ac:chgData name="Chi Kit Ken FONG" userId="233f042c-09e9-4a0c-9043-d675a582571a" providerId="ADAL" clId="{88CDF73B-00C2-8E4D-992B-26A60381A08A}" dt="2022-09-19T08:22:43.361" v="1102" actId="207"/>
          <ac:spMkLst>
            <pc:docMk/>
            <pc:sldMk cId="2698853935" sldId="762"/>
            <ac:spMk id="6" creationId="{C22BD364-61FE-4F11-9570-02F2BF27D513}"/>
          </ac:spMkLst>
        </pc:spChg>
        <pc:grpChg chg="add mod">
          <ac:chgData name="Chi Kit Ken FONG" userId="233f042c-09e9-4a0c-9043-d675a582571a" providerId="ADAL" clId="{88CDF73B-00C2-8E4D-992B-26A60381A08A}" dt="2022-09-19T06:33:35.454" v="670" actId="1076"/>
          <ac:grpSpMkLst>
            <pc:docMk/>
            <pc:sldMk cId="2698853935" sldId="762"/>
            <ac:grpSpMk id="9" creationId="{66DB529D-D7CD-194E-C6FA-6B8F92434115}"/>
          </ac:grpSpMkLst>
        </pc:grpChg>
      </pc:sldChg>
      <pc:sldChg chg="addSp delSp modSp add mod setBg modClrScheme delDesignElem chgLayout">
        <pc:chgData name="Chi Kit Ken FONG" userId="233f042c-09e9-4a0c-9043-d675a582571a" providerId="ADAL" clId="{88CDF73B-00C2-8E4D-992B-26A60381A08A}" dt="2022-09-19T06:34:07.653" v="676" actId="1076"/>
        <pc:sldMkLst>
          <pc:docMk/>
          <pc:sldMk cId="3010990485" sldId="763"/>
        </pc:sldMkLst>
        <pc:spChg chg="add del mod ord">
          <ac:chgData name="Chi Kit Ken FONG" userId="233f042c-09e9-4a0c-9043-d675a582571a" providerId="ADAL" clId="{88CDF73B-00C2-8E4D-992B-26A60381A08A}" dt="2022-09-19T03:14:07.147" v="97" actId="700"/>
          <ac:spMkLst>
            <pc:docMk/>
            <pc:sldMk cId="3010990485" sldId="763"/>
            <ac:spMk id="2" creationId="{35186AF0-7A35-D415-18F8-6D7A0ACABE36}"/>
          </ac:spMkLst>
        </pc:spChg>
        <pc:spChg chg="mod ord">
          <ac:chgData name="Chi Kit Ken FONG" userId="233f042c-09e9-4a0c-9043-d675a582571a" providerId="ADAL" clId="{88CDF73B-00C2-8E4D-992B-26A60381A08A}" dt="2022-09-19T03:14:07.147" v="97" actId="700"/>
          <ac:spMkLst>
            <pc:docMk/>
            <pc:sldMk cId="3010990485" sldId="763"/>
            <ac:spMk id="4" creationId="{975127CD-C429-431F-ADEA-DF8D638F27CE}"/>
          </ac:spMkLst>
        </pc:spChg>
        <pc:spChg chg="mod ord">
          <ac:chgData name="Chi Kit Ken FONG" userId="233f042c-09e9-4a0c-9043-d675a582571a" providerId="ADAL" clId="{88CDF73B-00C2-8E4D-992B-26A60381A08A}" dt="2022-09-19T06:34:07.653" v="676" actId="1076"/>
          <ac:spMkLst>
            <pc:docMk/>
            <pc:sldMk cId="3010990485" sldId="763"/>
            <ac:spMk id="5" creationId="{31C78C54-2E99-4242-99D6-EBF577875D2F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3010990485" sldId="763"/>
            <ac:spMk id="14" creationId="{F6B7BFBD-C488-4B5B-ABE5-8256F3FFB048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3010990485" sldId="763"/>
            <ac:spMk id="16" creationId="{2BA7674F-A261-445A-AE3A-A0AA30620EC8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3010990485" sldId="763"/>
            <ac:spMk id="18" creationId="{BA53A58C-A067-4B87-B48C-CB90C1FA0FEE}"/>
          </ac:spMkLst>
        </pc:spChg>
        <pc:grpChg chg="del">
          <ac:chgData name="Chi Kit Ken FONG" userId="233f042c-09e9-4a0c-9043-d675a582571a" providerId="ADAL" clId="{88CDF73B-00C2-8E4D-992B-26A60381A08A}" dt="2022-09-19T03:12:45.956" v="11"/>
          <ac:grpSpMkLst>
            <pc:docMk/>
            <pc:sldMk cId="3010990485" sldId="763"/>
            <ac:grpSpMk id="10" creationId="{8C89EA62-F38E-4285-A105-C5E1BD360093}"/>
          </ac:grpSpMkLst>
        </pc:grpChg>
      </pc:sldChg>
      <pc:sldChg chg="modSp add mod modClrScheme chgLayout">
        <pc:chgData name="Chi Kit Ken FONG" userId="233f042c-09e9-4a0c-9043-d675a582571a" providerId="ADAL" clId="{88CDF73B-00C2-8E4D-992B-26A60381A08A}" dt="2022-09-19T08:23:17.851" v="1106" actId="207"/>
        <pc:sldMkLst>
          <pc:docMk/>
          <pc:sldMk cId="713492033" sldId="764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713492033" sldId="764"/>
            <ac:spMk id="2" creationId="{A9AADDD9-7C17-4EC9-93CA-B30C433B75B1}"/>
          </ac:spMkLst>
        </pc:spChg>
        <pc:spChg chg="mod ord">
          <ac:chgData name="Chi Kit Ken FONG" userId="233f042c-09e9-4a0c-9043-d675a582571a" providerId="ADAL" clId="{88CDF73B-00C2-8E4D-992B-26A60381A08A}" dt="2022-09-19T08:23:17.851" v="1106" actId="207"/>
          <ac:spMkLst>
            <pc:docMk/>
            <pc:sldMk cId="713492033" sldId="764"/>
            <ac:spMk id="3" creationId="{095ACA1E-4F39-4ECA-9835-211E9C934C51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713492033" sldId="764"/>
            <ac:spMk id="5" creationId="{7197F1F8-527F-463E-A474-D37897474F49}"/>
          </ac:spMkLst>
        </pc:spChg>
      </pc:sldChg>
      <pc:sldChg chg="modSp add mod modClrScheme chgLayout">
        <pc:chgData name="Chi Kit Ken FONG" userId="233f042c-09e9-4a0c-9043-d675a582571a" providerId="ADAL" clId="{88CDF73B-00C2-8E4D-992B-26A60381A08A}" dt="2022-09-19T06:34:56.604" v="682" actId="1076"/>
        <pc:sldMkLst>
          <pc:docMk/>
          <pc:sldMk cId="3371600899" sldId="765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371600899" sldId="765"/>
            <ac:spMk id="2" creationId="{54F6CA56-82E1-463B-8D55-25BFD26FAA58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371600899" sldId="765"/>
            <ac:spMk id="5" creationId="{5B1FDB6D-EBBE-41E1-ABB4-09D1CD9BC45A}"/>
          </ac:spMkLst>
        </pc:spChg>
        <pc:spChg chg="mod ord">
          <ac:chgData name="Chi Kit Ken FONG" userId="233f042c-09e9-4a0c-9043-d675a582571a" providerId="ADAL" clId="{88CDF73B-00C2-8E4D-992B-26A60381A08A}" dt="2022-09-19T06:34:30.609" v="678" actId="14100"/>
          <ac:spMkLst>
            <pc:docMk/>
            <pc:sldMk cId="3371600899" sldId="765"/>
            <ac:spMk id="17" creationId="{1A156FD6-397C-4E6C-9838-489AE642D64B}"/>
          </ac:spMkLst>
        </pc:spChg>
        <pc:grpChg chg="mod">
          <ac:chgData name="Chi Kit Ken FONG" userId="233f042c-09e9-4a0c-9043-d675a582571a" providerId="ADAL" clId="{88CDF73B-00C2-8E4D-992B-26A60381A08A}" dt="2022-09-19T06:34:56.604" v="682" actId="1076"/>
          <ac:grpSpMkLst>
            <pc:docMk/>
            <pc:sldMk cId="3371600899" sldId="765"/>
            <ac:grpSpMk id="18" creationId="{B373482E-3177-4060-AD94-2A0BB6E4B4DC}"/>
          </ac:grpSpMkLst>
        </pc:grpChg>
        <pc:graphicFrameChg chg="mod ord">
          <ac:chgData name="Chi Kit Ken FONG" userId="233f042c-09e9-4a0c-9043-d675a582571a" providerId="ADAL" clId="{88CDF73B-00C2-8E4D-992B-26A60381A08A}" dt="2022-09-19T06:34:56.604" v="682" actId="1076"/>
          <ac:graphicFrameMkLst>
            <pc:docMk/>
            <pc:sldMk cId="3371600899" sldId="765"/>
            <ac:graphicFrameMk id="8" creationId="{F720CDC5-BC0B-4F05-A1FD-19845482E2BF}"/>
          </ac:graphicFrameMkLst>
        </pc:graphicFrameChg>
      </pc:sldChg>
      <pc:sldChg chg="addSp delSp modSp add mod modClrScheme chgLayout">
        <pc:chgData name="Chi Kit Ken FONG" userId="233f042c-09e9-4a0c-9043-d675a582571a" providerId="ADAL" clId="{88CDF73B-00C2-8E4D-992B-26A60381A08A}" dt="2022-09-19T06:35:01.107" v="683" actId="478"/>
        <pc:sldMkLst>
          <pc:docMk/>
          <pc:sldMk cId="810229391" sldId="766"/>
        </pc:sldMkLst>
        <pc:spChg chg="add del mod ord">
          <ac:chgData name="Chi Kit Ken FONG" userId="233f042c-09e9-4a0c-9043-d675a582571a" providerId="ADAL" clId="{88CDF73B-00C2-8E4D-992B-26A60381A08A}" dt="2022-09-19T06:35:01.107" v="683" actId="478"/>
          <ac:spMkLst>
            <pc:docMk/>
            <pc:sldMk cId="810229391" sldId="766"/>
            <ac:spMk id="2" creationId="{C4C8943E-174C-9298-7B3B-46A4DB46BF72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810229391" sldId="766"/>
            <ac:spMk id="23" creationId="{0AEFE441-9946-3C4F-9D90-FF96F69822FB}"/>
          </ac:spMkLst>
        </pc:spChg>
      </pc:sldChg>
      <pc:sldChg chg="modSp add mod modClrScheme chgLayout">
        <pc:chgData name="Chi Kit Ken FONG" userId="233f042c-09e9-4a0c-9043-d675a582571a" providerId="ADAL" clId="{88CDF73B-00C2-8E4D-992B-26A60381A08A}" dt="2022-09-19T06:35:30.367" v="688" actId="1076"/>
        <pc:sldMkLst>
          <pc:docMk/>
          <pc:sldMk cId="3514982531" sldId="767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514982531" sldId="767"/>
            <ac:spMk id="2" creationId="{A2804238-0E62-47C2-BC5F-385F67AA11C8}"/>
          </ac:spMkLst>
        </pc:spChg>
        <pc:spChg chg="mod ord">
          <ac:chgData name="Chi Kit Ken FONG" userId="233f042c-09e9-4a0c-9043-d675a582571a" providerId="ADAL" clId="{88CDF73B-00C2-8E4D-992B-26A60381A08A}" dt="2022-09-19T06:35:21.283" v="686" actId="27636"/>
          <ac:spMkLst>
            <pc:docMk/>
            <pc:sldMk cId="3514982531" sldId="767"/>
            <ac:spMk id="3" creationId="{34693A19-B3A5-4C1C-B9DD-6F226272AB50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514982531" sldId="767"/>
            <ac:spMk id="5" creationId="{79F9DDD0-82DA-4932-A173-279DC3012696}"/>
          </ac:spMkLst>
        </pc:spChg>
        <pc:picChg chg="mod">
          <ac:chgData name="Chi Kit Ken FONG" userId="233f042c-09e9-4a0c-9043-d675a582571a" providerId="ADAL" clId="{88CDF73B-00C2-8E4D-992B-26A60381A08A}" dt="2022-09-19T06:35:30.367" v="688" actId="1076"/>
          <ac:picMkLst>
            <pc:docMk/>
            <pc:sldMk cId="3514982531" sldId="767"/>
            <ac:picMk id="15" creationId="{FE9CADAE-6EAE-49C7-BB43-FFD99870BE40}"/>
          </ac:picMkLst>
        </pc:picChg>
      </pc:sldChg>
      <pc:sldChg chg="modSp add mod modClrScheme chgLayout">
        <pc:chgData name="Chi Kit Ken FONG" userId="233f042c-09e9-4a0c-9043-d675a582571a" providerId="ADAL" clId="{88CDF73B-00C2-8E4D-992B-26A60381A08A}" dt="2022-09-19T06:36:29.903" v="700" actId="403"/>
        <pc:sldMkLst>
          <pc:docMk/>
          <pc:sldMk cId="3081289926" sldId="768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081289926" sldId="768"/>
            <ac:spMk id="2" creationId="{58025A9E-6918-4843-B804-F085505CED9E}"/>
          </ac:spMkLst>
        </pc:spChg>
        <pc:spChg chg="mod ord">
          <ac:chgData name="Chi Kit Ken FONG" userId="233f042c-09e9-4a0c-9043-d675a582571a" providerId="ADAL" clId="{88CDF73B-00C2-8E4D-992B-26A60381A08A}" dt="2022-09-19T06:35:56.750" v="692" actId="14100"/>
          <ac:spMkLst>
            <pc:docMk/>
            <pc:sldMk cId="3081289926" sldId="768"/>
            <ac:spMk id="3" creationId="{C3E7F89E-B49F-4E77-A0E8-4E3CB85D0CB3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081289926" sldId="768"/>
            <ac:spMk id="5" creationId="{C2BBFE2E-EB2A-4A3F-872F-6144E68BD021}"/>
          </ac:spMkLst>
        </pc:spChg>
        <pc:spChg chg="mod">
          <ac:chgData name="Chi Kit Ken FONG" userId="233f042c-09e9-4a0c-9043-d675a582571a" providerId="ADAL" clId="{88CDF73B-00C2-8E4D-992B-26A60381A08A}" dt="2022-09-19T06:36:29.903" v="700" actId="403"/>
          <ac:spMkLst>
            <pc:docMk/>
            <pc:sldMk cId="3081289926" sldId="768"/>
            <ac:spMk id="10" creationId="{13A78E25-0E60-4F87-AD6C-28C08ED27BCD}"/>
          </ac:spMkLst>
        </pc:spChg>
        <pc:spChg chg="mod">
          <ac:chgData name="Chi Kit Ken FONG" userId="233f042c-09e9-4a0c-9043-d675a582571a" providerId="ADAL" clId="{88CDF73B-00C2-8E4D-992B-26A60381A08A}" dt="2022-09-19T06:36:12.317" v="696" actId="404"/>
          <ac:spMkLst>
            <pc:docMk/>
            <pc:sldMk cId="3081289926" sldId="768"/>
            <ac:spMk id="12" creationId="{7FB2EAAB-C986-484A-806A-AB48C931D2EF}"/>
          </ac:spMkLst>
        </pc:spChg>
        <pc:spChg chg="mod">
          <ac:chgData name="Chi Kit Ken FONG" userId="233f042c-09e9-4a0c-9043-d675a582571a" providerId="ADAL" clId="{88CDF73B-00C2-8E4D-992B-26A60381A08A}" dt="2022-09-19T06:36:17.803" v="698" actId="404"/>
          <ac:spMkLst>
            <pc:docMk/>
            <pc:sldMk cId="3081289926" sldId="768"/>
            <ac:spMk id="13" creationId="{8B01B9EA-35BB-4B41-9342-1DFCB2857201}"/>
          </ac:spMkLst>
        </pc:spChg>
        <pc:spChg chg="mod">
          <ac:chgData name="Chi Kit Ken FONG" userId="233f042c-09e9-4a0c-9043-d675a582571a" providerId="ADAL" clId="{88CDF73B-00C2-8E4D-992B-26A60381A08A}" dt="2022-09-19T06:36:08.204" v="694" actId="404"/>
          <ac:spMkLst>
            <pc:docMk/>
            <pc:sldMk cId="3081289926" sldId="768"/>
            <ac:spMk id="15" creationId="{08C09659-EA32-4FD4-B8FB-9EF52F022CB5}"/>
          </ac:spMkLst>
        </pc:spChg>
      </pc:sldChg>
      <pc:sldChg chg="modSp add del mod modClrScheme chgLayout">
        <pc:chgData name="Chi Kit Ken FONG" userId="233f042c-09e9-4a0c-9043-d675a582571a" providerId="ADAL" clId="{88CDF73B-00C2-8E4D-992B-26A60381A08A}" dt="2022-09-19T06:39:56.005" v="737" actId="2696"/>
        <pc:sldMkLst>
          <pc:docMk/>
          <pc:sldMk cId="3780442011" sldId="769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780442011" sldId="769"/>
            <ac:spMk id="2" creationId="{58025A9E-6918-4843-B804-F085505CED9E}"/>
          </ac:spMkLst>
        </pc:spChg>
        <pc:spChg chg="mod ord">
          <ac:chgData name="Chi Kit Ken FONG" userId="233f042c-09e9-4a0c-9043-d675a582571a" providerId="ADAL" clId="{88CDF73B-00C2-8E4D-992B-26A60381A08A}" dt="2022-09-19T03:13:04.679" v="73" actId="27636"/>
          <ac:spMkLst>
            <pc:docMk/>
            <pc:sldMk cId="3780442011" sldId="769"/>
            <ac:spMk id="3" creationId="{C3E7F89E-B49F-4E77-A0E8-4E3CB85D0CB3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780442011" sldId="769"/>
            <ac:spMk id="5" creationId="{C2BBFE2E-EB2A-4A3F-872F-6144E68BD021}"/>
          </ac:spMkLst>
        </pc:spChg>
      </pc:sldChg>
      <pc:sldChg chg="modSp add del mod modClrScheme chgLayout">
        <pc:chgData name="Chi Kit Ken FONG" userId="233f042c-09e9-4a0c-9043-d675a582571a" providerId="ADAL" clId="{88CDF73B-00C2-8E4D-992B-26A60381A08A}" dt="2022-09-19T06:39:56.699" v="738" actId="2696"/>
        <pc:sldMkLst>
          <pc:docMk/>
          <pc:sldMk cId="677046976" sldId="770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677046976" sldId="770"/>
            <ac:spMk id="2" creationId="{58025A9E-6918-4843-B804-F085505CED9E}"/>
          </ac:spMkLst>
        </pc:spChg>
        <pc:spChg chg="mod ord">
          <ac:chgData name="Chi Kit Ken FONG" userId="233f042c-09e9-4a0c-9043-d675a582571a" providerId="ADAL" clId="{88CDF73B-00C2-8E4D-992B-26A60381A08A}" dt="2022-09-19T03:13:04.706" v="74" actId="27636"/>
          <ac:spMkLst>
            <pc:docMk/>
            <pc:sldMk cId="677046976" sldId="770"/>
            <ac:spMk id="3" creationId="{C3E7F89E-B49F-4E77-A0E8-4E3CB85D0CB3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677046976" sldId="770"/>
            <ac:spMk id="5" creationId="{C2BBFE2E-EB2A-4A3F-872F-6144E68BD021}"/>
          </ac:spMkLst>
        </pc:spChg>
      </pc:sldChg>
      <pc:sldChg chg="modSp add mod modClrScheme chgLayout">
        <pc:chgData name="Chi Kit Ken FONG" userId="233f042c-09e9-4a0c-9043-d675a582571a" providerId="ADAL" clId="{88CDF73B-00C2-8E4D-992B-26A60381A08A}" dt="2022-09-19T08:24:04.156" v="1112" actId="207"/>
        <pc:sldMkLst>
          <pc:docMk/>
          <pc:sldMk cId="2941984883" sldId="771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2941984883" sldId="771"/>
            <ac:spMk id="3" creationId="{9979DD33-86CA-E048-A14E-76A481E9433D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2941984883" sldId="771"/>
            <ac:spMk id="4" creationId="{DCDA6423-1EAF-5144-92B1-43C34977FF68}"/>
          </ac:spMkLst>
        </pc:spChg>
        <pc:spChg chg="mod ord">
          <ac:chgData name="Chi Kit Ken FONG" userId="233f042c-09e9-4a0c-9043-d675a582571a" providerId="ADAL" clId="{88CDF73B-00C2-8E4D-992B-26A60381A08A}" dt="2022-09-19T08:23:48.162" v="1110" actId="207"/>
          <ac:spMkLst>
            <pc:docMk/>
            <pc:sldMk cId="2941984883" sldId="771"/>
            <ac:spMk id="6" creationId="{E3CEFE96-291B-5345-8485-569F078369A0}"/>
          </ac:spMkLst>
        </pc:spChg>
        <pc:spChg chg="mod ord">
          <ac:chgData name="Chi Kit Ken FONG" userId="233f042c-09e9-4a0c-9043-d675a582571a" providerId="ADAL" clId="{88CDF73B-00C2-8E4D-992B-26A60381A08A}" dt="2022-09-19T08:24:04.156" v="1112" actId="207"/>
          <ac:spMkLst>
            <pc:docMk/>
            <pc:sldMk cId="2941984883" sldId="771"/>
            <ac:spMk id="7" creationId="{8F99E5DB-BC77-CA4D-8AD2-50017A65F021}"/>
          </ac:spMkLst>
        </pc:spChg>
      </pc:sldChg>
      <pc:sldChg chg="addSp delSp modSp add mod setBg modClrScheme delDesignElem chgLayout">
        <pc:chgData name="Chi Kit Ken FONG" userId="233f042c-09e9-4a0c-9043-d675a582571a" providerId="ADAL" clId="{88CDF73B-00C2-8E4D-992B-26A60381A08A}" dt="2022-09-19T06:40:56.350" v="748" actId="14100"/>
        <pc:sldMkLst>
          <pc:docMk/>
          <pc:sldMk cId="2908600481" sldId="772"/>
        </pc:sldMkLst>
        <pc:spChg chg="add del mod ord">
          <ac:chgData name="Chi Kit Ken FONG" userId="233f042c-09e9-4a0c-9043-d675a582571a" providerId="ADAL" clId="{88CDF73B-00C2-8E4D-992B-26A60381A08A}" dt="2022-09-19T03:14:11.697" v="99" actId="700"/>
          <ac:spMkLst>
            <pc:docMk/>
            <pc:sldMk cId="2908600481" sldId="772"/>
            <ac:spMk id="2" creationId="{FD96D8B0-8A7A-688A-2C97-CCE43FEF6F34}"/>
          </ac:spMkLst>
        </pc:spChg>
        <pc:spChg chg="mod ord">
          <ac:chgData name="Chi Kit Ken FONG" userId="233f042c-09e9-4a0c-9043-d675a582571a" providerId="ADAL" clId="{88CDF73B-00C2-8E4D-992B-26A60381A08A}" dt="2022-09-19T03:14:11.697" v="99" actId="700"/>
          <ac:spMkLst>
            <pc:docMk/>
            <pc:sldMk cId="2908600481" sldId="772"/>
            <ac:spMk id="4" creationId="{975127CD-C429-431F-ADEA-DF8D638F27CE}"/>
          </ac:spMkLst>
        </pc:spChg>
        <pc:spChg chg="mod ord">
          <ac:chgData name="Chi Kit Ken FONG" userId="233f042c-09e9-4a0c-9043-d675a582571a" providerId="ADAL" clId="{88CDF73B-00C2-8E4D-992B-26A60381A08A}" dt="2022-09-19T06:40:56.350" v="748" actId="14100"/>
          <ac:spMkLst>
            <pc:docMk/>
            <pc:sldMk cId="2908600481" sldId="772"/>
            <ac:spMk id="5" creationId="{31C78C54-2E99-4242-99D6-EBF577875D2F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2908600481" sldId="772"/>
            <ac:spMk id="29" creationId="{F6B7BFBD-C488-4B5B-ABE5-8256F3FFB048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2908600481" sldId="772"/>
            <ac:spMk id="31" creationId="{2BA7674F-A261-445A-AE3A-A0AA30620EC8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2908600481" sldId="772"/>
            <ac:spMk id="33" creationId="{BA53A58C-A067-4B87-B48C-CB90C1FA0FEE}"/>
          </ac:spMkLst>
        </pc:spChg>
        <pc:grpChg chg="del">
          <ac:chgData name="Chi Kit Ken FONG" userId="233f042c-09e9-4a0c-9043-d675a582571a" providerId="ADAL" clId="{88CDF73B-00C2-8E4D-992B-26A60381A08A}" dt="2022-09-19T03:12:45.956" v="11"/>
          <ac:grpSpMkLst>
            <pc:docMk/>
            <pc:sldMk cId="2908600481" sldId="772"/>
            <ac:grpSpMk id="25" creationId="{8C89EA62-F38E-4285-A105-C5E1BD360093}"/>
          </ac:grpSpMkLst>
        </pc:grpChg>
      </pc:sldChg>
      <pc:sldChg chg="addSp delSp modSp add mod modClrScheme chgLayout">
        <pc:chgData name="Chi Kit Ken FONG" userId="233f042c-09e9-4a0c-9043-d675a582571a" providerId="ADAL" clId="{88CDF73B-00C2-8E4D-992B-26A60381A08A}" dt="2022-09-19T06:41:13.553" v="752" actId="478"/>
        <pc:sldMkLst>
          <pc:docMk/>
          <pc:sldMk cId="3906731567" sldId="773"/>
        </pc:sldMkLst>
        <pc:spChg chg="add mod ord">
          <ac:chgData name="Chi Kit Ken FONG" userId="233f042c-09e9-4a0c-9043-d675a582571a" providerId="ADAL" clId="{88CDF73B-00C2-8E4D-992B-26A60381A08A}" dt="2022-09-19T06:41:08.457" v="751" actId="20577"/>
          <ac:spMkLst>
            <pc:docMk/>
            <pc:sldMk cId="3906731567" sldId="773"/>
            <ac:spMk id="3" creationId="{E9D3AAC9-45F3-39F7-471B-B40F08C909B8}"/>
          </ac:spMkLst>
        </pc:spChg>
        <pc:spChg chg="add del mod ord">
          <ac:chgData name="Chi Kit Ken FONG" userId="233f042c-09e9-4a0c-9043-d675a582571a" providerId="ADAL" clId="{88CDF73B-00C2-8E4D-992B-26A60381A08A}" dt="2022-09-19T06:41:13.553" v="752" actId="478"/>
          <ac:spMkLst>
            <pc:docMk/>
            <pc:sldMk cId="3906731567" sldId="773"/>
            <ac:spMk id="4" creationId="{8019D679-CC8A-943D-B4BB-634E4C9F9D89}"/>
          </ac:spMkLst>
        </pc:spChg>
        <pc:spChg chg="mod">
          <ac:chgData name="Chi Kit Ken FONG" userId="233f042c-09e9-4a0c-9043-d675a582571a" providerId="ADAL" clId="{88CDF73B-00C2-8E4D-992B-26A60381A08A}" dt="2022-09-19T06:41:05.976" v="749" actId="21"/>
          <ac:spMkLst>
            <pc:docMk/>
            <pc:sldMk cId="3906731567" sldId="773"/>
            <ac:spMk id="6" creationId="{EB03AFB1-7838-48A7-8DAD-86BBA48AAB83}"/>
          </ac:spMkLst>
        </pc:spChg>
      </pc:sldChg>
      <pc:sldChg chg="modSp add mod modClrScheme chgLayout">
        <pc:chgData name="Chi Kit Ken FONG" userId="233f042c-09e9-4a0c-9043-d675a582571a" providerId="ADAL" clId="{88CDF73B-00C2-8E4D-992B-26A60381A08A}" dt="2022-09-19T08:24:26.812" v="1114" actId="207"/>
        <pc:sldMkLst>
          <pc:docMk/>
          <pc:sldMk cId="88756304" sldId="774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88756304" sldId="774"/>
            <ac:spMk id="4" creationId="{167CF232-5F26-4DAC-898F-5D1E25700B3B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88756304" sldId="774"/>
            <ac:spMk id="5" creationId="{FA7AF685-7DB7-48BE-9381-4EE883D14C31}"/>
          </ac:spMkLst>
        </pc:spChg>
        <pc:spChg chg="mod ord">
          <ac:chgData name="Chi Kit Ken FONG" userId="233f042c-09e9-4a0c-9043-d675a582571a" providerId="ADAL" clId="{88CDF73B-00C2-8E4D-992B-26A60381A08A}" dt="2022-09-19T08:24:26.812" v="1114" actId="207"/>
          <ac:spMkLst>
            <pc:docMk/>
            <pc:sldMk cId="88756304" sldId="774"/>
            <ac:spMk id="6" creationId="{F55543AB-E780-456B-8B9B-7998CD4392CC}"/>
          </ac:spMkLst>
        </pc:spChg>
      </pc:sldChg>
      <pc:sldChg chg="modSp add mod modClrScheme chgLayout">
        <pc:chgData name="Chi Kit Ken FONG" userId="233f042c-09e9-4a0c-9043-d675a582571a" providerId="ADAL" clId="{88CDF73B-00C2-8E4D-992B-26A60381A08A}" dt="2022-09-19T08:25:52.354" v="1121" actId="207"/>
        <pc:sldMkLst>
          <pc:docMk/>
          <pc:sldMk cId="900601630" sldId="775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900601630" sldId="775"/>
            <ac:spMk id="4" creationId="{CE285150-BE38-A149-914C-25D9A8790FE4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900601630" sldId="775"/>
            <ac:spMk id="5" creationId="{D11857B6-8100-4449-B525-DB1BBED44F88}"/>
          </ac:spMkLst>
        </pc:spChg>
        <pc:spChg chg="mod ord">
          <ac:chgData name="Chi Kit Ken FONG" userId="233f042c-09e9-4a0c-9043-d675a582571a" providerId="ADAL" clId="{88CDF73B-00C2-8E4D-992B-26A60381A08A}" dt="2022-09-19T08:25:52.354" v="1121" actId="207"/>
          <ac:spMkLst>
            <pc:docMk/>
            <pc:sldMk cId="900601630" sldId="775"/>
            <ac:spMk id="6" creationId="{31764DAD-346B-E64F-9476-EFE9CDD09D1A}"/>
          </ac:spMkLst>
        </pc:spChg>
      </pc:sldChg>
      <pc:sldChg chg="addSp delSp modSp add mod modClrScheme chgLayout">
        <pc:chgData name="Chi Kit Ken FONG" userId="233f042c-09e9-4a0c-9043-d675a582571a" providerId="ADAL" clId="{88CDF73B-00C2-8E4D-992B-26A60381A08A}" dt="2022-09-19T06:43:40.606" v="794" actId="478"/>
        <pc:sldMkLst>
          <pc:docMk/>
          <pc:sldMk cId="3265231756" sldId="776"/>
        </pc:sldMkLst>
        <pc:spChg chg="add del mod ord">
          <ac:chgData name="Chi Kit Ken FONG" userId="233f042c-09e9-4a0c-9043-d675a582571a" providerId="ADAL" clId="{88CDF73B-00C2-8E4D-992B-26A60381A08A}" dt="2022-09-19T06:43:40.606" v="794" actId="478"/>
          <ac:spMkLst>
            <pc:docMk/>
            <pc:sldMk cId="3265231756" sldId="776"/>
            <ac:spMk id="2" creationId="{EA1FA037-11F5-BDA9-BD08-9EC197B28E3F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265231756" sldId="776"/>
            <ac:spMk id="4" creationId="{8B595C05-3E86-40F2-99F5-31DA039F3543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265231756" sldId="776"/>
            <ac:spMk id="5" creationId="{FDBD0B14-8020-4BD8-944C-376F45E6B4B9}"/>
          </ac:spMkLst>
        </pc:spChg>
      </pc:sldChg>
      <pc:sldChg chg="modSp add mod setBg modClrScheme chgLayout">
        <pc:chgData name="Chi Kit Ken FONG" userId="233f042c-09e9-4a0c-9043-d675a582571a" providerId="ADAL" clId="{88CDF73B-00C2-8E4D-992B-26A60381A08A}" dt="2022-09-19T08:27:10.208" v="1132" actId="207"/>
        <pc:sldMkLst>
          <pc:docMk/>
          <pc:sldMk cId="3549609269" sldId="777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549609269" sldId="777"/>
            <ac:spMk id="3" creationId="{9979DD33-86CA-E048-A14E-76A481E9433D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549609269" sldId="777"/>
            <ac:spMk id="4" creationId="{DCDA6423-1EAF-5144-92B1-43C34977FF68}"/>
          </ac:spMkLst>
        </pc:spChg>
        <pc:spChg chg="mod ord">
          <ac:chgData name="Chi Kit Ken FONG" userId="233f042c-09e9-4a0c-9043-d675a582571a" providerId="ADAL" clId="{88CDF73B-00C2-8E4D-992B-26A60381A08A}" dt="2022-09-19T08:26:31.050" v="1128" actId="108"/>
          <ac:spMkLst>
            <pc:docMk/>
            <pc:sldMk cId="3549609269" sldId="777"/>
            <ac:spMk id="6" creationId="{E3CEFE96-291B-5345-8485-569F078369A0}"/>
          </ac:spMkLst>
        </pc:spChg>
        <pc:spChg chg="mod ord">
          <ac:chgData name="Chi Kit Ken FONG" userId="233f042c-09e9-4a0c-9043-d675a582571a" providerId="ADAL" clId="{88CDF73B-00C2-8E4D-992B-26A60381A08A}" dt="2022-09-19T08:27:10.208" v="1132" actId="207"/>
          <ac:spMkLst>
            <pc:docMk/>
            <pc:sldMk cId="3549609269" sldId="777"/>
            <ac:spMk id="7" creationId="{8F99E5DB-BC77-CA4D-8AD2-50017A65F021}"/>
          </ac:spMkLst>
        </pc:spChg>
      </pc:sldChg>
      <pc:sldChg chg="addSp delSp modSp add mod setBg modClrScheme delDesignElem chgLayout">
        <pc:chgData name="Chi Kit Ken FONG" userId="233f042c-09e9-4a0c-9043-d675a582571a" providerId="ADAL" clId="{88CDF73B-00C2-8E4D-992B-26A60381A08A}" dt="2022-09-19T05:51:28.799" v="160" actId="1076"/>
        <pc:sldMkLst>
          <pc:docMk/>
          <pc:sldMk cId="2724691332" sldId="778"/>
        </pc:sldMkLst>
        <pc:spChg chg="add del mod ord">
          <ac:chgData name="Chi Kit Ken FONG" userId="233f042c-09e9-4a0c-9043-d675a582571a" providerId="ADAL" clId="{88CDF73B-00C2-8E4D-992B-26A60381A08A}" dt="2022-09-19T03:14:17.006" v="100" actId="700"/>
          <ac:spMkLst>
            <pc:docMk/>
            <pc:sldMk cId="2724691332" sldId="778"/>
            <ac:spMk id="2" creationId="{05F82D46-841C-AD89-59AC-4F18E8DC7E6B}"/>
          </ac:spMkLst>
        </pc:spChg>
        <pc:spChg chg="mod ord">
          <ac:chgData name="Chi Kit Ken FONG" userId="233f042c-09e9-4a0c-9043-d675a582571a" providerId="ADAL" clId="{88CDF73B-00C2-8E4D-992B-26A60381A08A}" dt="2022-09-19T03:14:17.006" v="100" actId="700"/>
          <ac:spMkLst>
            <pc:docMk/>
            <pc:sldMk cId="2724691332" sldId="778"/>
            <ac:spMk id="4" creationId="{975127CD-C429-431F-ADEA-DF8D638F27CE}"/>
          </ac:spMkLst>
        </pc:spChg>
        <pc:spChg chg="mod ord">
          <ac:chgData name="Chi Kit Ken FONG" userId="233f042c-09e9-4a0c-9043-d675a582571a" providerId="ADAL" clId="{88CDF73B-00C2-8E4D-992B-26A60381A08A}" dt="2022-09-19T05:51:28.799" v="160" actId="1076"/>
          <ac:spMkLst>
            <pc:docMk/>
            <pc:sldMk cId="2724691332" sldId="778"/>
            <ac:spMk id="5" creationId="{31C78C54-2E99-4242-99D6-EBF577875D2F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2724691332" sldId="778"/>
            <ac:spMk id="14" creationId="{F6B7BFBD-C488-4B5B-ABE5-8256F3FFB048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2724691332" sldId="778"/>
            <ac:spMk id="16" creationId="{2BA7674F-A261-445A-AE3A-A0AA30620EC8}"/>
          </ac:spMkLst>
        </pc:spChg>
        <pc:spChg chg="del">
          <ac:chgData name="Chi Kit Ken FONG" userId="233f042c-09e9-4a0c-9043-d675a582571a" providerId="ADAL" clId="{88CDF73B-00C2-8E4D-992B-26A60381A08A}" dt="2022-09-19T03:12:45.956" v="11"/>
          <ac:spMkLst>
            <pc:docMk/>
            <pc:sldMk cId="2724691332" sldId="778"/>
            <ac:spMk id="18" creationId="{BA53A58C-A067-4B87-B48C-CB90C1FA0FEE}"/>
          </ac:spMkLst>
        </pc:spChg>
        <pc:grpChg chg="del">
          <ac:chgData name="Chi Kit Ken FONG" userId="233f042c-09e9-4a0c-9043-d675a582571a" providerId="ADAL" clId="{88CDF73B-00C2-8E4D-992B-26A60381A08A}" dt="2022-09-19T03:12:45.956" v="11"/>
          <ac:grpSpMkLst>
            <pc:docMk/>
            <pc:sldMk cId="2724691332" sldId="778"/>
            <ac:grpSpMk id="10" creationId="{8C89EA62-F38E-4285-A105-C5E1BD360093}"/>
          </ac:grpSpMkLst>
        </pc:grpChg>
      </pc:sldChg>
      <pc:sldChg chg="modSp add mod setBg modClrScheme chgLayout">
        <pc:chgData name="Chi Kit Ken FONG" userId="233f042c-09e9-4a0c-9043-d675a582571a" providerId="ADAL" clId="{88CDF73B-00C2-8E4D-992B-26A60381A08A}" dt="2022-09-19T08:27:51.757" v="1135" actId="207"/>
        <pc:sldMkLst>
          <pc:docMk/>
          <pc:sldMk cId="382730451" sldId="779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82730451" sldId="779"/>
            <ac:spMk id="3" creationId="{79B8BBAB-3699-4F73-96BF-5BC43C412256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82730451" sldId="779"/>
            <ac:spMk id="4" creationId="{7EFE83A4-7CCE-4311-9269-E37E9166627A}"/>
          </ac:spMkLst>
        </pc:spChg>
        <pc:spChg chg="mod ord">
          <ac:chgData name="Chi Kit Ken FONG" userId="233f042c-09e9-4a0c-9043-d675a582571a" providerId="ADAL" clId="{88CDF73B-00C2-8E4D-992B-26A60381A08A}" dt="2022-09-19T08:27:51.757" v="1135" actId="207"/>
          <ac:spMkLst>
            <pc:docMk/>
            <pc:sldMk cId="382730451" sldId="779"/>
            <ac:spMk id="5" creationId="{47697948-E0CD-4C7C-8897-014FC76C6FDC}"/>
          </ac:spMkLst>
        </pc:spChg>
        <pc:spChg chg="mod">
          <ac:chgData name="Chi Kit Ken FONG" userId="233f042c-09e9-4a0c-9043-d675a582571a" providerId="ADAL" clId="{88CDF73B-00C2-8E4D-992B-26A60381A08A}" dt="2022-09-19T06:44:51.249" v="847" actId="1037"/>
          <ac:spMkLst>
            <pc:docMk/>
            <pc:sldMk cId="382730451" sldId="779"/>
            <ac:spMk id="10" creationId="{29B90E7F-DEF1-4245-9686-59131EBF9F84}"/>
          </ac:spMkLst>
        </pc:spChg>
        <pc:spChg chg="mod">
          <ac:chgData name="Chi Kit Ken FONG" userId="233f042c-09e9-4a0c-9043-d675a582571a" providerId="ADAL" clId="{88CDF73B-00C2-8E4D-992B-26A60381A08A}" dt="2022-09-19T06:44:51.249" v="847" actId="1037"/>
          <ac:spMkLst>
            <pc:docMk/>
            <pc:sldMk cId="382730451" sldId="779"/>
            <ac:spMk id="11" creationId="{8E634C2E-2CE3-4655-B2BF-D2B91F0BEACD}"/>
          </ac:spMkLst>
        </pc:spChg>
      </pc:sldChg>
      <pc:sldChg chg="modSp add mod setBg modClrScheme chgLayout">
        <pc:chgData name="Chi Kit Ken FONG" userId="233f042c-09e9-4a0c-9043-d675a582571a" providerId="ADAL" clId="{88CDF73B-00C2-8E4D-992B-26A60381A08A}" dt="2022-09-19T08:28:24.027" v="1142" actId="207"/>
        <pc:sldMkLst>
          <pc:docMk/>
          <pc:sldMk cId="4273040510" sldId="780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4273040510" sldId="780"/>
            <ac:spMk id="3" creationId="{9979DD33-86CA-E048-A14E-76A481E9433D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4273040510" sldId="780"/>
            <ac:spMk id="4" creationId="{DCDA6423-1EAF-5144-92B1-43C34977FF68}"/>
          </ac:spMkLst>
        </pc:spChg>
        <pc:spChg chg="mod ord">
          <ac:chgData name="Chi Kit Ken FONG" userId="233f042c-09e9-4a0c-9043-d675a582571a" providerId="ADAL" clId="{88CDF73B-00C2-8E4D-992B-26A60381A08A}" dt="2022-09-19T08:28:10.215" v="1138" actId="207"/>
          <ac:spMkLst>
            <pc:docMk/>
            <pc:sldMk cId="4273040510" sldId="780"/>
            <ac:spMk id="6" creationId="{E3CEFE96-291B-5345-8485-569F078369A0}"/>
          </ac:spMkLst>
        </pc:spChg>
        <pc:spChg chg="mod ord">
          <ac:chgData name="Chi Kit Ken FONG" userId="233f042c-09e9-4a0c-9043-d675a582571a" providerId="ADAL" clId="{88CDF73B-00C2-8E4D-992B-26A60381A08A}" dt="2022-09-19T08:28:24.027" v="1142" actId="207"/>
          <ac:spMkLst>
            <pc:docMk/>
            <pc:sldMk cId="4273040510" sldId="780"/>
            <ac:spMk id="7" creationId="{8F99E5DB-BC77-CA4D-8AD2-50017A65F021}"/>
          </ac:spMkLst>
        </pc:spChg>
      </pc:sldChg>
      <pc:sldChg chg="addSp modSp add del mod modClrScheme chgLayout">
        <pc:chgData name="Chi Kit Ken FONG" userId="233f042c-09e9-4a0c-9043-d675a582571a" providerId="ADAL" clId="{88CDF73B-00C2-8E4D-992B-26A60381A08A}" dt="2022-09-19T03:14:21.762" v="102" actId="2696"/>
        <pc:sldMkLst>
          <pc:docMk/>
          <pc:sldMk cId="0" sldId="781"/>
        </pc:sldMkLst>
        <pc:spChg chg="add 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0" sldId="781"/>
            <ac:spMk id="2" creationId="{45A1CA11-FA41-76C1-2C7F-26A0FB36C7F9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0" sldId="781"/>
            <ac:spMk id="646" creationId="{00000000-0000-0000-0000-000000000000}"/>
          </ac:spMkLst>
        </pc:spChg>
      </pc:sldChg>
      <pc:sldChg chg="modSp add del mod modClrScheme chgLayout">
        <pc:chgData name="Chi Kit Ken FONG" userId="233f042c-09e9-4a0c-9043-d675a582571a" providerId="ADAL" clId="{88CDF73B-00C2-8E4D-992B-26A60381A08A}" dt="2022-09-19T06:48:18.120" v="885" actId="2696"/>
        <pc:sldMkLst>
          <pc:docMk/>
          <pc:sldMk cId="3487002010" sldId="782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487002010" sldId="782"/>
            <ac:spMk id="2" creationId="{E8C4719E-6C0C-411F-AAE5-0E976406A09B}"/>
          </ac:spMkLst>
        </pc:spChg>
        <pc:spChg chg="mod ord">
          <ac:chgData name="Chi Kit Ken FONG" userId="233f042c-09e9-4a0c-9043-d675a582571a" providerId="ADAL" clId="{88CDF73B-00C2-8E4D-992B-26A60381A08A}" dt="2022-09-19T06:47:32.994" v="884" actId="27636"/>
          <ac:spMkLst>
            <pc:docMk/>
            <pc:sldMk cId="3487002010" sldId="782"/>
            <ac:spMk id="3" creationId="{19B3F665-B9A6-4FB1-AF30-8B8563D201F6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487002010" sldId="782"/>
            <ac:spMk id="4" creationId="{24DBC22B-4FF9-4820-9B91-E6FEC4EA33B0}"/>
          </ac:spMkLst>
        </pc:spChg>
      </pc:sldChg>
      <pc:sldChg chg="modSp add mod modClrScheme chgLayout">
        <pc:chgData name="Chi Kit Ken FONG" userId="233f042c-09e9-4a0c-9043-d675a582571a" providerId="ADAL" clId="{88CDF73B-00C2-8E4D-992B-26A60381A08A}" dt="2022-09-19T03:13:03.317" v="51" actId="700"/>
        <pc:sldMkLst>
          <pc:docMk/>
          <pc:sldMk cId="996638520" sldId="783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996638520" sldId="783"/>
            <ac:spMk id="2" creationId="{ADA3B810-CCB5-42BF-B8D7-B8AFAC79C5AF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996638520" sldId="783"/>
            <ac:spMk id="3" creationId="{1447DDC6-1AAB-4E39-A24D-213995739173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996638520" sldId="783"/>
            <ac:spMk id="4" creationId="{0EE08216-C21D-430A-932B-979576D0B4AD}"/>
          </ac:spMkLst>
        </pc:spChg>
      </pc:sldChg>
      <pc:sldChg chg="modSp add mod modClrScheme chgLayout">
        <pc:chgData name="Chi Kit Ken FONG" userId="233f042c-09e9-4a0c-9043-d675a582571a" providerId="ADAL" clId="{88CDF73B-00C2-8E4D-992B-26A60381A08A}" dt="2022-09-19T03:13:03.317" v="51" actId="700"/>
        <pc:sldMkLst>
          <pc:docMk/>
          <pc:sldMk cId="2357354428" sldId="784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2357354428" sldId="784"/>
            <ac:spMk id="2" creationId="{22A0EDF9-787C-45A2-8E66-81A21134104C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2357354428" sldId="784"/>
            <ac:spMk id="3" creationId="{E9BCD10A-97BF-4008-83F7-2270CE67D8FE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2357354428" sldId="784"/>
            <ac:spMk id="4" creationId="{3EB54DBC-D600-4413-8314-DEC4B00FF854}"/>
          </ac:spMkLst>
        </pc:spChg>
      </pc:sldChg>
      <pc:sldChg chg="modSp add mod modClrScheme chgLayout">
        <pc:chgData name="Chi Kit Ken FONG" userId="233f042c-09e9-4a0c-9043-d675a582571a" providerId="ADAL" clId="{88CDF73B-00C2-8E4D-992B-26A60381A08A}" dt="2022-09-19T08:28:57.261" v="1143" actId="20577"/>
        <pc:sldMkLst>
          <pc:docMk/>
          <pc:sldMk cId="3602600368" sldId="785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602600368" sldId="785"/>
            <ac:spMk id="2" creationId="{657A058D-9848-4325-A62B-A49D6F8B810D}"/>
          </ac:spMkLst>
        </pc:spChg>
        <pc:spChg chg="mod ord">
          <ac:chgData name="Chi Kit Ken FONG" userId="233f042c-09e9-4a0c-9043-d675a582571a" providerId="ADAL" clId="{88CDF73B-00C2-8E4D-992B-26A60381A08A}" dt="2022-09-19T08:28:57.261" v="1143" actId="20577"/>
          <ac:spMkLst>
            <pc:docMk/>
            <pc:sldMk cId="3602600368" sldId="785"/>
            <ac:spMk id="3" creationId="{A835EE56-447E-4475-BC42-9090BC643A02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602600368" sldId="785"/>
            <ac:spMk id="4" creationId="{38AE9837-11EE-4FA8-AB28-F46F99AC8620}"/>
          </ac:spMkLst>
        </pc:spChg>
      </pc:sldChg>
      <pc:sldChg chg="modSp add mod modClrScheme chgLayout">
        <pc:chgData name="Chi Kit Ken FONG" userId="233f042c-09e9-4a0c-9043-d675a582571a" providerId="ADAL" clId="{88CDF73B-00C2-8E4D-992B-26A60381A08A}" dt="2022-09-19T08:30:04.410" v="1149" actId="207"/>
        <pc:sldMkLst>
          <pc:docMk/>
          <pc:sldMk cId="3374740093" sldId="786"/>
        </pc:sldMkLst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374740093" sldId="786"/>
            <ac:spMk id="2" creationId="{EB484F99-EFA9-4095-8AAD-D1A0FF3D6404}"/>
          </ac:spMkLst>
        </pc:spChg>
        <pc:spChg chg="mod ord">
          <ac:chgData name="Chi Kit Ken FONG" userId="233f042c-09e9-4a0c-9043-d675a582571a" providerId="ADAL" clId="{88CDF73B-00C2-8E4D-992B-26A60381A08A}" dt="2022-09-19T08:30:04.410" v="1149" actId="207"/>
          <ac:spMkLst>
            <pc:docMk/>
            <pc:sldMk cId="3374740093" sldId="786"/>
            <ac:spMk id="3" creationId="{2021E4EC-9AFC-4541-85F3-3FDE9200B19F}"/>
          </ac:spMkLst>
        </pc:spChg>
        <pc:spChg chg="mod ord">
          <ac:chgData name="Chi Kit Ken FONG" userId="233f042c-09e9-4a0c-9043-d675a582571a" providerId="ADAL" clId="{88CDF73B-00C2-8E4D-992B-26A60381A08A}" dt="2022-09-19T03:13:03.317" v="51" actId="700"/>
          <ac:spMkLst>
            <pc:docMk/>
            <pc:sldMk cId="3374740093" sldId="786"/>
            <ac:spMk id="4" creationId="{E83A35B8-D8B8-485B-B3CD-4E292FA0CDCC}"/>
          </ac:spMkLst>
        </pc:spChg>
      </pc:sldChg>
      <pc:sldChg chg="modSp add mod">
        <pc:chgData name="Chi Kit Ken FONG" userId="233f042c-09e9-4a0c-9043-d675a582571a" providerId="ADAL" clId="{88CDF73B-00C2-8E4D-992B-26A60381A08A}" dt="2022-09-19T07:02:21.277" v="1009" actId="207"/>
        <pc:sldMkLst>
          <pc:docMk/>
          <pc:sldMk cId="2517432739" sldId="787"/>
        </pc:sldMkLst>
        <pc:spChg chg="mod">
          <ac:chgData name="Chi Kit Ken FONG" userId="233f042c-09e9-4a0c-9043-d675a582571a" providerId="ADAL" clId="{88CDF73B-00C2-8E4D-992B-26A60381A08A}" dt="2022-09-19T05:13:28.096" v="136" actId="20577"/>
          <ac:spMkLst>
            <pc:docMk/>
            <pc:sldMk cId="2517432739" sldId="787"/>
            <ac:spMk id="2" creationId="{A3C2C8AE-1F8C-4BC7-8C83-4F4BCED35FA3}"/>
          </ac:spMkLst>
        </pc:spChg>
        <pc:spChg chg="mod">
          <ac:chgData name="Chi Kit Ken FONG" userId="233f042c-09e9-4a0c-9043-d675a582571a" providerId="ADAL" clId="{88CDF73B-00C2-8E4D-992B-26A60381A08A}" dt="2022-09-19T07:02:21.277" v="1009" actId="207"/>
          <ac:spMkLst>
            <pc:docMk/>
            <pc:sldMk cId="2517432739" sldId="787"/>
            <ac:spMk id="5" creationId="{ECE5E47E-BD53-441E-8CF2-EFFC138B9AF7}"/>
          </ac:spMkLst>
        </pc:spChg>
        <pc:spChg chg="mod">
          <ac:chgData name="Chi Kit Ken FONG" userId="233f042c-09e9-4a0c-9043-d675a582571a" providerId="ADAL" clId="{88CDF73B-00C2-8E4D-992B-26A60381A08A}" dt="2022-09-19T07:01:27.615" v="1001" actId="207"/>
          <ac:spMkLst>
            <pc:docMk/>
            <pc:sldMk cId="2517432739" sldId="787"/>
            <ac:spMk id="8" creationId="{3E897E60-E04B-4977-8742-160429E37409}"/>
          </ac:spMkLst>
        </pc:spChg>
      </pc:sldChg>
      <pc:sldChg chg="addSp delSp modSp add mod">
        <pc:chgData name="Chi Kit Ken FONG" userId="233f042c-09e9-4a0c-9043-d675a582571a" providerId="ADAL" clId="{88CDF73B-00C2-8E4D-992B-26A60381A08A}" dt="2022-09-19T06:39:16.916" v="726" actId="478"/>
        <pc:sldMkLst>
          <pc:docMk/>
          <pc:sldMk cId="34164410" sldId="788"/>
        </pc:sldMkLst>
        <pc:spChg chg="mod">
          <ac:chgData name="Chi Kit Ken FONG" userId="233f042c-09e9-4a0c-9043-d675a582571a" providerId="ADAL" clId="{88CDF73B-00C2-8E4D-992B-26A60381A08A}" dt="2022-09-19T06:39:12.438" v="725" actId="113"/>
          <ac:spMkLst>
            <pc:docMk/>
            <pc:sldMk cId="34164410" sldId="788"/>
            <ac:spMk id="11" creationId="{0B922BF9-0447-47F4-AEB3-08F40FEE0ADA}"/>
          </ac:spMkLst>
        </pc:spChg>
        <pc:spChg chg="add del mod">
          <ac:chgData name="Chi Kit Ken FONG" userId="233f042c-09e9-4a0c-9043-d675a582571a" providerId="ADAL" clId="{88CDF73B-00C2-8E4D-992B-26A60381A08A}" dt="2022-09-19T06:39:16.916" v="726" actId="478"/>
          <ac:spMkLst>
            <pc:docMk/>
            <pc:sldMk cId="34164410" sldId="788"/>
            <ac:spMk id="16" creationId="{CC576A3A-D07D-DC1F-51D8-8A5D3D558346}"/>
          </ac:spMkLst>
        </pc:spChg>
      </pc:sldChg>
      <pc:sldChg chg="add del">
        <pc:chgData name="Chi Kit Ken FONG" userId="233f042c-09e9-4a0c-9043-d675a582571a" providerId="ADAL" clId="{88CDF73B-00C2-8E4D-992B-26A60381A08A}" dt="2022-09-19T06:39:54.600" v="736" actId="2696"/>
        <pc:sldMkLst>
          <pc:docMk/>
          <pc:sldMk cId="1651004284" sldId="789"/>
        </pc:sldMkLst>
      </pc:sldChg>
      <pc:sldChg chg="modSp add mod">
        <pc:chgData name="Chi Kit Ken FONG" userId="233f042c-09e9-4a0c-9043-d675a582571a" providerId="ADAL" clId="{88CDF73B-00C2-8E4D-992B-26A60381A08A}" dt="2022-09-19T06:39:47.433" v="735" actId="113"/>
        <pc:sldMkLst>
          <pc:docMk/>
          <pc:sldMk cId="1332545798" sldId="790"/>
        </pc:sldMkLst>
        <pc:spChg chg="mod">
          <ac:chgData name="Chi Kit Ken FONG" userId="233f042c-09e9-4a0c-9043-d675a582571a" providerId="ADAL" clId="{88CDF73B-00C2-8E4D-992B-26A60381A08A}" dt="2022-09-19T06:39:47.433" v="735" actId="113"/>
          <ac:spMkLst>
            <pc:docMk/>
            <pc:sldMk cId="1332545798" sldId="790"/>
            <ac:spMk id="14" creationId="{D72FDA6E-49F5-48A9-A945-422F3ABD4288}"/>
          </ac:spMkLst>
        </pc:spChg>
      </pc:sldChg>
      <pc:sldChg chg="add del">
        <pc:chgData name="Chi Kit Ken FONG" userId="233f042c-09e9-4a0c-9043-d675a582571a" providerId="ADAL" clId="{88CDF73B-00C2-8E4D-992B-26A60381A08A}" dt="2022-09-19T06:44:39.172" v="839" actId="2696"/>
        <pc:sldMkLst>
          <pc:docMk/>
          <pc:sldMk cId="2137292959" sldId="791"/>
        </pc:sldMkLst>
      </pc:sldChg>
      <pc:sldChg chg="add del">
        <pc:chgData name="Chi Kit Ken FONG" userId="233f042c-09e9-4a0c-9043-d675a582571a" providerId="ADAL" clId="{88CDF73B-00C2-8E4D-992B-26A60381A08A}" dt="2022-09-19T06:46:16.883" v="868" actId="2696"/>
        <pc:sldMkLst>
          <pc:docMk/>
          <pc:sldMk cId="3155317420" sldId="791"/>
        </pc:sldMkLst>
      </pc:sldChg>
      <pc:sldChg chg="new del">
        <pc:chgData name="Chi Kit Ken FONG" userId="233f042c-09e9-4a0c-9043-d675a582571a" providerId="ADAL" clId="{88CDF73B-00C2-8E4D-992B-26A60381A08A}" dt="2022-09-19T06:40:14.232" v="741" actId="2696"/>
        <pc:sldMkLst>
          <pc:docMk/>
          <pc:sldMk cId="3616606805" sldId="791"/>
        </pc:sldMkLst>
      </pc:sldChg>
      <pc:sldChg chg="add del">
        <pc:chgData name="Chi Kit Ken FONG" userId="233f042c-09e9-4a0c-9043-d675a582571a" providerId="ADAL" clId="{88CDF73B-00C2-8E4D-992B-26A60381A08A}" dt="2022-09-19T06:40:44.324" v="746" actId="2696"/>
        <pc:sldMkLst>
          <pc:docMk/>
          <pc:sldMk cId="566070554" sldId="792"/>
        </pc:sldMkLst>
      </pc:sldChg>
      <pc:sldMasterChg chg="delSldLayout">
        <pc:chgData name="Chi Kit Ken FONG" userId="233f042c-09e9-4a0c-9043-d675a582571a" providerId="ADAL" clId="{88CDF73B-00C2-8E4D-992B-26A60381A08A}" dt="2022-09-19T05:13:39.616" v="137" actId="18676"/>
        <pc:sldMasterMkLst>
          <pc:docMk/>
          <pc:sldMasterMk cId="0" sldId="2147483658"/>
        </pc:sldMasterMkLst>
        <pc:sldLayoutChg chg="del">
          <pc:chgData name="Chi Kit Ken FONG" userId="233f042c-09e9-4a0c-9043-d675a582571a" providerId="ADAL" clId="{88CDF73B-00C2-8E4D-992B-26A60381A08A}" dt="2022-09-19T05:13:39.616" v="137" actId="18676"/>
          <pc:sldLayoutMkLst>
            <pc:docMk/>
            <pc:sldMasterMk cId="0" sldId="2147483658"/>
            <pc:sldLayoutMk cId="0" sldId="2147483657"/>
          </pc:sldLayoutMkLst>
        </pc:sldLayoutChg>
      </pc:sldMasterChg>
    </pc:docChg>
  </pc:docChgLst>
  <pc:docChgLst>
    <pc:chgData name="FONG Chi Kit Ken" userId="233f042c-09e9-4a0c-9043-d675a582571a" providerId="ADAL" clId="{51939351-0F4D-B146-ABF9-33B88026DAEC}"/>
    <pc:docChg chg="undo custSel addSld delSld modSld modMainMaster modSection">
      <pc:chgData name="FONG Chi Kit Ken" userId="233f042c-09e9-4a0c-9043-d675a582571a" providerId="ADAL" clId="{51939351-0F4D-B146-ABF9-33B88026DAEC}" dt="2023-02-15T12:07:16.818" v="69" actId="2696"/>
      <pc:docMkLst>
        <pc:docMk/>
      </pc:docMkLst>
      <pc:sldChg chg="modSp mod">
        <pc:chgData name="FONG Chi Kit Ken" userId="233f042c-09e9-4a0c-9043-d675a582571a" providerId="ADAL" clId="{51939351-0F4D-B146-ABF9-33B88026DAEC}" dt="2023-02-15T12:06:19.959" v="32" actId="20577"/>
        <pc:sldMkLst>
          <pc:docMk/>
          <pc:sldMk cId="2346890074" sldId="704"/>
        </pc:sldMkLst>
        <pc:spChg chg="mod">
          <ac:chgData name="FONG Chi Kit Ken" userId="233f042c-09e9-4a0c-9043-d675a582571a" providerId="ADAL" clId="{51939351-0F4D-B146-ABF9-33B88026DAEC}" dt="2023-02-15T12:06:19.959" v="32" actId="20577"/>
          <ac:spMkLst>
            <pc:docMk/>
            <pc:sldMk cId="2346890074" sldId="704"/>
            <ac:spMk id="3" creationId="{A835EE56-447E-4475-BC42-9090BC643A02}"/>
          </ac:spMkLst>
        </pc:spChg>
      </pc:sldChg>
      <pc:sldChg chg="modSp mod">
        <pc:chgData name="FONG Chi Kit Ken" userId="233f042c-09e9-4a0c-9043-d675a582571a" providerId="ADAL" clId="{51939351-0F4D-B146-ABF9-33B88026DAEC}" dt="2023-02-15T11:53:34.981" v="3" actId="1076"/>
        <pc:sldMkLst>
          <pc:docMk/>
          <pc:sldMk cId="646272028" sldId="709"/>
        </pc:sldMkLst>
        <pc:spChg chg="mod">
          <ac:chgData name="FONG Chi Kit Ken" userId="233f042c-09e9-4a0c-9043-d675a582571a" providerId="ADAL" clId="{51939351-0F4D-B146-ABF9-33B88026DAEC}" dt="2023-02-15T11:53:34.981" v="3" actId="1076"/>
          <ac:spMkLst>
            <pc:docMk/>
            <pc:sldMk cId="646272028" sldId="709"/>
            <ac:spMk id="6" creationId="{FA9B4F4C-1311-4081-B796-E286849DC21E}"/>
          </ac:spMkLst>
        </pc:spChg>
      </pc:sldChg>
      <pc:sldChg chg="modSp mod">
        <pc:chgData name="FONG Chi Kit Ken" userId="233f042c-09e9-4a0c-9043-d675a582571a" providerId="ADAL" clId="{51939351-0F4D-B146-ABF9-33B88026DAEC}" dt="2023-02-15T11:56:49.110" v="9" actId="14100"/>
        <pc:sldMkLst>
          <pc:docMk/>
          <pc:sldMk cId="1799863458" sldId="799"/>
        </pc:sldMkLst>
        <pc:spChg chg="mod">
          <ac:chgData name="FONG Chi Kit Ken" userId="233f042c-09e9-4a0c-9043-d675a582571a" providerId="ADAL" clId="{51939351-0F4D-B146-ABF9-33B88026DAEC}" dt="2023-02-15T11:56:49.110" v="9" actId="14100"/>
          <ac:spMkLst>
            <pc:docMk/>
            <pc:sldMk cId="1799863458" sldId="799"/>
            <ac:spMk id="3" creationId="{C6596DFC-38E7-469D-92F8-BDCC58BAEACE}"/>
          </ac:spMkLst>
        </pc:spChg>
      </pc:sldChg>
      <pc:sldChg chg="modSp mod">
        <pc:chgData name="FONG Chi Kit Ken" userId="233f042c-09e9-4a0c-9043-d675a582571a" providerId="ADAL" clId="{51939351-0F4D-B146-ABF9-33B88026DAEC}" dt="2023-02-15T12:01:15.098" v="15" actId="1076"/>
        <pc:sldMkLst>
          <pc:docMk/>
          <pc:sldMk cId="173687099" sldId="804"/>
        </pc:sldMkLst>
        <pc:spChg chg="mod">
          <ac:chgData name="FONG Chi Kit Ken" userId="233f042c-09e9-4a0c-9043-d675a582571a" providerId="ADAL" clId="{51939351-0F4D-B146-ABF9-33B88026DAEC}" dt="2023-02-15T12:01:15.098" v="15" actId="1076"/>
          <ac:spMkLst>
            <pc:docMk/>
            <pc:sldMk cId="173687099" sldId="804"/>
            <ac:spMk id="5" creationId="{617FA711-6C0E-F948-BE47-28FB726999ED}"/>
          </ac:spMkLst>
        </pc:spChg>
        <pc:spChg chg="mod">
          <ac:chgData name="FONG Chi Kit Ken" userId="233f042c-09e9-4a0c-9043-d675a582571a" providerId="ADAL" clId="{51939351-0F4D-B146-ABF9-33B88026DAEC}" dt="2023-02-15T12:01:15.098" v="15" actId="1076"/>
          <ac:spMkLst>
            <pc:docMk/>
            <pc:sldMk cId="173687099" sldId="804"/>
            <ac:spMk id="6" creationId="{A3E8F39F-7621-43B1-9639-A19D9BAA5ED1}"/>
          </ac:spMkLst>
        </pc:spChg>
      </pc:sldChg>
      <pc:sldChg chg="modSp mod">
        <pc:chgData name="FONG Chi Kit Ken" userId="233f042c-09e9-4a0c-9043-d675a582571a" providerId="ADAL" clId="{51939351-0F4D-B146-ABF9-33B88026DAEC}" dt="2023-02-15T11:56:24.633" v="6" actId="27636"/>
        <pc:sldMkLst>
          <pc:docMk/>
          <pc:sldMk cId="2982679186" sldId="808"/>
        </pc:sldMkLst>
        <pc:spChg chg="mod">
          <ac:chgData name="FONG Chi Kit Ken" userId="233f042c-09e9-4a0c-9043-d675a582571a" providerId="ADAL" clId="{51939351-0F4D-B146-ABF9-33B88026DAEC}" dt="2023-02-15T11:56:24.633" v="6" actId="27636"/>
          <ac:spMkLst>
            <pc:docMk/>
            <pc:sldMk cId="2982679186" sldId="808"/>
            <ac:spMk id="3" creationId="{CA93A3C5-1636-0642-8890-73737210F13A}"/>
          </ac:spMkLst>
        </pc:spChg>
      </pc:sldChg>
      <pc:sldChg chg="modSp mod">
        <pc:chgData name="FONG Chi Kit Ken" userId="233f042c-09e9-4a0c-9043-d675a582571a" providerId="ADAL" clId="{51939351-0F4D-B146-ABF9-33B88026DAEC}" dt="2023-02-15T11:58:01.413" v="14" actId="1076"/>
        <pc:sldMkLst>
          <pc:docMk/>
          <pc:sldMk cId="944391888" sldId="833"/>
        </pc:sldMkLst>
        <pc:spChg chg="mod">
          <ac:chgData name="FONG Chi Kit Ken" userId="233f042c-09e9-4a0c-9043-d675a582571a" providerId="ADAL" clId="{51939351-0F4D-B146-ABF9-33B88026DAEC}" dt="2023-02-15T11:58:01.413" v="14" actId="1076"/>
          <ac:spMkLst>
            <pc:docMk/>
            <pc:sldMk cId="944391888" sldId="833"/>
            <ac:spMk id="6" creationId="{FA9B4F4C-1311-4081-B796-E286849DC21E}"/>
          </ac:spMkLst>
        </pc:spChg>
      </pc:sldChg>
      <pc:sldChg chg="modSp mod">
        <pc:chgData name="FONG Chi Kit Ken" userId="233f042c-09e9-4a0c-9043-d675a582571a" providerId="ADAL" clId="{51939351-0F4D-B146-ABF9-33B88026DAEC}" dt="2023-02-15T12:03:57.215" v="23" actId="12"/>
        <pc:sldMkLst>
          <pc:docMk/>
          <pc:sldMk cId="2067788052" sldId="849"/>
        </pc:sldMkLst>
        <pc:spChg chg="mod">
          <ac:chgData name="FONG Chi Kit Ken" userId="233f042c-09e9-4a0c-9043-d675a582571a" providerId="ADAL" clId="{51939351-0F4D-B146-ABF9-33B88026DAEC}" dt="2023-02-15T12:03:57.215" v="23" actId="12"/>
          <ac:spMkLst>
            <pc:docMk/>
            <pc:sldMk cId="2067788052" sldId="849"/>
            <ac:spMk id="3" creationId="{2A03558B-2126-E64A-9BC7-64530FAFF5B8}"/>
          </ac:spMkLst>
        </pc:spChg>
        <pc:spChg chg="mod">
          <ac:chgData name="FONG Chi Kit Ken" userId="233f042c-09e9-4a0c-9043-d675a582571a" providerId="ADAL" clId="{51939351-0F4D-B146-ABF9-33B88026DAEC}" dt="2023-02-15T12:03:43.534" v="21" actId="12"/>
          <ac:spMkLst>
            <pc:docMk/>
            <pc:sldMk cId="2067788052" sldId="849"/>
            <ac:spMk id="4" creationId="{C3F0C8ED-CF94-664B-8527-DF602ADDBEA4}"/>
          </ac:spMkLst>
        </pc:spChg>
      </pc:sldChg>
      <pc:sldChg chg="modSp mod">
        <pc:chgData name="FONG Chi Kit Ken" userId="233f042c-09e9-4a0c-9043-d675a582571a" providerId="ADAL" clId="{51939351-0F4D-B146-ABF9-33B88026DAEC}" dt="2023-02-15T12:03:32.328" v="20" actId="12"/>
        <pc:sldMkLst>
          <pc:docMk/>
          <pc:sldMk cId="950286422" sldId="850"/>
        </pc:sldMkLst>
        <pc:spChg chg="mod">
          <ac:chgData name="FONG Chi Kit Ken" userId="233f042c-09e9-4a0c-9043-d675a582571a" providerId="ADAL" clId="{51939351-0F4D-B146-ABF9-33B88026DAEC}" dt="2023-02-15T12:03:25.896" v="19" actId="12"/>
          <ac:spMkLst>
            <pc:docMk/>
            <pc:sldMk cId="950286422" sldId="850"/>
            <ac:spMk id="3" creationId="{2A03558B-2126-E64A-9BC7-64530FAFF5B8}"/>
          </ac:spMkLst>
        </pc:spChg>
        <pc:spChg chg="mod">
          <ac:chgData name="FONG Chi Kit Ken" userId="233f042c-09e9-4a0c-9043-d675a582571a" providerId="ADAL" clId="{51939351-0F4D-B146-ABF9-33B88026DAEC}" dt="2023-02-15T12:03:32.328" v="20" actId="12"/>
          <ac:spMkLst>
            <pc:docMk/>
            <pc:sldMk cId="950286422" sldId="850"/>
            <ac:spMk id="4" creationId="{C3F0C8ED-CF94-664B-8527-DF602ADDBEA4}"/>
          </ac:spMkLst>
        </pc:spChg>
      </pc:sldChg>
      <pc:sldChg chg="modSp mod">
        <pc:chgData name="FONG Chi Kit Ken" userId="233f042c-09e9-4a0c-9043-d675a582571a" providerId="ADAL" clId="{51939351-0F4D-B146-ABF9-33B88026DAEC}" dt="2023-02-15T12:07:09.222" v="68" actId="20577"/>
        <pc:sldMkLst>
          <pc:docMk/>
          <pc:sldMk cId="3412317119" sldId="854"/>
        </pc:sldMkLst>
        <pc:spChg chg="mod">
          <ac:chgData name="FONG Chi Kit Ken" userId="233f042c-09e9-4a0c-9043-d675a582571a" providerId="ADAL" clId="{51939351-0F4D-B146-ABF9-33B88026DAEC}" dt="2023-02-15T12:07:09.222" v="68" actId="20577"/>
          <ac:spMkLst>
            <pc:docMk/>
            <pc:sldMk cId="3412317119" sldId="854"/>
            <ac:spMk id="3" creationId="{2021E4EC-9AFC-4541-85F3-3FDE9200B19F}"/>
          </ac:spMkLst>
        </pc:spChg>
      </pc:sldChg>
      <pc:sldChg chg="new del">
        <pc:chgData name="FONG Chi Kit Ken" userId="233f042c-09e9-4a0c-9043-d675a582571a" providerId="ADAL" clId="{51939351-0F4D-B146-ABF9-33B88026DAEC}" dt="2023-02-15T12:07:16.818" v="69" actId="2696"/>
        <pc:sldMkLst>
          <pc:docMk/>
          <pc:sldMk cId="1903958029" sldId="855"/>
        </pc:sldMkLst>
      </pc:sldChg>
      <pc:sldMasterChg chg="modSldLayout">
        <pc:chgData name="FONG Chi Kit Ken" userId="233f042c-09e9-4a0c-9043-d675a582571a" providerId="ADAL" clId="{51939351-0F4D-B146-ABF9-33B88026DAEC}" dt="2023-02-15T12:04:43.209" v="25" actId="12"/>
        <pc:sldMasterMkLst>
          <pc:docMk/>
          <pc:sldMasterMk cId="0" sldId="2147483658"/>
        </pc:sldMasterMkLst>
        <pc:sldLayoutChg chg="modSp">
          <pc:chgData name="FONG Chi Kit Ken" userId="233f042c-09e9-4a0c-9043-d675a582571a" providerId="ADAL" clId="{51939351-0F4D-B146-ABF9-33B88026DAEC}" dt="2023-02-15T12:04:43.209" v="25" actId="12"/>
          <pc:sldLayoutMkLst>
            <pc:docMk/>
            <pc:sldMasterMk cId="0" sldId="2147483658"/>
            <pc:sldLayoutMk cId="0" sldId="2147483651"/>
          </pc:sldLayoutMkLst>
          <pc:spChg chg="mod">
            <ac:chgData name="FONG Chi Kit Ken" userId="233f042c-09e9-4a0c-9043-d675a582571a" providerId="ADAL" clId="{51939351-0F4D-B146-ABF9-33B88026DAEC}" dt="2023-02-15T12:04:43.209" v="25" actId="12"/>
            <ac:spMkLst>
              <pc:docMk/>
              <pc:sldMasterMk cId="0" sldId="2147483658"/>
              <pc:sldLayoutMk cId="0" sldId="2147483651"/>
              <ac:spMk id="33" creationId="{00000000-0000-0000-0000-000000000000}"/>
            </ac:spMkLst>
          </pc:spChg>
        </pc:sldLayoutChg>
      </pc:sldMasterChg>
    </pc:docChg>
  </pc:docChgLst>
  <pc:docChgLst>
    <pc:chgData name="Chi Kit Ken FONG" userId="233f042c-09e9-4a0c-9043-d675a582571a" providerId="ADAL" clId="{49B68355-91B0-A042-903E-D4E1C0CEC7F9}"/>
    <pc:docChg chg="undo custSel addSld delSld modSld addSection delSection modSection">
      <pc:chgData name="Chi Kit Ken FONG" userId="233f042c-09e9-4a0c-9043-d675a582571a" providerId="ADAL" clId="{49B68355-91B0-A042-903E-D4E1C0CEC7F9}" dt="2022-09-28T05:09:01.486" v="305" actId="17846"/>
      <pc:docMkLst>
        <pc:docMk/>
      </pc:docMkLst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0" sldId="256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1953238516" sldId="259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895795151" sldId="260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2215134919" sldId="266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895727498" sldId="267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1597854159" sldId="274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1946510886" sldId="275"/>
        </pc:sldMkLst>
      </pc:sldChg>
      <pc:sldChg chg="addSp delSp modSp add mod modClrScheme chgLayout">
        <pc:chgData name="Chi Kit Ken FONG" userId="233f042c-09e9-4a0c-9043-d675a582571a" providerId="ADAL" clId="{49B68355-91B0-A042-903E-D4E1C0CEC7F9}" dt="2022-09-28T05:04:56.735" v="257" actId="20577"/>
        <pc:sldMkLst>
          <pc:docMk/>
          <pc:sldMk cId="0" sldId="277"/>
        </pc:sldMkLst>
        <pc:spChg chg="add del mod ord">
          <ac:chgData name="Chi Kit Ken FONG" userId="233f042c-09e9-4a0c-9043-d675a582571a" providerId="ADAL" clId="{49B68355-91B0-A042-903E-D4E1C0CEC7F9}" dt="2022-09-28T03:56:45.598" v="170" actId="478"/>
          <ac:spMkLst>
            <pc:docMk/>
            <pc:sldMk cId="0" sldId="277"/>
            <ac:spMk id="2" creationId="{1AD91CAB-8C8B-956A-A05D-115794DA74CD}"/>
          </ac:spMkLst>
        </pc:spChg>
        <pc:spChg chg="add del mod ord">
          <ac:chgData name="Chi Kit Ken FONG" userId="233f042c-09e9-4a0c-9043-d675a582571a" providerId="ADAL" clId="{49B68355-91B0-A042-903E-D4E1C0CEC7F9}" dt="2022-09-28T03:56:45.598" v="170" actId="478"/>
          <ac:spMkLst>
            <pc:docMk/>
            <pc:sldMk cId="0" sldId="277"/>
            <ac:spMk id="3" creationId="{61E6BFD5-1EE0-6BEE-6228-CB38FEB1024A}"/>
          </ac:spMkLst>
        </pc:spChg>
        <pc:spChg chg="mod">
          <ac:chgData name="Chi Kit Ken FONG" userId="233f042c-09e9-4a0c-9043-d675a582571a" providerId="ADAL" clId="{49B68355-91B0-A042-903E-D4E1C0CEC7F9}" dt="2022-09-28T05:04:56.735" v="257" actId="20577"/>
          <ac:spMkLst>
            <pc:docMk/>
            <pc:sldMk cId="0" sldId="277"/>
            <ac:spMk id="5" creationId="{ADB53612-352D-407B-ABEC-CB98FCB09C25}"/>
          </ac:spMkLst>
        </pc:spChg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0" sldId="278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856189291" sldId="280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2809784211" sldId="281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2666227012" sldId="282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539652157" sldId="283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681293235" sldId="284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2693104624" sldId="289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2835733636" sldId="291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2064347899" sldId="292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2618185041" sldId="293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957180613" sldId="294"/>
        </pc:sldMkLst>
      </pc:sldChg>
      <pc:sldChg chg="modSp add mod">
        <pc:chgData name="Chi Kit Ken FONG" userId="233f042c-09e9-4a0c-9043-d675a582571a" providerId="ADAL" clId="{49B68355-91B0-A042-903E-D4E1C0CEC7F9}" dt="2022-09-28T03:46:31.866" v="96" actId="1076"/>
        <pc:sldMkLst>
          <pc:docMk/>
          <pc:sldMk cId="366937398" sldId="656"/>
        </pc:sldMkLst>
        <pc:spChg chg="mod">
          <ac:chgData name="Chi Kit Ken FONG" userId="233f042c-09e9-4a0c-9043-d675a582571a" providerId="ADAL" clId="{49B68355-91B0-A042-903E-D4E1C0CEC7F9}" dt="2022-09-28T03:46:27.023" v="95" actId="12"/>
          <ac:spMkLst>
            <pc:docMk/>
            <pc:sldMk cId="366937398" sldId="656"/>
            <ac:spMk id="3" creationId="{02D924C7-15D4-46E7-9651-15F9A8945025}"/>
          </ac:spMkLst>
        </pc:spChg>
        <pc:spChg chg="mod">
          <ac:chgData name="Chi Kit Ken FONG" userId="233f042c-09e9-4a0c-9043-d675a582571a" providerId="ADAL" clId="{49B68355-91B0-A042-903E-D4E1C0CEC7F9}" dt="2022-09-28T03:45:37.266" v="84" actId="20577"/>
          <ac:spMkLst>
            <pc:docMk/>
            <pc:sldMk cId="366937398" sldId="656"/>
            <ac:spMk id="15" creationId="{A5DC543E-A36F-42A8-9A3A-B87492F9CC97}"/>
          </ac:spMkLst>
        </pc:spChg>
        <pc:grpChg chg="mod">
          <ac:chgData name="Chi Kit Ken FONG" userId="233f042c-09e9-4a0c-9043-d675a582571a" providerId="ADAL" clId="{49B68355-91B0-A042-903E-D4E1C0CEC7F9}" dt="2022-09-28T03:46:31.866" v="96" actId="1076"/>
          <ac:grpSpMkLst>
            <pc:docMk/>
            <pc:sldMk cId="366937398" sldId="656"/>
            <ac:grpSpMk id="12" creationId="{D9A542BD-EEC3-4E34-B602-6335F2AC349F}"/>
          </ac:grpSpMkLst>
        </pc:grpChg>
        <pc:picChg chg="mod">
          <ac:chgData name="Chi Kit Ken FONG" userId="233f042c-09e9-4a0c-9043-d675a582571a" providerId="ADAL" clId="{49B68355-91B0-A042-903E-D4E1C0CEC7F9}" dt="2022-09-28T03:46:31.866" v="96" actId="1076"/>
          <ac:picMkLst>
            <pc:docMk/>
            <pc:sldMk cId="366937398" sldId="656"/>
            <ac:picMk id="17" creationId="{706CF2C4-D87D-492C-9734-EEA3215BCC21}"/>
          </ac:picMkLst>
        </pc:picChg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2235390299" sldId="657"/>
        </pc:sldMkLst>
      </pc:sldChg>
      <pc:sldChg chg="modSp add del mod">
        <pc:chgData name="Chi Kit Ken FONG" userId="233f042c-09e9-4a0c-9043-d675a582571a" providerId="ADAL" clId="{49B68355-91B0-A042-903E-D4E1C0CEC7F9}" dt="2022-09-28T03:38:48.973" v="45" actId="2696"/>
        <pc:sldMkLst>
          <pc:docMk/>
          <pc:sldMk cId="69326609" sldId="667"/>
        </pc:sldMkLst>
        <pc:spChg chg="mod">
          <ac:chgData name="Chi Kit Ken FONG" userId="233f042c-09e9-4a0c-9043-d675a582571a" providerId="ADAL" clId="{49B68355-91B0-A042-903E-D4E1C0CEC7F9}" dt="2022-09-28T03:36:06.101" v="16" actId="27636"/>
          <ac:spMkLst>
            <pc:docMk/>
            <pc:sldMk cId="69326609" sldId="667"/>
            <ac:spMk id="3" creationId="{41779DB0-A119-481A-8018-C2221F881560}"/>
          </ac:spMkLst>
        </pc:spChg>
        <pc:spChg chg="mod">
          <ac:chgData name="Chi Kit Ken FONG" userId="233f042c-09e9-4a0c-9043-d675a582571a" providerId="ADAL" clId="{49B68355-91B0-A042-903E-D4E1C0CEC7F9}" dt="2022-09-28T03:36:06.088" v="15" actId="27636"/>
          <ac:spMkLst>
            <pc:docMk/>
            <pc:sldMk cId="69326609" sldId="667"/>
            <ac:spMk id="5" creationId="{ECE5E47E-BD53-441E-8CF2-EFFC138B9AF7}"/>
          </ac:spMkLst>
        </pc:spChg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421511711" sldId="690"/>
        </pc:sldMkLst>
      </pc:sldChg>
      <pc:sldChg chg="delSp modSp add mod setBg delDesignElem chgLayout">
        <pc:chgData name="Chi Kit Ken FONG" userId="233f042c-09e9-4a0c-9043-d675a582571a" providerId="ADAL" clId="{49B68355-91B0-A042-903E-D4E1C0CEC7F9}" dt="2022-09-28T03:36:59.364" v="38" actId="700"/>
        <pc:sldMkLst>
          <pc:docMk/>
          <pc:sldMk cId="2967517604" sldId="701"/>
        </pc:sldMkLst>
        <pc:spChg chg="mod ord">
          <ac:chgData name="Chi Kit Ken FONG" userId="233f042c-09e9-4a0c-9043-d675a582571a" providerId="ADAL" clId="{49B68355-91B0-A042-903E-D4E1C0CEC7F9}" dt="2022-09-28T03:36:59.364" v="38" actId="700"/>
          <ac:spMkLst>
            <pc:docMk/>
            <pc:sldMk cId="2967517604" sldId="701"/>
            <ac:spMk id="5" creationId="{256339E6-8439-436C-B067-8FAD9C06C5BA}"/>
          </ac:spMkLst>
        </pc:spChg>
        <pc:spChg chg="mod ord">
          <ac:chgData name="Chi Kit Ken FONG" userId="233f042c-09e9-4a0c-9043-d675a582571a" providerId="ADAL" clId="{49B68355-91B0-A042-903E-D4E1C0CEC7F9}" dt="2022-09-28T03:36:59.364" v="38" actId="700"/>
          <ac:spMkLst>
            <pc:docMk/>
            <pc:sldMk cId="2967517604" sldId="701"/>
            <ac:spMk id="6" creationId="{C2882155-6FD9-4868-BCA5-02C8C26E1C36}"/>
          </ac:spMkLst>
        </pc:spChg>
        <pc:spChg chg="del">
          <ac:chgData name="Chi Kit Ken FONG" userId="233f042c-09e9-4a0c-9043-d675a582571a" providerId="ADAL" clId="{49B68355-91B0-A042-903E-D4E1C0CEC7F9}" dt="2022-09-28T03:36:04.666" v="6"/>
          <ac:spMkLst>
            <pc:docMk/>
            <pc:sldMk cId="2967517604" sldId="701"/>
            <ac:spMk id="15" creationId="{F6B7BFBD-C488-4B5B-ABE5-8256F3FFB048}"/>
          </ac:spMkLst>
        </pc:spChg>
        <pc:spChg chg="del">
          <ac:chgData name="Chi Kit Ken FONG" userId="233f042c-09e9-4a0c-9043-d675a582571a" providerId="ADAL" clId="{49B68355-91B0-A042-903E-D4E1C0CEC7F9}" dt="2022-09-28T03:36:04.666" v="6"/>
          <ac:spMkLst>
            <pc:docMk/>
            <pc:sldMk cId="2967517604" sldId="701"/>
            <ac:spMk id="17" creationId="{2BA7674F-A261-445A-AE3A-A0AA30620EC8}"/>
          </ac:spMkLst>
        </pc:spChg>
        <pc:spChg chg="del">
          <ac:chgData name="Chi Kit Ken FONG" userId="233f042c-09e9-4a0c-9043-d675a582571a" providerId="ADAL" clId="{49B68355-91B0-A042-903E-D4E1C0CEC7F9}" dt="2022-09-28T03:36:04.666" v="6"/>
          <ac:spMkLst>
            <pc:docMk/>
            <pc:sldMk cId="2967517604" sldId="701"/>
            <ac:spMk id="19" creationId="{BA53A58C-A067-4B87-B48C-CB90C1FA0FEE}"/>
          </ac:spMkLst>
        </pc:spChg>
        <pc:grpChg chg="del">
          <ac:chgData name="Chi Kit Ken FONG" userId="233f042c-09e9-4a0c-9043-d675a582571a" providerId="ADAL" clId="{49B68355-91B0-A042-903E-D4E1C0CEC7F9}" dt="2022-09-28T03:36:04.666" v="6"/>
          <ac:grpSpMkLst>
            <pc:docMk/>
            <pc:sldMk cId="2967517604" sldId="701"/>
            <ac:grpSpMk id="11" creationId="{8C89EA62-F38E-4285-A105-C5E1BD360093}"/>
          </ac:grpSpMkLst>
        </pc:grpChg>
      </pc:sldChg>
      <pc:sldChg chg="modSp add mod modClrScheme chgLayout">
        <pc:chgData name="Chi Kit Ken FONG" userId="233f042c-09e9-4a0c-9043-d675a582571a" providerId="ADAL" clId="{49B68355-91B0-A042-903E-D4E1C0CEC7F9}" dt="2022-09-28T03:48:49.652" v="108" actId="1076"/>
        <pc:sldMkLst>
          <pc:docMk/>
          <pc:sldMk cId="2720103548" sldId="703"/>
        </pc:sldMkLst>
        <pc:spChg chg="mod ord">
          <ac:chgData name="Chi Kit Ken FONG" userId="233f042c-09e9-4a0c-9043-d675a582571a" providerId="ADAL" clId="{49B68355-91B0-A042-903E-D4E1C0CEC7F9}" dt="2022-09-28T03:47:58.003" v="100" actId="700"/>
          <ac:spMkLst>
            <pc:docMk/>
            <pc:sldMk cId="2720103548" sldId="703"/>
            <ac:spMk id="4" creationId="{8B595C05-3E86-40F2-99F5-31DA039F3543}"/>
          </ac:spMkLst>
        </pc:spChg>
        <pc:spChg chg="mod ord">
          <ac:chgData name="Chi Kit Ken FONG" userId="233f042c-09e9-4a0c-9043-d675a582571a" providerId="ADAL" clId="{49B68355-91B0-A042-903E-D4E1C0CEC7F9}" dt="2022-09-28T03:48:08.175" v="103" actId="404"/>
          <ac:spMkLst>
            <pc:docMk/>
            <pc:sldMk cId="2720103548" sldId="703"/>
            <ac:spMk id="5" creationId="{FDBD0B14-8020-4BD8-944C-376F45E6B4B9}"/>
          </ac:spMkLst>
        </pc:spChg>
        <pc:spChg chg="mod ord">
          <ac:chgData name="Chi Kit Ken FONG" userId="233f042c-09e9-4a0c-9043-d675a582571a" providerId="ADAL" clId="{49B68355-91B0-A042-903E-D4E1C0CEC7F9}" dt="2022-09-28T03:48:41.365" v="106" actId="12"/>
          <ac:spMkLst>
            <pc:docMk/>
            <pc:sldMk cId="2720103548" sldId="703"/>
            <ac:spMk id="6" creationId="{4F55A4A5-EC60-4DA3-86CE-818ECDB2E207}"/>
          </ac:spMkLst>
        </pc:spChg>
        <pc:spChg chg="mod">
          <ac:chgData name="Chi Kit Ken FONG" userId="233f042c-09e9-4a0c-9043-d675a582571a" providerId="ADAL" clId="{49B68355-91B0-A042-903E-D4E1C0CEC7F9}" dt="2022-09-28T03:48:49.652" v="108" actId="1076"/>
          <ac:spMkLst>
            <pc:docMk/>
            <pc:sldMk cId="2720103548" sldId="703"/>
            <ac:spMk id="8" creationId="{5B7E301C-B868-4DF4-A9EA-E290E8293279}"/>
          </ac:spMkLst>
        </pc:spChg>
        <pc:picChg chg="mod">
          <ac:chgData name="Chi Kit Ken FONG" userId="233f042c-09e9-4a0c-9043-d675a582571a" providerId="ADAL" clId="{49B68355-91B0-A042-903E-D4E1C0CEC7F9}" dt="2022-09-28T03:48:46.602" v="107" actId="1076"/>
          <ac:picMkLst>
            <pc:docMk/>
            <pc:sldMk cId="2720103548" sldId="703"/>
            <ac:picMk id="3" creationId="{01C122CB-4F90-4B47-801F-310B40E7B169}"/>
          </ac:picMkLst>
        </pc:picChg>
      </pc:sldChg>
      <pc:sldChg chg="modSp add mod modClrScheme chgLayout">
        <pc:chgData name="Chi Kit Ken FONG" userId="233f042c-09e9-4a0c-9043-d675a582571a" providerId="ADAL" clId="{49B68355-91B0-A042-903E-D4E1C0CEC7F9}" dt="2022-09-28T05:07:07.439" v="279" actId="20577"/>
        <pc:sldMkLst>
          <pc:docMk/>
          <pc:sldMk cId="2346890074" sldId="704"/>
        </pc:sldMkLst>
        <pc:spChg chg="mod ord">
          <ac:chgData name="Chi Kit Ken FONG" userId="233f042c-09e9-4a0c-9043-d675a582571a" providerId="ADAL" clId="{49B68355-91B0-A042-903E-D4E1C0CEC7F9}" dt="2022-09-28T05:05:13.983" v="261" actId="700"/>
          <ac:spMkLst>
            <pc:docMk/>
            <pc:sldMk cId="2346890074" sldId="704"/>
            <ac:spMk id="2" creationId="{657A058D-9848-4325-A62B-A49D6F8B810D}"/>
          </ac:spMkLst>
        </pc:spChg>
        <pc:spChg chg="mod ord">
          <ac:chgData name="Chi Kit Ken FONG" userId="233f042c-09e9-4a0c-9043-d675a582571a" providerId="ADAL" clId="{49B68355-91B0-A042-903E-D4E1C0CEC7F9}" dt="2022-09-28T05:07:07.439" v="279" actId="20577"/>
          <ac:spMkLst>
            <pc:docMk/>
            <pc:sldMk cId="2346890074" sldId="704"/>
            <ac:spMk id="3" creationId="{A835EE56-447E-4475-BC42-9090BC643A02}"/>
          </ac:spMkLst>
        </pc:spChg>
        <pc:spChg chg="mod ord">
          <ac:chgData name="Chi Kit Ken FONG" userId="233f042c-09e9-4a0c-9043-d675a582571a" providerId="ADAL" clId="{49B68355-91B0-A042-903E-D4E1C0CEC7F9}" dt="2022-09-28T05:05:13.983" v="261" actId="700"/>
          <ac:spMkLst>
            <pc:docMk/>
            <pc:sldMk cId="2346890074" sldId="704"/>
            <ac:spMk id="4" creationId="{38AE9837-11EE-4FA8-AB28-F46F99AC8620}"/>
          </ac:spMkLst>
        </pc:spChg>
      </pc:sldChg>
      <pc:sldChg chg="delSp modSp add mod setBg delDesignElem chgLayout">
        <pc:chgData name="Chi Kit Ken FONG" userId="233f042c-09e9-4a0c-9043-d675a582571a" providerId="ADAL" clId="{49B68355-91B0-A042-903E-D4E1C0CEC7F9}" dt="2022-09-28T03:49:57.273" v="115" actId="20577"/>
        <pc:sldMkLst>
          <pc:docMk/>
          <pc:sldMk cId="646272028" sldId="709"/>
        </pc:sldMkLst>
        <pc:spChg chg="mod ord">
          <ac:chgData name="Chi Kit Ken FONG" userId="233f042c-09e9-4a0c-9043-d675a582571a" providerId="ADAL" clId="{49B68355-91B0-A042-903E-D4E1C0CEC7F9}" dt="2022-09-28T03:37:20.012" v="39" actId="700"/>
          <ac:spMkLst>
            <pc:docMk/>
            <pc:sldMk cId="646272028" sldId="709"/>
            <ac:spMk id="3" creationId="{AF330C7B-3002-459A-8037-24EADFE00C72}"/>
          </ac:spMkLst>
        </pc:spChg>
        <pc:spChg chg="mod ord">
          <ac:chgData name="Chi Kit Ken FONG" userId="233f042c-09e9-4a0c-9043-d675a582571a" providerId="ADAL" clId="{49B68355-91B0-A042-903E-D4E1C0CEC7F9}" dt="2022-09-28T03:49:57.273" v="115" actId="20577"/>
          <ac:spMkLst>
            <pc:docMk/>
            <pc:sldMk cId="646272028" sldId="709"/>
            <ac:spMk id="6" creationId="{FA9B4F4C-1311-4081-B796-E286849DC21E}"/>
          </ac:spMkLst>
        </pc:spChg>
        <pc:spChg chg="del">
          <ac:chgData name="Chi Kit Ken FONG" userId="233f042c-09e9-4a0c-9043-d675a582571a" providerId="ADAL" clId="{49B68355-91B0-A042-903E-D4E1C0CEC7F9}" dt="2022-09-28T03:36:04.666" v="6"/>
          <ac:spMkLst>
            <pc:docMk/>
            <pc:sldMk cId="646272028" sldId="709"/>
            <ac:spMk id="15" creationId="{F6B7BFBD-C488-4B5B-ABE5-8256F3FFB048}"/>
          </ac:spMkLst>
        </pc:spChg>
        <pc:spChg chg="del">
          <ac:chgData name="Chi Kit Ken FONG" userId="233f042c-09e9-4a0c-9043-d675a582571a" providerId="ADAL" clId="{49B68355-91B0-A042-903E-D4E1C0CEC7F9}" dt="2022-09-28T03:36:04.666" v="6"/>
          <ac:spMkLst>
            <pc:docMk/>
            <pc:sldMk cId="646272028" sldId="709"/>
            <ac:spMk id="17" creationId="{2BA7674F-A261-445A-AE3A-A0AA30620EC8}"/>
          </ac:spMkLst>
        </pc:spChg>
        <pc:spChg chg="del">
          <ac:chgData name="Chi Kit Ken FONG" userId="233f042c-09e9-4a0c-9043-d675a582571a" providerId="ADAL" clId="{49B68355-91B0-A042-903E-D4E1C0CEC7F9}" dt="2022-09-28T03:36:04.666" v="6"/>
          <ac:spMkLst>
            <pc:docMk/>
            <pc:sldMk cId="646272028" sldId="709"/>
            <ac:spMk id="19" creationId="{BA53A58C-A067-4B87-B48C-CB90C1FA0FEE}"/>
          </ac:spMkLst>
        </pc:spChg>
        <pc:grpChg chg="del">
          <ac:chgData name="Chi Kit Ken FONG" userId="233f042c-09e9-4a0c-9043-d675a582571a" providerId="ADAL" clId="{49B68355-91B0-A042-903E-D4E1C0CEC7F9}" dt="2022-09-28T03:36:04.666" v="6"/>
          <ac:grpSpMkLst>
            <pc:docMk/>
            <pc:sldMk cId="646272028" sldId="709"/>
            <ac:grpSpMk id="11" creationId="{8C89EA62-F38E-4285-A105-C5E1BD360093}"/>
          </ac:grpSpMkLst>
        </pc:grpChg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772828178" sldId="727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1055314286" sldId="728"/>
        </pc:sldMkLst>
      </pc:sldChg>
      <pc:sldChg chg="modSp add mod modClrScheme chgLayout">
        <pc:chgData name="Chi Kit Ken FONG" userId="233f042c-09e9-4a0c-9043-d675a582571a" providerId="ADAL" clId="{49B68355-91B0-A042-903E-D4E1C0CEC7F9}" dt="2022-09-28T03:38:56.902" v="46" actId="700"/>
        <pc:sldMkLst>
          <pc:docMk/>
          <pc:sldMk cId="3595523550" sldId="729"/>
        </pc:sldMkLst>
        <pc:spChg chg="mod ord">
          <ac:chgData name="Chi Kit Ken FONG" userId="233f042c-09e9-4a0c-9043-d675a582571a" providerId="ADAL" clId="{49B68355-91B0-A042-903E-D4E1C0CEC7F9}" dt="2022-09-28T03:38:56.902" v="46" actId="700"/>
          <ac:spMkLst>
            <pc:docMk/>
            <pc:sldMk cId="3595523550" sldId="729"/>
            <ac:spMk id="4" creationId="{8B595C05-3E86-40F2-99F5-31DA039F3543}"/>
          </ac:spMkLst>
        </pc:spChg>
        <pc:spChg chg="mod ord">
          <ac:chgData name="Chi Kit Ken FONG" userId="233f042c-09e9-4a0c-9043-d675a582571a" providerId="ADAL" clId="{49B68355-91B0-A042-903E-D4E1C0CEC7F9}" dt="2022-09-28T03:38:56.902" v="46" actId="700"/>
          <ac:spMkLst>
            <pc:docMk/>
            <pc:sldMk cId="3595523550" sldId="729"/>
            <ac:spMk id="5" creationId="{FDBD0B14-8020-4BD8-944C-376F45E6B4B9}"/>
          </ac:spMkLst>
        </pc:spChg>
        <pc:spChg chg="mod ord">
          <ac:chgData name="Chi Kit Ken FONG" userId="233f042c-09e9-4a0c-9043-d675a582571a" providerId="ADAL" clId="{49B68355-91B0-A042-903E-D4E1C0CEC7F9}" dt="2022-09-28T03:38:56.902" v="46" actId="700"/>
          <ac:spMkLst>
            <pc:docMk/>
            <pc:sldMk cId="3595523550" sldId="729"/>
            <ac:spMk id="7" creationId="{079E9837-7DA1-4BAA-A8DC-965A12EA6C07}"/>
          </ac:spMkLst>
        </pc:spChg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1165839547" sldId="736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4241653980" sldId="737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840993053" sldId="738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235199381" sldId="739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920294457" sldId="740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041663313" sldId="741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1757814285" sldId="742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981663617" sldId="743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1371135837" sldId="744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1817925437" sldId="745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210431432" sldId="746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364928741" sldId="747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1820730002" sldId="748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2092985050" sldId="749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2745938603" sldId="750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1976802354" sldId="751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1943244692" sldId="752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864656833" sldId="753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558798012" sldId="754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2553268518" sldId="755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1453287931" sldId="756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1265484673" sldId="757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2424558621" sldId="758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502521646" sldId="759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101373172" sldId="760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593846871" sldId="761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2698853935" sldId="762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010990485" sldId="763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713492033" sldId="764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371600899" sldId="765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810229391" sldId="766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514982531" sldId="767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081289926" sldId="768"/>
        </pc:sldMkLst>
      </pc:sldChg>
      <pc:sldChg chg="modSp add mod modClrScheme chgLayout">
        <pc:chgData name="Chi Kit Ken FONG" userId="233f042c-09e9-4a0c-9043-d675a582571a" providerId="ADAL" clId="{49B68355-91B0-A042-903E-D4E1C0CEC7F9}" dt="2022-09-28T03:53:36.149" v="142" actId="1076"/>
        <pc:sldMkLst>
          <pc:docMk/>
          <pc:sldMk cId="3103246507" sldId="770"/>
        </pc:sldMkLst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3103246507" sldId="770"/>
            <ac:spMk id="2" creationId="{A84079FE-F708-9143-9710-7EFDA9A1EC61}"/>
          </ac:spMkLst>
        </pc:spChg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3103246507" sldId="770"/>
            <ac:spMk id="4" creationId="{39A52AA5-C911-3640-93B9-7D5A86637D3F}"/>
          </ac:spMkLst>
        </pc:spChg>
        <pc:spChg chg="mod ord">
          <ac:chgData name="Chi Kit Ken FONG" userId="233f042c-09e9-4a0c-9043-d675a582571a" providerId="ADAL" clId="{49B68355-91B0-A042-903E-D4E1C0CEC7F9}" dt="2022-09-28T03:53:34.249" v="141" actId="14100"/>
          <ac:spMkLst>
            <pc:docMk/>
            <pc:sldMk cId="3103246507" sldId="770"/>
            <ac:spMk id="8" creationId="{9AD339FB-3526-B34F-9F15-895BA5B5567D}"/>
          </ac:spMkLst>
        </pc:spChg>
        <pc:picChg chg="mod">
          <ac:chgData name="Chi Kit Ken FONG" userId="233f042c-09e9-4a0c-9043-d675a582571a" providerId="ADAL" clId="{49B68355-91B0-A042-903E-D4E1C0CEC7F9}" dt="2022-09-28T03:53:36.149" v="142" actId="1076"/>
          <ac:picMkLst>
            <pc:docMk/>
            <pc:sldMk cId="3103246507" sldId="770"/>
            <ac:picMk id="6" creationId="{F8401DD0-50E6-6944-BE67-12E0E70C1A28}"/>
          </ac:picMkLst>
        </pc:picChg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2941984883" sldId="771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2908600481" sldId="772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906731567" sldId="773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88756304" sldId="774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900601630" sldId="775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265231756" sldId="776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549609269" sldId="777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2724691332" sldId="778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82730451" sldId="779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4273040510" sldId="780"/>
        </pc:sldMkLst>
      </pc:sldChg>
      <pc:sldChg chg="modSp add mod modClrScheme chgLayout">
        <pc:chgData name="Chi Kit Ken FONG" userId="233f042c-09e9-4a0c-9043-d675a582571a" providerId="ADAL" clId="{49B68355-91B0-A042-903E-D4E1C0CEC7F9}" dt="2022-09-28T03:40:05.415" v="66" actId="1076"/>
        <pc:sldMkLst>
          <pc:docMk/>
          <pc:sldMk cId="2607682585" sldId="782"/>
        </pc:sldMkLst>
        <pc:spChg chg="mod ord">
          <ac:chgData name="Chi Kit Ken FONG" userId="233f042c-09e9-4a0c-9043-d675a582571a" providerId="ADAL" clId="{49B68355-91B0-A042-903E-D4E1C0CEC7F9}" dt="2022-09-28T03:38:56.902" v="46" actId="700"/>
          <ac:spMkLst>
            <pc:docMk/>
            <pc:sldMk cId="2607682585" sldId="782"/>
            <ac:spMk id="2" creationId="{37664F66-9357-4571-B32F-704648A244C0}"/>
          </ac:spMkLst>
        </pc:spChg>
        <pc:spChg chg="mod ord">
          <ac:chgData name="Chi Kit Ken FONG" userId="233f042c-09e9-4a0c-9043-d675a582571a" providerId="ADAL" clId="{49B68355-91B0-A042-903E-D4E1C0CEC7F9}" dt="2022-09-28T03:38:56.902" v="46" actId="700"/>
          <ac:spMkLst>
            <pc:docMk/>
            <pc:sldMk cId="2607682585" sldId="782"/>
            <ac:spMk id="3" creationId="{DA343B1D-4B93-40D6-A548-73BBA43B0294}"/>
          </ac:spMkLst>
        </pc:spChg>
        <pc:spChg chg="mod ord">
          <ac:chgData name="Chi Kit Ken FONG" userId="233f042c-09e9-4a0c-9043-d675a582571a" providerId="ADAL" clId="{49B68355-91B0-A042-903E-D4E1C0CEC7F9}" dt="2022-09-28T03:38:56.902" v="46" actId="700"/>
          <ac:spMkLst>
            <pc:docMk/>
            <pc:sldMk cId="2607682585" sldId="782"/>
            <ac:spMk id="4" creationId="{EA4B77AE-7CA8-400C-9C38-CDBBD8C32E00}"/>
          </ac:spMkLst>
        </pc:spChg>
        <pc:spChg chg="mod">
          <ac:chgData name="Chi Kit Ken FONG" userId="233f042c-09e9-4a0c-9043-d675a582571a" providerId="ADAL" clId="{49B68355-91B0-A042-903E-D4E1C0CEC7F9}" dt="2022-09-28T03:39:39.317" v="59" actId="404"/>
          <ac:spMkLst>
            <pc:docMk/>
            <pc:sldMk cId="2607682585" sldId="782"/>
            <ac:spMk id="8" creationId="{751F2E99-D0D8-4BD8-8AC6-3CA567B83150}"/>
          </ac:spMkLst>
        </pc:spChg>
        <pc:spChg chg="mod">
          <ac:chgData name="Chi Kit Ken FONG" userId="233f042c-09e9-4a0c-9043-d675a582571a" providerId="ADAL" clId="{49B68355-91B0-A042-903E-D4E1C0CEC7F9}" dt="2022-09-28T03:39:44.222" v="60" actId="404"/>
          <ac:spMkLst>
            <pc:docMk/>
            <pc:sldMk cId="2607682585" sldId="782"/>
            <ac:spMk id="10" creationId="{E853DFFC-1AA6-47F0-AD46-E79B17E616B2}"/>
          </ac:spMkLst>
        </pc:spChg>
        <pc:spChg chg="mod">
          <ac:chgData name="Chi Kit Ken FONG" userId="233f042c-09e9-4a0c-9043-d675a582571a" providerId="ADAL" clId="{49B68355-91B0-A042-903E-D4E1C0CEC7F9}" dt="2022-09-28T03:39:58.373" v="65" actId="404"/>
          <ac:spMkLst>
            <pc:docMk/>
            <pc:sldMk cId="2607682585" sldId="782"/>
            <ac:spMk id="11" creationId="{6E5070F8-00B5-4CAD-9630-C673BD76432F}"/>
          </ac:spMkLst>
        </pc:spChg>
        <pc:spChg chg="mod">
          <ac:chgData name="Chi Kit Ken FONG" userId="233f042c-09e9-4a0c-9043-d675a582571a" providerId="ADAL" clId="{49B68355-91B0-A042-903E-D4E1C0CEC7F9}" dt="2022-09-28T03:39:48.359" v="61" actId="404"/>
          <ac:spMkLst>
            <pc:docMk/>
            <pc:sldMk cId="2607682585" sldId="782"/>
            <ac:spMk id="13" creationId="{4873DCBF-D226-453B-B0E7-ED7C3A10B83A}"/>
          </ac:spMkLst>
        </pc:spChg>
        <pc:spChg chg="mod">
          <ac:chgData name="Chi Kit Ken FONG" userId="233f042c-09e9-4a0c-9043-d675a582571a" providerId="ADAL" clId="{49B68355-91B0-A042-903E-D4E1C0CEC7F9}" dt="2022-09-28T03:39:54.009" v="63" actId="404"/>
          <ac:spMkLst>
            <pc:docMk/>
            <pc:sldMk cId="2607682585" sldId="782"/>
            <ac:spMk id="14" creationId="{D2D20ACA-2732-4C8E-BADC-1D04E2F377B1}"/>
          </ac:spMkLst>
        </pc:spChg>
        <pc:spChg chg="mod">
          <ac:chgData name="Chi Kit Ken FONG" userId="233f042c-09e9-4a0c-9043-d675a582571a" providerId="ADAL" clId="{49B68355-91B0-A042-903E-D4E1C0CEC7F9}" dt="2022-09-28T03:40:05.415" v="66" actId="1076"/>
          <ac:spMkLst>
            <pc:docMk/>
            <pc:sldMk cId="2607682585" sldId="782"/>
            <ac:spMk id="23" creationId="{5F6EC36B-0773-4FEB-BBB1-83A7AE839B78}"/>
          </ac:spMkLst>
        </pc:spChg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996638520" sldId="783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2357354428" sldId="784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602600368" sldId="785"/>
        </pc:sldMkLst>
      </pc:sldChg>
      <pc:sldChg chg="modSp add del mod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374740093" sldId="786"/>
        </pc:sldMkLst>
        <pc:spChg chg="mod">
          <ac:chgData name="Chi Kit Ken FONG" userId="233f042c-09e9-4a0c-9043-d675a582571a" providerId="ADAL" clId="{49B68355-91B0-A042-903E-D4E1C0CEC7F9}" dt="2022-09-28T05:08:07.637" v="297" actId="20577"/>
          <ac:spMkLst>
            <pc:docMk/>
            <pc:sldMk cId="3374740093" sldId="786"/>
            <ac:spMk id="3" creationId="{2021E4EC-9AFC-4541-85F3-3FDE9200B19F}"/>
          </ac:spMkLst>
        </pc:spChg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2517432739" sldId="787"/>
        </pc:sldMkLst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34164410" sldId="788"/>
        </pc:sldMkLst>
      </pc:sldChg>
      <pc:sldChg chg="modSp add mod modClrScheme chgLayout">
        <pc:chgData name="Chi Kit Ken FONG" userId="233f042c-09e9-4a0c-9043-d675a582571a" providerId="ADAL" clId="{49B68355-91B0-A042-903E-D4E1C0CEC7F9}" dt="2022-09-28T05:02:06.883" v="234" actId="1076"/>
        <pc:sldMkLst>
          <pc:docMk/>
          <pc:sldMk cId="702329529" sldId="789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702329529" sldId="789"/>
            <ac:spMk id="2" creationId="{7A5547E1-D129-49F2-BE1E-93A5FB28648A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702329529" sldId="789"/>
            <ac:spMk id="3" creationId="{93AB10EC-CBAE-4DBA-825F-C1D085AE76D3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702329529" sldId="789"/>
            <ac:spMk id="4" creationId="{2B5CDF3B-C47E-41A7-AB56-E6DF251FE2D7}"/>
          </ac:spMkLst>
        </pc:spChg>
        <pc:picChg chg="mod">
          <ac:chgData name="Chi Kit Ken FONG" userId="233f042c-09e9-4a0c-9043-d675a582571a" providerId="ADAL" clId="{49B68355-91B0-A042-903E-D4E1C0CEC7F9}" dt="2022-09-28T05:02:06.883" v="234" actId="1076"/>
          <ac:picMkLst>
            <pc:docMk/>
            <pc:sldMk cId="702329529" sldId="789"/>
            <ac:picMk id="6" creationId="{6CFC0D41-25AA-4716-A4D0-C81B20F77B2E}"/>
          </ac:picMkLst>
        </pc:picChg>
        <pc:picChg chg="mod">
          <ac:chgData name="Chi Kit Ken FONG" userId="233f042c-09e9-4a0c-9043-d675a582571a" providerId="ADAL" clId="{49B68355-91B0-A042-903E-D4E1C0CEC7F9}" dt="2022-09-28T05:02:06.883" v="234" actId="1076"/>
          <ac:picMkLst>
            <pc:docMk/>
            <pc:sldMk cId="702329529" sldId="789"/>
            <ac:picMk id="11" creationId="{7DDFAE38-E166-4699-8723-1F13FFD60E62}"/>
          </ac:picMkLst>
        </pc:picChg>
        <pc:picChg chg="mod">
          <ac:chgData name="Chi Kit Ken FONG" userId="233f042c-09e9-4a0c-9043-d675a582571a" providerId="ADAL" clId="{49B68355-91B0-A042-903E-D4E1C0CEC7F9}" dt="2022-09-28T05:02:06.883" v="234" actId="1076"/>
          <ac:picMkLst>
            <pc:docMk/>
            <pc:sldMk cId="702329529" sldId="789"/>
            <ac:picMk id="15" creationId="{C849189E-D43F-4021-91AF-DAC9282E2D68}"/>
          </ac:picMkLst>
        </pc:picChg>
        <pc:picChg chg="mod">
          <ac:chgData name="Chi Kit Ken FONG" userId="233f042c-09e9-4a0c-9043-d675a582571a" providerId="ADAL" clId="{49B68355-91B0-A042-903E-D4E1C0CEC7F9}" dt="2022-09-28T05:02:06.883" v="234" actId="1076"/>
          <ac:picMkLst>
            <pc:docMk/>
            <pc:sldMk cId="702329529" sldId="789"/>
            <ac:picMk id="17" creationId="{D9C831CE-9424-4245-B9F6-28AF594F798C}"/>
          </ac:picMkLst>
        </pc:picChg>
      </pc:sldChg>
      <pc:sldChg chg="add del">
        <pc:chgData name="Chi Kit Ken FONG" userId="233f042c-09e9-4a0c-9043-d675a582571a" providerId="ADAL" clId="{49B68355-91B0-A042-903E-D4E1C0CEC7F9}" dt="2022-09-28T05:08:56.406" v="304" actId="18676"/>
        <pc:sldMkLst>
          <pc:docMk/>
          <pc:sldMk cId="1332545798" sldId="790"/>
        </pc:sldMkLst>
      </pc:sldChg>
      <pc:sldChg chg="new del">
        <pc:chgData name="Chi Kit Ken FONG" userId="233f042c-09e9-4a0c-9043-d675a582571a" providerId="ADAL" clId="{49B68355-91B0-A042-903E-D4E1C0CEC7F9}" dt="2022-09-28T03:36:47.264" v="37" actId="2696"/>
        <pc:sldMkLst>
          <pc:docMk/>
          <pc:sldMk cId="3017352202" sldId="791"/>
        </pc:sldMkLst>
      </pc:sldChg>
      <pc:sldChg chg="modSp add mod modClrScheme chgLayout">
        <pc:chgData name="Chi Kit Ken FONG" userId="233f042c-09e9-4a0c-9043-d675a582571a" providerId="ADAL" clId="{49B68355-91B0-A042-903E-D4E1C0CEC7F9}" dt="2022-09-28T05:05:13.983" v="261" actId="700"/>
        <pc:sldMkLst>
          <pc:docMk/>
          <pc:sldMk cId="3472093654" sldId="791"/>
        </pc:sldMkLst>
        <pc:spChg chg="mod ord">
          <ac:chgData name="Chi Kit Ken FONG" userId="233f042c-09e9-4a0c-9043-d675a582571a" providerId="ADAL" clId="{49B68355-91B0-A042-903E-D4E1C0CEC7F9}" dt="2022-09-28T05:05:13.983" v="261" actId="700"/>
          <ac:spMkLst>
            <pc:docMk/>
            <pc:sldMk cId="3472093654" sldId="791"/>
            <ac:spMk id="2" creationId="{22A0EDF9-787C-45A2-8E66-81A21134104C}"/>
          </ac:spMkLst>
        </pc:spChg>
        <pc:spChg chg="mod ord">
          <ac:chgData name="Chi Kit Ken FONG" userId="233f042c-09e9-4a0c-9043-d675a582571a" providerId="ADAL" clId="{49B68355-91B0-A042-903E-D4E1C0CEC7F9}" dt="2022-09-28T05:05:13.983" v="261" actId="700"/>
          <ac:spMkLst>
            <pc:docMk/>
            <pc:sldMk cId="3472093654" sldId="791"/>
            <ac:spMk id="3" creationId="{E9BCD10A-97BF-4008-83F7-2270CE67D8FE}"/>
          </ac:spMkLst>
        </pc:spChg>
        <pc:spChg chg="mod ord">
          <ac:chgData name="Chi Kit Ken FONG" userId="233f042c-09e9-4a0c-9043-d675a582571a" providerId="ADAL" clId="{49B68355-91B0-A042-903E-D4E1C0CEC7F9}" dt="2022-09-28T05:05:13.983" v="261" actId="700"/>
          <ac:spMkLst>
            <pc:docMk/>
            <pc:sldMk cId="3472093654" sldId="791"/>
            <ac:spMk id="4" creationId="{3EB54DBC-D600-4413-8314-DEC4B00FF854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3:43:07.451" v="82" actId="207"/>
        <pc:sldMkLst>
          <pc:docMk/>
          <pc:sldMk cId="3158816433" sldId="792"/>
        </pc:sldMkLst>
        <pc:spChg chg="mod ord">
          <ac:chgData name="Chi Kit Ken FONG" userId="233f042c-09e9-4a0c-9043-d675a582571a" providerId="ADAL" clId="{49B68355-91B0-A042-903E-D4E1C0CEC7F9}" dt="2022-09-28T03:38:56.902" v="46" actId="700"/>
          <ac:spMkLst>
            <pc:docMk/>
            <pc:sldMk cId="3158816433" sldId="792"/>
            <ac:spMk id="3" creationId="{9979DD33-86CA-E048-A14E-76A481E9433D}"/>
          </ac:spMkLst>
        </pc:spChg>
        <pc:spChg chg="mod ord">
          <ac:chgData name="Chi Kit Ken FONG" userId="233f042c-09e9-4a0c-9043-d675a582571a" providerId="ADAL" clId="{49B68355-91B0-A042-903E-D4E1C0CEC7F9}" dt="2022-09-28T03:39:07.297" v="58" actId="20577"/>
          <ac:spMkLst>
            <pc:docMk/>
            <pc:sldMk cId="3158816433" sldId="792"/>
            <ac:spMk id="4" creationId="{DCDA6423-1EAF-5144-92B1-43C34977FF68}"/>
          </ac:spMkLst>
        </pc:spChg>
        <pc:spChg chg="mod ord">
          <ac:chgData name="Chi Kit Ken FONG" userId="233f042c-09e9-4a0c-9043-d675a582571a" providerId="ADAL" clId="{49B68355-91B0-A042-903E-D4E1C0CEC7F9}" dt="2022-09-28T03:42:20.818" v="79" actId="207"/>
          <ac:spMkLst>
            <pc:docMk/>
            <pc:sldMk cId="3158816433" sldId="792"/>
            <ac:spMk id="6" creationId="{E3CEFE96-291B-5345-8485-569F078369A0}"/>
          </ac:spMkLst>
        </pc:spChg>
        <pc:spChg chg="mod ord">
          <ac:chgData name="Chi Kit Ken FONG" userId="233f042c-09e9-4a0c-9043-d675a582571a" providerId="ADAL" clId="{49B68355-91B0-A042-903E-D4E1C0CEC7F9}" dt="2022-09-28T03:43:07.451" v="82" actId="207"/>
          <ac:spMkLst>
            <pc:docMk/>
            <pc:sldMk cId="3158816433" sldId="792"/>
            <ac:spMk id="7" creationId="{8F99E5DB-BC77-CA4D-8AD2-50017A65F021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5:03:31.895" v="249" actId="27636"/>
        <pc:sldMkLst>
          <pc:docMk/>
          <pc:sldMk cId="4067330660" sldId="793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4067330660" sldId="793"/>
            <ac:spMk id="2" creationId="{8018AC5D-64FE-DD4A-81F3-FF547551987B}"/>
          </ac:spMkLst>
        </pc:spChg>
        <pc:spChg chg="mod ord">
          <ac:chgData name="Chi Kit Ken FONG" userId="233f042c-09e9-4a0c-9043-d675a582571a" providerId="ADAL" clId="{49B68355-91B0-A042-903E-D4E1C0CEC7F9}" dt="2022-09-28T05:03:17.185" v="241" actId="14100"/>
          <ac:spMkLst>
            <pc:docMk/>
            <pc:sldMk cId="4067330660" sldId="793"/>
            <ac:spMk id="3" creationId="{2A03558B-2126-E64A-9BC7-64530FAFF5B8}"/>
          </ac:spMkLst>
        </pc:spChg>
        <pc:spChg chg="mod ord">
          <ac:chgData name="Chi Kit Ken FONG" userId="233f042c-09e9-4a0c-9043-d675a582571a" providerId="ADAL" clId="{49B68355-91B0-A042-903E-D4E1C0CEC7F9}" dt="2022-09-28T05:03:31.895" v="249" actId="27636"/>
          <ac:spMkLst>
            <pc:docMk/>
            <pc:sldMk cId="4067330660" sldId="793"/>
            <ac:spMk id="4" creationId="{C3F0C8ED-CF94-664B-8527-DF602ADDBEA4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4067330660" sldId="793"/>
            <ac:spMk id="5" creationId="{AA808253-2EE3-DF40-8899-F7072FDEF8C0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3:53:53.447" v="144" actId="1076"/>
        <pc:sldMkLst>
          <pc:docMk/>
          <pc:sldMk cId="2890168378" sldId="794"/>
        </pc:sldMkLst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2890168378" sldId="794"/>
            <ac:spMk id="2" creationId="{2FEF8E60-FC40-C341-9FCE-CAF40DECC34A}"/>
          </ac:spMkLst>
        </pc:spChg>
        <pc:spChg chg="mod ord">
          <ac:chgData name="Chi Kit Ken FONG" userId="233f042c-09e9-4a0c-9043-d675a582571a" providerId="ADAL" clId="{49B68355-91B0-A042-903E-D4E1C0CEC7F9}" dt="2022-09-28T03:53:50.196" v="143" actId="14100"/>
          <ac:spMkLst>
            <pc:docMk/>
            <pc:sldMk cId="2890168378" sldId="794"/>
            <ac:spMk id="3" creationId="{E8717C6B-8776-B049-9C5B-DC9EF721CBD7}"/>
          </ac:spMkLst>
        </pc:spChg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2890168378" sldId="794"/>
            <ac:spMk id="4" creationId="{ABB607D3-8E3B-F84C-8FA5-85A11A87351A}"/>
          </ac:spMkLst>
        </pc:spChg>
        <pc:grpChg chg="mod">
          <ac:chgData name="Chi Kit Ken FONG" userId="233f042c-09e9-4a0c-9043-d675a582571a" providerId="ADAL" clId="{49B68355-91B0-A042-903E-D4E1C0CEC7F9}" dt="2022-09-28T03:53:53.447" v="144" actId="1076"/>
          <ac:grpSpMkLst>
            <pc:docMk/>
            <pc:sldMk cId="2890168378" sldId="794"/>
            <ac:grpSpMk id="10" creationId="{EE96035A-6B3E-D845-B1E3-1C38FB697678}"/>
          </ac:grpSpMkLst>
        </pc:grpChg>
      </pc:sldChg>
      <pc:sldChg chg="modSp add mod modClrScheme chgLayout">
        <pc:chgData name="Chi Kit Ken FONG" userId="233f042c-09e9-4a0c-9043-d675a582571a" providerId="ADAL" clId="{49B68355-91B0-A042-903E-D4E1C0CEC7F9}" dt="2022-09-28T03:51:50.848" v="123" actId="700"/>
        <pc:sldMkLst>
          <pc:docMk/>
          <pc:sldMk cId="2648299166" sldId="795"/>
        </pc:sldMkLst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2648299166" sldId="795"/>
            <ac:spMk id="2" creationId="{2FEF8E60-FC40-C341-9FCE-CAF40DECC34A}"/>
          </ac:spMkLst>
        </pc:spChg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2648299166" sldId="795"/>
            <ac:spMk id="3" creationId="{E8717C6B-8776-B049-9C5B-DC9EF721CBD7}"/>
          </ac:spMkLst>
        </pc:spChg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2648299166" sldId="795"/>
            <ac:spMk id="4" creationId="{ABB607D3-8E3B-F84C-8FA5-85A11A87351A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3:38:56.902" v="46" actId="700"/>
        <pc:sldMkLst>
          <pc:docMk/>
          <pc:sldMk cId="2026301465" sldId="796"/>
        </pc:sldMkLst>
        <pc:spChg chg="mod ord">
          <ac:chgData name="Chi Kit Ken FONG" userId="233f042c-09e9-4a0c-9043-d675a582571a" providerId="ADAL" clId="{49B68355-91B0-A042-903E-D4E1C0CEC7F9}" dt="2022-09-28T03:38:56.902" v="46" actId="700"/>
          <ac:spMkLst>
            <pc:docMk/>
            <pc:sldMk cId="2026301465" sldId="796"/>
            <ac:spMk id="4" creationId="{8B595C05-3E86-40F2-99F5-31DA039F3543}"/>
          </ac:spMkLst>
        </pc:spChg>
        <pc:spChg chg="mod ord">
          <ac:chgData name="Chi Kit Ken FONG" userId="233f042c-09e9-4a0c-9043-d675a582571a" providerId="ADAL" clId="{49B68355-91B0-A042-903E-D4E1C0CEC7F9}" dt="2022-09-28T03:38:56.902" v="46" actId="700"/>
          <ac:spMkLst>
            <pc:docMk/>
            <pc:sldMk cId="2026301465" sldId="796"/>
            <ac:spMk id="5" creationId="{FDBD0B14-8020-4BD8-944C-376F45E6B4B9}"/>
          </ac:spMkLst>
        </pc:spChg>
        <pc:spChg chg="mod ord">
          <ac:chgData name="Chi Kit Ken FONG" userId="233f042c-09e9-4a0c-9043-d675a582571a" providerId="ADAL" clId="{49B68355-91B0-A042-903E-D4E1C0CEC7F9}" dt="2022-09-28T03:38:56.902" v="46" actId="700"/>
          <ac:spMkLst>
            <pc:docMk/>
            <pc:sldMk cId="2026301465" sldId="796"/>
            <ac:spMk id="8" creationId="{F4139D2F-A8B9-4D0F-A73A-0241DE335CDE}"/>
          </ac:spMkLst>
        </pc:spChg>
      </pc:sldChg>
      <pc:sldChg chg="addSp delSp modSp add mod modClrScheme chgLayout">
        <pc:chgData name="Chi Kit Ken FONG" userId="233f042c-09e9-4a0c-9043-d675a582571a" providerId="ADAL" clId="{49B68355-91B0-A042-903E-D4E1C0CEC7F9}" dt="2022-09-28T03:41:06.767" v="69" actId="478"/>
        <pc:sldMkLst>
          <pc:docMk/>
          <pc:sldMk cId="1074183771" sldId="797"/>
        </pc:sldMkLst>
        <pc:spChg chg="add del mod ord">
          <ac:chgData name="Chi Kit Ken FONG" userId="233f042c-09e9-4a0c-9043-d675a582571a" providerId="ADAL" clId="{49B68355-91B0-A042-903E-D4E1C0CEC7F9}" dt="2022-09-28T03:41:06.767" v="69" actId="478"/>
          <ac:spMkLst>
            <pc:docMk/>
            <pc:sldMk cId="1074183771" sldId="797"/>
            <ac:spMk id="2" creationId="{029D0CE1-A87E-21B1-C995-C2F19CBCA927}"/>
          </ac:spMkLst>
        </pc:spChg>
        <pc:spChg chg="mod ord">
          <ac:chgData name="Chi Kit Ken FONG" userId="233f042c-09e9-4a0c-9043-d675a582571a" providerId="ADAL" clId="{49B68355-91B0-A042-903E-D4E1C0CEC7F9}" dt="2022-09-28T03:38:56.902" v="46" actId="700"/>
          <ac:spMkLst>
            <pc:docMk/>
            <pc:sldMk cId="1074183771" sldId="797"/>
            <ac:spMk id="213" creationId="{00000000-0000-0000-0000-000000000000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3:54:53.245" v="152" actId="14100"/>
        <pc:sldMkLst>
          <pc:docMk/>
          <pc:sldMk cId="1398505274" sldId="798"/>
        </pc:sldMkLst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1398505274" sldId="798"/>
            <ac:spMk id="4" creationId="{8B595C05-3E86-40F2-99F5-31DA039F3543}"/>
          </ac:spMkLst>
        </pc:spChg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1398505274" sldId="798"/>
            <ac:spMk id="5" creationId="{FDBD0B14-8020-4BD8-944C-376F45E6B4B9}"/>
          </ac:spMkLst>
        </pc:spChg>
        <pc:spChg chg="mod ord">
          <ac:chgData name="Chi Kit Ken FONG" userId="233f042c-09e9-4a0c-9043-d675a582571a" providerId="ADAL" clId="{49B68355-91B0-A042-903E-D4E1C0CEC7F9}" dt="2022-09-28T03:54:46.145" v="151" actId="14100"/>
          <ac:spMkLst>
            <pc:docMk/>
            <pc:sldMk cId="1398505274" sldId="798"/>
            <ac:spMk id="12" creationId="{AF032A10-7420-47B2-B60F-867D8453940D}"/>
          </ac:spMkLst>
        </pc:spChg>
        <pc:picChg chg="mod">
          <ac:chgData name="Chi Kit Ken FONG" userId="233f042c-09e9-4a0c-9043-d675a582571a" providerId="ADAL" clId="{49B68355-91B0-A042-903E-D4E1C0CEC7F9}" dt="2022-09-28T03:54:53.245" v="152" actId="14100"/>
          <ac:picMkLst>
            <pc:docMk/>
            <pc:sldMk cId="1398505274" sldId="798"/>
            <ac:picMk id="8" creationId="{E37967E6-33C9-475D-AB06-7D07DFF85DB7}"/>
          </ac:picMkLst>
        </pc:picChg>
      </pc:sldChg>
      <pc:sldChg chg="modSp add mod modClrScheme chgLayout">
        <pc:chgData name="Chi Kit Ken FONG" userId="233f042c-09e9-4a0c-9043-d675a582571a" providerId="ADAL" clId="{49B68355-91B0-A042-903E-D4E1C0CEC7F9}" dt="2022-09-28T03:55:18.644" v="154" actId="1076"/>
        <pc:sldMkLst>
          <pc:docMk/>
          <pc:sldMk cId="1799863458" sldId="799"/>
        </pc:sldMkLst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1799863458" sldId="799"/>
            <ac:spMk id="2" creationId="{29EEB0C0-0850-4A7E-875C-1250686D266F}"/>
          </ac:spMkLst>
        </pc:spChg>
        <pc:spChg chg="mod ord">
          <ac:chgData name="Chi Kit Ken FONG" userId="233f042c-09e9-4a0c-9043-d675a582571a" providerId="ADAL" clId="{49B68355-91B0-A042-903E-D4E1C0CEC7F9}" dt="2022-09-28T03:55:12.394" v="153" actId="14100"/>
          <ac:spMkLst>
            <pc:docMk/>
            <pc:sldMk cId="1799863458" sldId="799"/>
            <ac:spMk id="3" creationId="{C6596DFC-38E7-469D-92F8-BDCC58BAEACE}"/>
          </ac:spMkLst>
        </pc:spChg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1799863458" sldId="799"/>
            <ac:spMk id="4" creationId="{75D52EF8-EDCB-4D8D-A3CE-CC16E962A9DD}"/>
          </ac:spMkLst>
        </pc:spChg>
        <pc:picChg chg="mod">
          <ac:chgData name="Chi Kit Ken FONG" userId="233f042c-09e9-4a0c-9043-d675a582571a" providerId="ADAL" clId="{49B68355-91B0-A042-903E-D4E1C0CEC7F9}" dt="2022-09-28T03:55:18.644" v="154" actId="1076"/>
          <ac:picMkLst>
            <pc:docMk/>
            <pc:sldMk cId="1799863458" sldId="799"/>
            <ac:picMk id="8" creationId="{46CBFDD5-9102-40CD-998F-C4037DE26E8F}"/>
          </ac:picMkLst>
        </pc:picChg>
      </pc:sldChg>
      <pc:sldChg chg="modSp add mod modClrScheme chgLayout">
        <pc:chgData name="Chi Kit Ken FONG" userId="233f042c-09e9-4a0c-9043-d675a582571a" providerId="ADAL" clId="{49B68355-91B0-A042-903E-D4E1C0CEC7F9}" dt="2022-09-28T03:55:41.104" v="158" actId="1076"/>
        <pc:sldMkLst>
          <pc:docMk/>
          <pc:sldMk cId="3965860184" sldId="800"/>
        </pc:sldMkLst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3965860184" sldId="800"/>
            <ac:spMk id="2" creationId="{06407134-53DE-4E4E-B8D2-3149AE3DB186}"/>
          </ac:spMkLst>
        </pc:spChg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3965860184" sldId="800"/>
            <ac:spMk id="3" creationId="{DFF0795E-4838-431B-A0D1-99789BC63D98}"/>
          </ac:spMkLst>
        </pc:spChg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3965860184" sldId="800"/>
            <ac:spMk id="4" creationId="{FB7B6580-937D-4654-8B39-C1D521619C05}"/>
          </ac:spMkLst>
        </pc:spChg>
        <pc:grpChg chg="mod">
          <ac:chgData name="Chi Kit Ken FONG" userId="233f042c-09e9-4a0c-9043-d675a582571a" providerId="ADAL" clId="{49B68355-91B0-A042-903E-D4E1C0CEC7F9}" dt="2022-09-28T03:55:41.104" v="158" actId="1076"/>
          <ac:grpSpMkLst>
            <pc:docMk/>
            <pc:sldMk cId="3965860184" sldId="800"/>
            <ac:grpSpMk id="14" creationId="{9EB94F14-EBD8-47CB-9B5D-E88630993046}"/>
          </ac:grpSpMkLst>
        </pc:grpChg>
        <pc:grpChg chg="mod">
          <ac:chgData name="Chi Kit Ken FONG" userId="233f042c-09e9-4a0c-9043-d675a582571a" providerId="ADAL" clId="{49B68355-91B0-A042-903E-D4E1C0CEC7F9}" dt="2022-09-28T03:55:41.104" v="158" actId="1076"/>
          <ac:grpSpMkLst>
            <pc:docMk/>
            <pc:sldMk cId="3965860184" sldId="800"/>
            <ac:grpSpMk id="15" creationId="{6571145A-E988-4554-8D78-9F5B809525FB}"/>
          </ac:grpSpMkLst>
        </pc:grpChg>
      </pc:sldChg>
      <pc:sldChg chg="addSp delSp modSp add mod modClrScheme chgLayout">
        <pc:chgData name="Chi Kit Ken FONG" userId="233f042c-09e9-4a0c-9043-d675a582571a" providerId="ADAL" clId="{49B68355-91B0-A042-903E-D4E1C0CEC7F9}" dt="2022-09-28T04:59:02.429" v="215" actId="1076"/>
        <pc:sldMkLst>
          <pc:docMk/>
          <pc:sldMk cId="0" sldId="801"/>
        </pc:sldMkLst>
        <pc:spChg chg="add del mod ord">
          <ac:chgData name="Chi Kit Ken FONG" userId="233f042c-09e9-4a0c-9043-d675a582571a" providerId="ADAL" clId="{49B68355-91B0-A042-903E-D4E1C0CEC7F9}" dt="2022-09-28T04:58:51.227" v="214" actId="478"/>
          <ac:spMkLst>
            <pc:docMk/>
            <pc:sldMk cId="0" sldId="801"/>
            <ac:spMk id="2" creationId="{F6F21FDF-38A6-B912-5B6C-DEC7CB62D336}"/>
          </ac:spMkLst>
        </pc:spChg>
        <pc:spChg chg="add del mod ord">
          <ac:chgData name="Chi Kit Ken FONG" userId="233f042c-09e9-4a0c-9043-d675a582571a" providerId="ADAL" clId="{49B68355-91B0-A042-903E-D4E1C0CEC7F9}" dt="2022-09-28T04:58:51.227" v="214" actId="478"/>
          <ac:spMkLst>
            <pc:docMk/>
            <pc:sldMk cId="0" sldId="801"/>
            <ac:spMk id="3" creationId="{9E97DBCF-4D03-D39B-AA23-757FDF87EE0D}"/>
          </ac:spMkLst>
        </pc:spChg>
        <pc:spChg chg="mod">
          <ac:chgData name="Chi Kit Ken FONG" userId="233f042c-09e9-4a0c-9043-d675a582571a" providerId="ADAL" clId="{49B68355-91B0-A042-903E-D4E1C0CEC7F9}" dt="2022-09-28T04:59:02.429" v="215" actId="1076"/>
          <ac:spMkLst>
            <pc:docMk/>
            <pc:sldMk cId="0" sldId="801"/>
            <ac:spMk id="309" creationId="{00000000-0000-0000-0000-000000000000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4:59:15.280" v="216" actId="1076"/>
        <pc:sldMkLst>
          <pc:docMk/>
          <pc:sldMk cId="369759335" sldId="802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69759335" sldId="802"/>
            <ac:spMk id="2" creationId="{A35609E1-21AF-49F7-A6DC-DCA808416163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69759335" sldId="802"/>
            <ac:spMk id="3" creationId="{799C55BC-02F6-470A-BBA8-EC539EFDBA67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69759335" sldId="802"/>
            <ac:spMk id="4" creationId="{A376FFAC-205F-47F2-B71A-31C20BE9CA2C}"/>
          </ac:spMkLst>
        </pc:spChg>
        <pc:spChg chg="mod">
          <ac:chgData name="Chi Kit Ken FONG" userId="233f042c-09e9-4a0c-9043-d675a582571a" providerId="ADAL" clId="{49B68355-91B0-A042-903E-D4E1C0CEC7F9}" dt="2022-09-28T04:59:15.280" v="216" actId="1076"/>
          <ac:spMkLst>
            <pc:docMk/>
            <pc:sldMk cId="369759335" sldId="802"/>
            <ac:spMk id="5" creationId="{4CC124F1-BF6B-4935-960B-D6F2995E6BEF}"/>
          </ac:spMkLst>
        </pc:spChg>
        <pc:spChg chg="mod">
          <ac:chgData name="Chi Kit Ken FONG" userId="233f042c-09e9-4a0c-9043-d675a582571a" providerId="ADAL" clId="{49B68355-91B0-A042-903E-D4E1C0CEC7F9}" dt="2022-09-28T04:59:15.280" v="216" actId="1076"/>
          <ac:spMkLst>
            <pc:docMk/>
            <pc:sldMk cId="369759335" sldId="802"/>
            <ac:spMk id="6" creationId="{F73815B1-BD9F-44C9-B847-250424CB9EF6}"/>
          </ac:spMkLst>
        </pc:spChg>
        <pc:spChg chg="mod">
          <ac:chgData name="Chi Kit Ken FONG" userId="233f042c-09e9-4a0c-9043-d675a582571a" providerId="ADAL" clId="{49B68355-91B0-A042-903E-D4E1C0CEC7F9}" dt="2022-09-28T04:59:15.280" v="216" actId="1076"/>
          <ac:spMkLst>
            <pc:docMk/>
            <pc:sldMk cId="369759335" sldId="802"/>
            <ac:spMk id="7" creationId="{8961375E-76E0-4011-AF5C-2F7538FD370E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5:01:55.633" v="233" actId="1076"/>
        <pc:sldMkLst>
          <pc:docMk/>
          <pc:sldMk cId="3458305783" sldId="803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458305783" sldId="803"/>
            <ac:spMk id="2" creationId="{7A5547E1-D129-49F2-BE1E-93A5FB28648A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458305783" sldId="803"/>
            <ac:spMk id="3" creationId="{93AB10EC-CBAE-4DBA-825F-C1D085AE76D3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458305783" sldId="803"/>
            <ac:spMk id="4" creationId="{2B5CDF3B-C47E-41A7-AB56-E6DF251FE2D7}"/>
          </ac:spMkLst>
        </pc:spChg>
        <pc:picChg chg="mod">
          <ac:chgData name="Chi Kit Ken FONG" userId="233f042c-09e9-4a0c-9043-d675a582571a" providerId="ADAL" clId="{49B68355-91B0-A042-903E-D4E1C0CEC7F9}" dt="2022-09-28T05:01:55.633" v="233" actId="1076"/>
          <ac:picMkLst>
            <pc:docMk/>
            <pc:sldMk cId="3458305783" sldId="803"/>
            <ac:picMk id="7" creationId="{3DCD78AC-E973-4C9E-934B-1D64B3BD9639}"/>
          </ac:picMkLst>
        </pc:picChg>
        <pc:picChg chg="mod">
          <ac:chgData name="Chi Kit Ken FONG" userId="233f042c-09e9-4a0c-9043-d675a582571a" providerId="ADAL" clId="{49B68355-91B0-A042-903E-D4E1C0CEC7F9}" dt="2022-09-28T05:01:55.633" v="233" actId="1076"/>
          <ac:picMkLst>
            <pc:docMk/>
            <pc:sldMk cId="3458305783" sldId="803"/>
            <ac:picMk id="8" creationId="{3F6607E6-8DC4-4623-983C-F6F9FB421EE4}"/>
          </ac:picMkLst>
        </pc:picChg>
        <pc:picChg chg="mod">
          <ac:chgData name="Chi Kit Ken FONG" userId="233f042c-09e9-4a0c-9043-d675a582571a" providerId="ADAL" clId="{49B68355-91B0-A042-903E-D4E1C0CEC7F9}" dt="2022-09-28T05:01:55.633" v="233" actId="1076"/>
          <ac:picMkLst>
            <pc:docMk/>
            <pc:sldMk cId="3458305783" sldId="803"/>
            <ac:picMk id="10" creationId="{8BAF4658-0490-4E3E-B0D0-8A0A809FFF80}"/>
          </ac:picMkLst>
        </pc:picChg>
      </pc:sldChg>
      <pc:sldChg chg="modSp add mod modClrScheme chgLayout">
        <pc:chgData name="Chi Kit Ken FONG" userId="233f042c-09e9-4a0c-9043-d675a582571a" providerId="ADAL" clId="{49B68355-91B0-A042-903E-D4E1C0CEC7F9}" dt="2022-09-28T05:02:29.187" v="238" actId="1035"/>
        <pc:sldMkLst>
          <pc:docMk/>
          <pc:sldMk cId="173687099" sldId="804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173687099" sldId="804"/>
            <ac:spMk id="2" creationId="{D2B524AF-3B23-4734-BDBF-2E9C10858314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173687099" sldId="804"/>
            <ac:spMk id="3" creationId="{A4C9576B-639C-494C-9134-864B470AECBC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173687099" sldId="804"/>
            <ac:spMk id="4" creationId="{B1FD3A74-9418-4538-95C6-BB39FC43C9FC}"/>
          </ac:spMkLst>
        </pc:spChg>
        <pc:spChg chg="mod">
          <ac:chgData name="Chi Kit Ken FONG" userId="233f042c-09e9-4a0c-9043-d675a582571a" providerId="ADAL" clId="{49B68355-91B0-A042-903E-D4E1C0CEC7F9}" dt="2022-09-28T05:02:29.187" v="238" actId="1035"/>
          <ac:spMkLst>
            <pc:docMk/>
            <pc:sldMk cId="173687099" sldId="804"/>
            <ac:spMk id="5" creationId="{617FA711-6C0E-F948-BE47-28FB726999ED}"/>
          </ac:spMkLst>
        </pc:spChg>
        <pc:spChg chg="mod">
          <ac:chgData name="Chi Kit Ken FONG" userId="233f042c-09e9-4a0c-9043-d675a582571a" providerId="ADAL" clId="{49B68355-91B0-A042-903E-D4E1C0CEC7F9}" dt="2022-09-28T05:02:29.187" v="238" actId="1035"/>
          <ac:spMkLst>
            <pc:docMk/>
            <pc:sldMk cId="173687099" sldId="804"/>
            <ac:spMk id="6" creationId="{A3E8F39F-7621-43B1-9639-A19D9BAA5ED1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3:56:33.733" v="165" actId="27636"/>
        <pc:sldMkLst>
          <pc:docMk/>
          <pc:sldMk cId="2317588853" sldId="805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2317588853" sldId="805"/>
            <ac:spMk id="2" creationId="{E65BFE04-757B-4E34-B7DD-3E6CCCF86F79}"/>
          </ac:spMkLst>
        </pc:spChg>
        <pc:spChg chg="mod ord">
          <ac:chgData name="Chi Kit Ken FONG" userId="233f042c-09e9-4a0c-9043-d675a582571a" providerId="ADAL" clId="{49B68355-91B0-A042-903E-D4E1C0CEC7F9}" dt="2022-09-28T03:56:33.733" v="165" actId="27636"/>
          <ac:spMkLst>
            <pc:docMk/>
            <pc:sldMk cId="2317588853" sldId="805"/>
            <ac:spMk id="3" creationId="{248EE028-A92E-4EF4-9C32-1864A9E74633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2317588853" sldId="805"/>
            <ac:spMk id="4" creationId="{24844FC5-85B4-44BF-98A7-F26B075F178F}"/>
          </ac:spMkLst>
        </pc:spChg>
      </pc:sldChg>
      <pc:sldChg chg="addSp delSp modSp add mod modClrScheme chgLayout">
        <pc:chgData name="Chi Kit Ken FONG" userId="233f042c-09e9-4a0c-9043-d675a582571a" providerId="ADAL" clId="{49B68355-91B0-A042-903E-D4E1C0CEC7F9}" dt="2022-09-28T05:02:53.432" v="239" actId="478"/>
        <pc:sldMkLst>
          <pc:docMk/>
          <pc:sldMk cId="3926314512" sldId="807"/>
        </pc:sldMkLst>
        <pc:spChg chg="add del mod ord">
          <ac:chgData name="Chi Kit Ken FONG" userId="233f042c-09e9-4a0c-9043-d675a582571a" providerId="ADAL" clId="{49B68355-91B0-A042-903E-D4E1C0CEC7F9}" dt="2022-09-28T05:02:53.432" v="239" actId="478"/>
          <ac:spMkLst>
            <pc:docMk/>
            <pc:sldMk cId="3926314512" sldId="807"/>
            <ac:spMk id="2" creationId="{230F639F-E85A-4030-A8A6-BC435D9B2DD2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926314512" sldId="807"/>
            <ac:spMk id="4" creationId="{8B595C05-3E86-40F2-99F5-31DA039F3543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926314512" sldId="807"/>
            <ac:spMk id="5" creationId="{FDBD0B14-8020-4BD8-944C-376F45E6B4B9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3:59:07.396" v="196" actId="1076"/>
        <pc:sldMkLst>
          <pc:docMk/>
          <pc:sldMk cId="2982679186" sldId="808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2982679186" sldId="808"/>
            <ac:spMk id="2" creationId="{C4CEFB2C-C748-C743-8611-562A13712902}"/>
          </ac:spMkLst>
        </pc:spChg>
        <pc:spChg chg="mod ord">
          <ac:chgData name="Chi Kit Ken FONG" userId="233f042c-09e9-4a0c-9043-d675a582571a" providerId="ADAL" clId="{49B68355-91B0-A042-903E-D4E1C0CEC7F9}" dt="2022-09-28T03:59:03.751" v="195" actId="27636"/>
          <ac:spMkLst>
            <pc:docMk/>
            <pc:sldMk cId="2982679186" sldId="808"/>
            <ac:spMk id="3" creationId="{CA93A3C5-1636-0642-8890-73737210F13A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2982679186" sldId="808"/>
            <ac:spMk id="4" creationId="{88B7A379-D35C-CE42-B7A0-039BC5EE501F}"/>
          </ac:spMkLst>
        </pc:spChg>
        <pc:spChg chg="mod">
          <ac:chgData name="Chi Kit Ken FONG" userId="233f042c-09e9-4a0c-9043-d675a582571a" providerId="ADAL" clId="{49B68355-91B0-A042-903E-D4E1C0CEC7F9}" dt="2022-09-28T03:59:07.396" v="196" actId="1076"/>
          <ac:spMkLst>
            <pc:docMk/>
            <pc:sldMk cId="2982679186" sldId="808"/>
            <ac:spMk id="5" creationId="{CF6F00FF-430F-1D48-A0D7-2AA7F95239BF}"/>
          </ac:spMkLst>
        </pc:spChg>
        <pc:spChg chg="mod">
          <ac:chgData name="Chi Kit Ken FONG" userId="233f042c-09e9-4a0c-9043-d675a582571a" providerId="ADAL" clId="{49B68355-91B0-A042-903E-D4E1C0CEC7F9}" dt="2022-09-28T03:59:07.396" v="196" actId="1076"/>
          <ac:spMkLst>
            <pc:docMk/>
            <pc:sldMk cId="2982679186" sldId="808"/>
            <ac:spMk id="6" creationId="{C5D6FAA6-57EE-41C7-B4F4-8948FDE9C475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3:51:02.452" v="120" actId="14100"/>
        <pc:sldMkLst>
          <pc:docMk/>
          <pc:sldMk cId="3719497196" sldId="812"/>
        </pc:sldMkLst>
        <pc:spChg chg="mod ord">
          <ac:chgData name="Chi Kit Ken FONG" userId="233f042c-09e9-4a0c-9043-d675a582571a" providerId="ADAL" clId="{49B68355-91B0-A042-903E-D4E1C0CEC7F9}" dt="2022-09-28T03:50:26.300" v="116" actId="700"/>
          <ac:spMkLst>
            <pc:docMk/>
            <pc:sldMk cId="3719497196" sldId="812"/>
            <ac:spMk id="2" creationId="{C9A2AC64-D2AB-43BD-92CF-87F0733BEF4E}"/>
          </ac:spMkLst>
        </pc:spChg>
        <pc:spChg chg="mod ord">
          <ac:chgData name="Chi Kit Ken FONG" userId="233f042c-09e9-4a0c-9043-d675a582571a" providerId="ADAL" clId="{49B68355-91B0-A042-903E-D4E1C0CEC7F9}" dt="2022-09-28T03:51:02.452" v="120" actId="14100"/>
          <ac:spMkLst>
            <pc:docMk/>
            <pc:sldMk cId="3719497196" sldId="812"/>
            <ac:spMk id="3" creationId="{847D2C4F-B74E-462A-9F9B-75DDC0AF0695}"/>
          </ac:spMkLst>
        </pc:spChg>
        <pc:spChg chg="mod ord">
          <ac:chgData name="Chi Kit Ken FONG" userId="233f042c-09e9-4a0c-9043-d675a582571a" providerId="ADAL" clId="{49B68355-91B0-A042-903E-D4E1C0CEC7F9}" dt="2022-09-28T03:50:26.300" v="116" actId="700"/>
          <ac:spMkLst>
            <pc:docMk/>
            <pc:sldMk cId="3719497196" sldId="812"/>
            <ac:spMk id="4" creationId="{30C6739B-F90E-40C9-9293-7D7C0CF66D56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3:51:06.855" v="121" actId="1076"/>
        <pc:sldMkLst>
          <pc:docMk/>
          <pc:sldMk cId="384430653" sldId="814"/>
        </pc:sldMkLst>
        <pc:spChg chg="mod ord">
          <ac:chgData name="Chi Kit Ken FONG" userId="233f042c-09e9-4a0c-9043-d675a582571a" providerId="ADAL" clId="{49B68355-91B0-A042-903E-D4E1C0CEC7F9}" dt="2022-09-28T03:50:26.300" v="116" actId="700"/>
          <ac:spMkLst>
            <pc:docMk/>
            <pc:sldMk cId="384430653" sldId="814"/>
            <ac:spMk id="2" creationId="{B1587E90-7F35-47F3-9FB9-4777FF511B22}"/>
          </ac:spMkLst>
        </pc:spChg>
        <pc:spChg chg="mod ord">
          <ac:chgData name="Chi Kit Ken FONG" userId="233f042c-09e9-4a0c-9043-d675a582571a" providerId="ADAL" clId="{49B68355-91B0-A042-903E-D4E1C0CEC7F9}" dt="2022-09-28T03:50:26.300" v="116" actId="700"/>
          <ac:spMkLst>
            <pc:docMk/>
            <pc:sldMk cId="384430653" sldId="814"/>
            <ac:spMk id="4" creationId="{91091821-F828-48A5-AF3E-D94ADE578A61}"/>
          </ac:spMkLst>
        </pc:spChg>
        <pc:spChg chg="mod ord">
          <ac:chgData name="Chi Kit Ken FONG" userId="233f042c-09e9-4a0c-9043-d675a582571a" providerId="ADAL" clId="{49B68355-91B0-A042-903E-D4E1C0CEC7F9}" dt="2022-09-28T03:50:26.300" v="116" actId="700"/>
          <ac:spMkLst>
            <pc:docMk/>
            <pc:sldMk cId="384430653" sldId="814"/>
            <ac:spMk id="23" creationId="{33007C80-0846-4BC1-8E90-898D80D3F087}"/>
          </ac:spMkLst>
        </pc:spChg>
        <pc:picChg chg="mod">
          <ac:chgData name="Chi Kit Ken FONG" userId="233f042c-09e9-4a0c-9043-d675a582571a" providerId="ADAL" clId="{49B68355-91B0-A042-903E-D4E1C0CEC7F9}" dt="2022-09-28T03:51:06.855" v="121" actId="1076"/>
          <ac:picMkLst>
            <pc:docMk/>
            <pc:sldMk cId="384430653" sldId="814"/>
            <ac:picMk id="5" creationId="{0B2C5E36-EF13-4102-8C38-3ABF4AD28AF4}"/>
          </ac:picMkLst>
        </pc:picChg>
      </pc:sldChg>
      <pc:sldChg chg="modSp add mod modClrScheme chgLayout">
        <pc:chgData name="Chi Kit Ken FONG" userId="233f042c-09e9-4a0c-9043-d675a582571a" providerId="ADAL" clId="{49B68355-91B0-A042-903E-D4E1C0CEC7F9}" dt="2022-09-28T03:49:18.497" v="111" actId="166"/>
        <pc:sldMkLst>
          <pc:docMk/>
          <pc:sldMk cId="1267966454" sldId="815"/>
        </pc:sldMkLst>
        <pc:spChg chg="mod ord">
          <ac:chgData name="Chi Kit Ken FONG" userId="233f042c-09e9-4a0c-9043-d675a582571a" providerId="ADAL" clId="{49B68355-91B0-A042-903E-D4E1C0CEC7F9}" dt="2022-09-28T03:47:58.003" v="100" actId="700"/>
          <ac:spMkLst>
            <pc:docMk/>
            <pc:sldMk cId="1267966454" sldId="815"/>
            <ac:spMk id="4" creationId="{8B595C05-3E86-40F2-99F5-31DA039F3543}"/>
          </ac:spMkLst>
        </pc:spChg>
        <pc:spChg chg="mod ord">
          <ac:chgData name="Chi Kit Ken FONG" userId="233f042c-09e9-4a0c-9043-d675a582571a" providerId="ADAL" clId="{49B68355-91B0-A042-903E-D4E1C0CEC7F9}" dt="2022-09-28T03:47:58.003" v="100" actId="700"/>
          <ac:spMkLst>
            <pc:docMk/>
            <pc:sldMk cId="1267966454" sldId="815"/>
            <ac:spMk id="5" creationId="{FDBD0B14-8020-4BD8-944C-376F45E6B4B9}"/>
          </ac:spMkLst>
        </pc:spChg>
        <pc:spChg chg="mod ord">
          <ac:chgData name="Chi Kit Ken FONG" userId="233f042c-09e9-4a0c-9043-d675a582571a" providerId="ADAL" clId="{49B68355-91B0-A042-903E-D4E1C0CEC7F9}" dt="2022-09-28T03:49:18.497" v="111" actId="166"/>
          <ac:spMkLst>
            <pc:docMk/>
            <pc:sldMk cId="1267966454" sldId="815"/>
            <ac:spMk id="12" creationId="{AF032A10-7420-47B2-B60F-867D8453940D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3:56:33.494" v="163" actId="700"/>
        <pc:sldMkLst>
          <pc:docMk/>
          <pc:sldMk cId="395800653" sldId="816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95800653" sldId="816"/>
            <ac:spMk id="4" creationId="{361DD68B-33E1-474B-9E3E-E220E55E6F65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95800653" sldId="816"/>
            <ac:spMk id="5" creationId="{3AA65B3D-3836-4D89-A678-202C029DD5BF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95800653" sldId="816"/>
            <ac:spMk id="6" creationId="{A5D241CB-143D-46E3-BE1C-A75715CEBDC9}"/>
          </ac:spMkLst>
        </pc:spChg>
      </pc:sldChg>
      <pc:sldChg chg="add del">
        <pc:chgData name="Chi Kit Ken FONG" userId="233f042c-09e9-4a0c-9043-d675a582571a" providerId="ADAL" clId="{49B68355-91B0-A042-903E-D4E1C0CEC7F9}" dt="2022-09-28T03:36:41.658" v="36" actId="2696"/>
        <pc:sldMkLst>
          <pc:docMk/>
          <pc:sldMk cId="1674354054" sldId="818"/>
        </pc:sldMkLst>
      </pc:sldChg>
      <pc:sldChg chg="addSp delSp modSp add mod modClrScheme chgLayout">
        <pc:chgData name="Chi Kit Ken FONG" userId="233f042c-09e9-4a0c-9043-d675a582571a" providerId="ADAL" clId="{49B68355-91B0-A042-903E-D4E1C0CEC7F9}" dt="2022-09-28T03:47:14.260" v="99" actId="478"/>
        <pc:sldMkLst>
          <pc:docMk/>
          <pc:sldMk cId="618113455" sldId="819"/>
        </pc:sldMkLst>
        <pc:spChg chg="add del mod ord">
          <ac:chgData name="Chi Kit Ken FONG" userId="233f042c-09e9-4a0c-9043-d675a582571a" providerId="ADAL" clId="{49B68355-91B0-A042-903E-D4E1C0CEC7F9}" dt="2022-09-28T03:47:14.260" v="99" actId="478"/>
          <ac:spMkLst>
            <pc:docMk/>
            <pc:sldMk cId="618113455" sldId="819"/>
            <ac:spMk id="2" creationId="{3563EE06-CD22-DC3F-124D-3B7D2EB2BE32}"/>
          </ac:spMkLst>
        </pc:spChg>
        <pc:spChg chg="mod ord">
          <ac:chgData name="Chi Kit Ken FONG" userId="233f042c-09e9-4a0c-9043-d675a582571a" providerId="ADAL" clId="{49B68355-91B0-A042-903E-D4E1C0CEC7F9}" dt="2022-09-28T03:38:56.902" v="46" actId="700"/>
          <ac:spMkLst>
            <pc:docMk/>
            <pc:sldMk cId="618113455" sldId="819"/>
            <ac:spMk id="3" creationId="{611F8C07-51E2-4547-8B2C-2B0E3062AC24}"/>
          </ac:spMkLst>
        </pc:spChg>
        <pc:spChg chg="mod ord">
          <ac:chgData name="Chi Kit Ken FONG" userId="233f042c-09e9-4a0c-9043-d675a582571a" providerId="ADAL" clId="{49B68355-91B0-A042-903E-D4E1C0CEC7F9}" dt="2022-09-28T03:47:09.355" v="97" actId="14100"/>
          <ac:spMkLst>
            <pc:docMk/>
            <pc:sldMk cId="618113455" sldId="819"/>
            <ac:spMk id="11" creationId="{5AD311B7-1F93-4E95-BDE1-E364953D2944}"/>
          </ac:spMkLst>
        </pc:spChg>
        <pc:picChg chg="mod">
          <ac:chgData name="Chi Kit Ken FONG" userId="233f042c-09e9-4a0c-9043-d675a582571a" providerId="ADAL" clId="{49B68355-91B0-A042-903E-D4E1C0CEC7F9}" dt="2022-09-28T03:47:12.309" v="98" actId="1076"/>
          <ac:picMkLst>
            <pc:docMk/>
            <pc:sldMk cId="618113455" sldId="819"/>
            <ac:picMk id="5" creationId="{115F7740-B702-4E7C-90AD-D1442D51C84C}"/>
          </ac:picMkLst>
        </pc:picChg>
      </pc:sldChg>
      <pc:sldChg chg="modSp add mod modClrScheme chgLayout">
        <pc:chgData name="Chi Kit Ken FONG" userId="233f042c-09e9-4a0c-9043-d675a582571a" providerId="ADAL" clId="{49B68355-91B0-A042-903E-D4E1C0CEC7F9}" dt="2022-09-28T03:49:37.402" v="112" actId="14100"/>
        <pc:sldMkLst>
          <pc:docMk/>
          <pc:sldMk cId="282308800" sldId="820"/>
        </pc:sldMkLst>
        <pc:spChg chg="mod ord">
          <ac:chgData name="Chi Kit Ken FONG" userId="233f042c-09e9-4a0c-9043-d675a582571a" providerId="ADAL" clId="{49B68355-91B0-A042-903E-D4E1C0CEC7F9}" dt="2022-09-28T03:47:58.003" v="100" actId="700"/>
          <ac:spMkLst>
            <pc:docMk/>
            <pc:sldMk cId="282308800" sldId="820"/>
            <ac:spMk id="4" creationId="{8B595C05-3E86-40F2-99F5-31DA039F3543}"/>
          </ac:spMkLst>
        </pc:spChg>
        <pc:spChg chg="mod ord">
          <ac:chgData name="Chi Kit Ken FONG" userId="233f042c-09e9-4a0c-9043-d675a582571a" providerId="ADAL" clId="{49B68355-91B0-A042-903E-D4E1C0CEC7F9}" dt="2022-09-28T03:47:58.003" v="100" actId="700"/>
          <ac:spMkLst>
            <pc:docMk/>
            <pc:sldMk cId="282308800" sldId="820"/>
            <ac:spMk id="5" creationId="{FDBD0B14-8020-4BD8-944C-376F45E6B4B9}"/>
          </ac:spMkLst>
        </pc:spChg>
        <pc:spChg chg="mod ord">
          <ac:chgData name="Chi Kit Ken FONG" userId="233f042c-09e9-4a0c-9043-d675a582571a" providerId="ADAL" clId="{49B68355-91B0-A042-903E-D4E1C0CEC7F9}" dt="2022-09-28T03:49:37.402" v="112" actId="14100"/>
          <ac:spMkLst>
            <pc:docMk/>
            <pc:sldMk cId="282308800" sldId="820"/>
            <ac:spMk id="12" creationId="{AF032A10-7420-47B2-B60F-867D8453940D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3:50:39.652" v="119" actId="14100"/>
        <pc:sldMkLst>
          <pc:docMk/>
          <pc:sldMk cId="3770527771" sldId="821"/>
        </pc:sldMkLst>
        <pc:spChg chg="mod ord">
          <ac:chgData name="Chi Kit Ken FONG" userId="233f042c-09e9-4a0c-9043-d675a582571a" providerId="ADAL" clId="{49B68355-91B0-A042-903E-D4E1C0CEC7F9}" dt="2022-09-28T03:50:26.300" v="116" actId="700"/>
          <ac:spMkLst>
            <pc:docMk/>
            <pc:sldMk cId="3770527771" sldId="821"/>
            <ac:spMk id="4" creationId="{765ED384-ADCE-41BF-9EC7-4DBA32E1355F}"/>
          </ac:spMkLst>
        </pc:spChg>
        <pc:spChg chg="mod ord">
          <ac:chgData name="Chi Kit Ken FONG" userId="233f042c-09e9-4a0c-9043-d675a582571a" providerId="ADAL" clId="{49B68355-91B0-A042-903E-D4E1C0CEC7F9}" dt="2022-09-28T03:50:26.300" v="116" actId="700"/>
          <ac:spMkLst>
            <pc:docMk/>
            <pc:sldMk cId="3770527771" sldId="821"/>
            <ac:spMk id="5" creationId="{820B3FC6-69E4-466B-B0A9-84C8BD4032F4}"/>
          </ac:spMkLst>
        </pc:spChg>
        <pc:spChg chg="mod ord">
          <ac:chgData name="Chi Kit Ken FONG" userId="233f042c-09e9-4a0c-9043-d675a582571a" providerId="ADAL" clId="{49B68355-91B0-A042-903E-D4E1C0CEC7F9}" dt="2022-09-28T03:50:26.393" v="117" actId="27636"/>
          <ac:spMkLst>
            <pc:docMk/>
            <pc:sldMk cId="3770527771" sldId="821"/>
            <ac:spMk id="6" creationId="{B4BB0659-6BBB-4918-B1C7-1FCA4FCEDB9A}"/>
          </ac:spMkLst>
        </pc:spChg>
        <pc:picChg chg="mod">
          <ac:chgData name="Chi Kit Ken FONG" userId="233f042c-09e9-4a0c-9043-d675a582571a" providerId="ADAL" clId="{49B68355-91B0-A042-903E-D4E1C0CEC7F9}" dt="2022-09-28T03:50:39.652" v="119" actId="14100"/>
          <ac:picMkLst>
            <pc:docMk/>
            <pc:sldMk cId="3770527771" sldId="821"/>
            <ac:picMk id="10" creationId="{7F3CB9D4-FAD8-4F7F-9816-62AD619A36A8}"/>
          </ac:picMkLst>
        </pc:picChg>
      </pc:sldChg>
      <pc:sldChg chg="modSp add mod modClrScheme chgLayout">
        <pc:chgData name="Chi Kit Ken FONG" userId="233f042c-09e9-4a0c-9043-d675a582571a" providerId="ADAL" clId="{49B68355-91B0-A042-903E-D4E1C0CEC7F9}" dt="2022-09-28T03:51:30.301" v="122" actId="14100"/>
        <pc:sldMkLst>
          <pc:docMk/>
          <pc:sldMk cId="3135281733" sldId="822"/>
        </pc:sldMkLst>
        <pc:spChg chg="mod ord">
          <ac:chgData name="Chi Kit Ken FONG" userId="233f042c-09e9-4a0c-9043-d675a582571a" providerId="ADAL" clId="{49B68355-91B0-A042-903E-D4E1C0CEC7F9}" dt="2022-09-28T03:50:26.300" v="116" actId="700"/>
          <ac:spMkLst>
            <pc:docMk/>
            <pc:sldMk cId="3135281733" sldId="822"/>
            <ac:spMk id="2" creationId="{8018AC5D-64FE-DD4A-81F3-FF547551987B}"/>
          </ac:spMkLst>
        </pc:spChg>
        <pc:spChg chg="mod ord">
          <ac:chgData name="Chi Kit Ken FONG" userId="233f042c-09e9-4a0c-9043-d675a582571a" providerId="ADAL" clId="{49B68355-91B0-A042-903E-D4E1C0CEC7F9}" dt="2022-09-28T03:51:30.301" v="122" actId="14100"/>
          <ac:spMkLst>
            <pc:docMk/>
            <pc:sldMk cId="3135281733" sldId="822"/>
            <ac:spMk id="3" creationId="{2A03558B-2126-E64A-9BC7-64530FAFF5B8}"/>
          </ac:spMkLst>
        </pc:spChg>
        <pc:spChg chg="mod ord">
          <ac:chgData name="Chi Kit Ken FONG" userId="233f042c-09e9-4a0c-9043-d675a582571a" providerId="ADAL" clId="{49B68355-91B0-A042-903E-D4E1C0CEC7F9}" dt="2022-09-28T03:50:26.300" v="116" actId="700"/>
          <ac:spMkLst>
            <pc:docMk/>
            <pc:sldMk cId="3135281733" sldId="822"/>
            <ac:spMk id="5" creationId="{AA808253-2EE3-DF40-8899-F7072FDEF8C0}"/>
          </ac:spMkLst>
        </pc:spChg>
      </pc:sldChg>
      <pc:sldChg chg="delSp modSp add mod setBg delDesignElem chgLayout">
        <pc:chgData name="Chi Kit Ken FONG" userId="233f042c-09e9-4a0c-9043-d675a582571a" providerId="ADAL" clId="{49B68355-91B0-A042-903E-D4E1C0CEC7F9}" dt="2022-09-28T03:37:24.959" v="41" actId="700"/>
        <pc:sldMkLst>
          <pc:docMk/>
          <pc:sldMk cId="1037187471" sldId="823"/>
        </pc:sldMkLst>
        <pc:spChg chg="mod ord">
          <ac:chgData name="Chi Kit Ken FONG" userId="233f042c-09e9-4a0c-9043-d675a582571a" providerId="ADAL" clId="{49B68355-91B0-A042-903E-D4E1C0CEC7F9}" dt="2022-09-28T03:37:24.959" v="41" actId="700"/>
          <ac:spMkLst>
            <pc:docMk/>
            <pc:sldMk cId="1037187471" sldId="823"/>
            <ac:spMk id="3" creationId="{AF330C7B-3002-459A-8037-24EADFE00C72}"/>
          </ac:spMkLst>
        </pc:spChg>
        <pc:spChg chg="mod ord">
          <ac:chgData name="Chi Kit Ken FONG" userId="233f042c-09e9-4a0c-9043-d675a582571a" providerId="ADAL" clId="{49B68355-91B0-A042-903E-D4E1C0CEC7F9}" dt="2022-09-28T03:37:24.959" v="41" actId="700"/>
          <ac:spMkLst>
            <pc:docMk/>
            <pc:sldMk cId="1037187471" sldId="823"/>
            <ac:spMk id="6" creationId="{FA9B4F4C-1311-4081-B796-E286849DC21E}"/>
          </ac:spMkLst>
        </pc:spChg>
        <pc:spChg chg="del">
          <ac:chgData name="Chi Kit Ken FONG" userId="233f042c-09e9-4a0c-9043-d675a582571a" providerId="ADAL" clId="{49B68355-91B0-A042-903E-D4E1C0CEC7F9}" dt="2022-09-28T03:36:04.666" v="6"/>
          <ac:spMkLst>
            <pc:docMk/>
            <pc:sldMk cId="1037187471" sldId="823"/>
            <ac:spMk id="15" creationId="{F6B7BFBD-C488-4B5B-ABE5-8256F3FFB048}"/>
          </ac:spMkLst>
        </pc:spChg>
        <pc:spChg chg="del">
          <ac:chgData name="Chi Kit Ken FONG" userId="233f042c-09e9-4a0c-9043-d675a582571a" providerId="ADAL" clId="{49B68355-91B0-A042-903E-D4E1C0CEC7F9}" dt="2022-09-28T03:36:04.666" v="6"/>
          <ac:spMkLst>
            <pc:docMk/>
            <pc:sldMk cId="1037187471" sldId="823"/>
            <ac:spMk id="17" creationId="{2BA7674F-A261-445A-AE3A-A0AA30620EC8}"/>
          </ac:spMkLst>
        </pc:spChg>
        <pc:spChg chg="del">
          <ac:chgData name="Chi Kit Ken FONG" userId="233f042c-09e9-4a0c-9043-d675a582571a" providerId="ADAL" clId="{49B68355-91B0-A042-903E-D4E1C0CEC7F9}" dt="2022-09-28T03:36:04.666" v="6"/>
          <ac:spMkLst>
            <pc:docMk/>
            <pc:sldMk cId="1037187471" sldId="823"/>
            <ac:spMk id="19" creationId="{BA53A58C-A067-4B87-B48C-CB90C1FA0FEE}"/>
          </ac:spMkLst>
        </pc:spChg>
        <pc:grpChg chg="del">
          <ac:chgData name="Chi Kit Ken FONG" userId="233f042c-09e9-4a0c-9043-d675a582571a" providerId="ADAL" clId="{49B68355-91B0-A042-903E-D4E1C0CEC7F9}" dt="2022-09-28T03:36:04.666" v="6"/>
          <ac:grpSpMkLst>
            <pc:docMk/>
            <pc:sldMk cId="1037187471" sldId="823"/>
            <ac:grpSpMk id="11" creationId="{8C89EA62-F38E-4285-A105-C5E1BD360093}"/>
          </ac:grpSpMkLst>
        </pc:grpChg>
      </pc:sldChg>
      <pc:sldChg chg="addSp delSp modSp add mod modClrScheme chgLayout">
        <pc:chgData name="Chi Kit Ken FONG" userId="233f042c-09e9-4a0c-9043-d675a582571a" providerId="ADAL" clId="{49B68355-91B0-A042-903E-D4E1C0CEC7F9}" dt="2022-09-28T03:51:58.052" v="125" actId="478"/>
        <pc:sldMkLst>
          <pc:docMk/>
          <pc:sldMk cId="1237589086" sldId="824"/>
        </pc:sldMkLst>
        <pc:spChg chg="add del mod ord">
          <ac:chgData name="Chi Kit Ken FONG" userId="233f042c-09e9-4a0c-9043-d675a582571a" providerId="ADAL" clId="{49B68355-91B0-A042-903E-D4E1C0CEC7F9}" dt="2022-09-28T03:51:58.052" v="125" actId="478"/>
          <ac:spMkLst>
            <pc:docMk/>
            <pc:sldMk cId="1237589086" sldId="824"/>
            <ac:spMk id="2" creationId="{964F2C78-501C-AD10-591B-F3A150BE5AF1}"/>
          </ac:spMkLst>
        </pc:spChg>
        <pc:spChg chg="add del mod ord">
          <ac:chgData name="Chi Kit Ken FONG" userId="233f042c-09e9-4a0c-9043-d675a582571a" providerId="ADAL" clId="{49B68355-91B0-A042-903E-D4E1C0CEC7F9}" dt="2022-09-28T03:51:58.052" v="125" actId="478"/>
          <ac:spMkLst>
            <pc:docMk/>
            <pc:sldMk cId="1237589086" sldId="824"/>
            <ac:spMk id="4" creationId="{198551A8-1054-8111-2C14-6474711D577C}"/>
          </ac:spMkLst>
        </pc:spChg>
      </pc:sldChg>
      <pc:sldChg chg="addSp delSp modSp add mod modClrScheme chgLayout">
        <pc:chgData name="Chi Kit Ken FONG" userId="233f042c-09e9-4a0c-9043-d675a582571a" providerId="ADAL" clId="{49B68355-91B0-A042-903E-D4E1C0CEC7F9}" dt="2022-09-28T03:52:42.552" v="136" actId="1038"/>
        <pc:sldMkLst>
          <pc:docMk/>
          <pc:sldMk cId="1076323846" sldId="825"/>
        </pc:sldMkLst>
        <pc:spChg chg="add del mod ord">
          <ac:chgData name="Chi Kit Ken FONG" userId="233f042c-09e9-4a0c-9043-d675a582571a" providerId="ADAL" clId="{49B68355-91B0-A042-903E-D4E1C0CEC7F9}" dt="2022-09-28T03:52:02.517" v="126" actId="478"/>
          <ac:spMkLst>
            <pc:docMk/>
            <pc:sldMk cId="1076323846" sldId="825"/>
            <ac:spMk id="2" creationId="{604ABE46-78AB-2D19-0A44-D784715ABC3F}"/>
          </ac:spMkLst>
        </pc:spChg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1076323846" sldId="825"/>
            <ac:spMk id="261" creationId="{00000000-0000-0000-0000-000000000000}"/>
          </ac:spMkLst>
        </pc:spChg>
        <pc:spChg chg="mod">
          <ac:chgData name="Chi Kit Ken FONG" userId="233f042c-09e9-4a0c-9043-d675a582571a" providerId="ADAL" clId="{49B68355-91B0-A042-903E-D4E1C0CEC7F9}" dt="2022-09-28T03:52:42.552" v="136" actId="1038"/>
          <ac:spMkLst>
            <pc:docMk/>
            <pc:sldMk cId="1076323846" sldId="825"/>
            <ac:spMk id="266" creationId="{00000000-0000-0000-0000-000000000000}"/>
          </ac:spMkLst>
        </pc:spChg>
      </pc:sldChg>
      <pc:sldChg chg="addSp delSp modSp add mod modClrScheme chgLayout">
        <pc:chgData name="Chi Kit Ken FONG" userId="233f042c-09e9-4a0c-9043-d675a582571a" providerId="ADAL" clId="{49B68355-91B0-A042-903E-D4E1C0CEC7F9}" dt="2022-09-28T03:52:06.751" v="127" actId="478"/>
        <pc:sldMkLst>
          <pc:docMk/>
          <pc:sldMk cId="97590215" sldId="826"/>
        </pc:sldMkLst>
        <pc:spChg chg="add del mod ord">
          <ac:chgData name="Chi Kit Ken FONG" userId="233f042c-09e9-4a0c-9043-d675a582571a" providerId="ADAL" clId="{49B68355-91B0-A042-903E-D4E1C0CEC7F9}" dt="2022-09-28T03:52:06.751" v="127" actId="478"/>
          <ac:spMkLst>
            <pc:docMk/>
            <pc:sldMk cId="97590215" sldId="826"/>
            <ac:spMk id="2" creationId="{62F0BB13-7A4C-2AD8-0BA3-165FC8E2B669}"/>
          </ac:spMkLst>
        </pc:spChg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97590215" sldId="826"/>
            <ac:spMk id="261" creationId="{00000000-0000-0000-0000-000000000000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3:53:06.397" v="138" actId="1076"/>
        <pc:sldMkLst>
          <pc:docMk/>
          <pc:sldMk cId="2161538090" sldId="827"/>
        </pc:sldMkLst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2161538090" sldId="827"/>
            <ac:spMk id="2" creationId="{4E1BA555-42CA-4A49-B34F-3F01F0576951}"/>
          </ac:spMkLst>
        </pc:spChg>
        <pc:spChg chg="mod ord">
          <ac:chgData name="Chi Kit Ken FONG" userId="233f042c-09e9-4a0c-9043-d675a582571a" providerId="ADAL" clId="{49B68355-91B0-A042-903E-D4E1C0CEC7F9}" dt="2022-09-28T03:52:53.098" v="137" actId="14100"/>
          <ac:spMkLst>
            <pc:docMk/>
            <pc:sldMk cId="2161538090" sldId="827"/>
            <ac:spMk id="3" creationId="{5002841E-F0B7-46DA-AA82-64CE894A3332}"/>
          </ac:spMkLst>
        </pc:spChg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2161538090" sldId="827"/>
            <ac:spMk id="4" creationId="{FC69A5B6-F2A4-4DB1-AAC9-1D612B47C50E}"/>
          </ac:spMkLst>
        </pc:spChg>
        <pc:spChg chg="mod">
          <ac:chgData name="Chi Kit Ken FONG" userId="233f042c-09e9-4a0c-9043-d675a582571a" providerId="ADAL" clId="{49B68355-91B0-A042-903E-D4E1C0CEC7F9}" dt="2022-09-28T03:53:06.397" v="138" actId="1076"/>
          <ac:spMkLst>
            <pc:docMk/>
            <pc:sldMk cId="2161538090" sldId="827"/>
            <ac:spMk id="5" creationId="{B66BD396-5EC0-4D89-BEA1-98625C5176D1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3:53:15.047" v="140" actId="1076"/>
        <pc:sldMkLst>
          <pc:docMk/>
          <pc:sldMk cId="202140954" sldId="828"/>
        </pc:sldMkLst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202140954" sldId="828"/>
            <ac:spMk id="2" creationId="{52DFA138-9948-426F-A9B5-2890427DD7FB}"/>
          </ac:spMkLst>
        </pc:spChg>
        <pc:spChg chg="mod ord">
          <ac:chgData name="Chi Kit Ken FONG" userId="233f042c-09e9-4a0c-9043-d675a582571a" providerId="ADAL" clId="{49B68355-91B0-A042-903E-D4E1C0CEC7F9}" dt="2022-09-28T03:53:12.046" v="139" actId="14100"/>
          <ac:spMkLst>
            <pc:docMk/>
            <pc:sldMk cId="202140954" sldId="828"/>
            <ac:spMk id="3" creationId="{D7AD3BA4-5301-4FD1-8EE5-2929A077705F}"/>
          </ac:spMkLst>
        </pc:spChg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202140954" sldId="828"/>
            <ac:spMk id="4" creationId="{F0D3E944-D9A3-4A39-8DE0-EE834F2F4C93}"/>
          </ac:spMkLst>
        </pc:spChg>
        <pc:spChg chg="mod">
          <ac:chgData name="Chi Kit Ken FONG" userId="233f042c-09e9-4a0c-9043-d675a582571a" providerId="ADAL" clId="{49B68355-91B0-A042-903E-D4E1C0CEC7F9}" dt="2022-09-28T03:53:15.047" v="140" actId="1076"/>
          <ac:spMkLst>
            <pc:docMk/>
            <pc:sldMk cId="202140954" sldId="828"/>
            <ac:spMk id="5" creationId="{3FE74C04-B478-4E7F-A238-A6568AE31B77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3:51:50.848" v="123" actId="700"/>
        <pc:sldMkLst>
          <pc:docMk/>
          <pc:sldMk cId="3391085116" sldId="829"/>
        </pc:sldMkLst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3391085116" sldId="829"/>
            <ac:spMk id="2" creationId="{A84079FE-F708-9143-9710-7EFDA9A1EC61}"/>
          </ac:spMkLst>
        </pc:spChg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3391085116" sldId="829"/>
            <ac:spMk id="4" creationId="{39A52AA5-C911-3640-93B9-7D5A86637D3F}"/>
          </ac:spMkLst>
        </pc:spChg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3391085116" sldId="829"/>
            <ac:spMk id="5" creationId="{2C1E6D99-C8A2-C74E-844F-10CDD07C31C7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3:51:50.848" v="123" actId="700"/>
        <pc:sldMkLst>
          <pc:docMk/>
          <pc:sldMk cId="2384229857" sldId="830"/>
        </pc:sldMkLst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2384229857" sldId="830"/>
            <ac:spMk id="2" creationId="{A84079FE-F708-9143-9710-7EFDA9A1EC61}"/>
          </ac:spMkLst>
        </pc:spChg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2384229857" sldId="830"/>
            <ac:spMk id="4" creationId="{39A52AA5-C911-3640-93B9-7D5A86637D3F}"/>
          </ac:spMkLst>
        </pc:spChg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2384229857" sldId="830"/>
            <ac:spMk id="5" creationId="{2C1E6D99-C8A2-C74E-844F-10CDD07C31C7}"/>
          </ac:spMkLst>
        </pc:spChg>
      </pc:sldChg>
      <pc:sldChg chg="addSp delSp modSp add mod modClrScheme chgLayout">
        <pc:chgData name="Chi Kit Ken FONG" userId="233f042c-09e9-4a0c-9043-d675a582571a" providerId="ADAL" clId="{49B68355-91B0-A042-903E-D4E1C0CEC7F9}" dt="2022-09-28T03:55:45.795" v="159" actId="478"/>
        <pc:sldMkLst>
          <pc:docMk/>
          <pc:sldMk cId="2839082293" sldId="831"/>
        </pc:sldMkLst>
        <pc:spChg chg="add del mod ord">
          <ac:chgData name="Chi Kit Ken FONG" userId="233f042c-09e9-4a0c-9043-d675a582571a" providerId="ADAL" clId="{49B68355-91B0-A042-903E-D4E1C0CEC7F9}" dt="2022-09-28T03:55:45.795" v="159" actId="478"/>
          <ac:spMkLst>
            <pc:docMk/>
            <pc:sldMk cId="2839082293" sldId="831"/>
            <ac:spMk id="2" creationId="{D5D6D3CC-41C3-E3C7-C717-8604BEA5C613}"/>
          </ac:spMkLst>
        </pc:spChg>
        <pc:spChg chg="add del mod ord">
          <ac:chgData name="Chi Kit Ken FONG" userId="233f042c-09e9-4a0c-9043-d675a582571a" providerId="ADAL" clId="{49B68355-91B0-A042-903E-D4E1C0CEC7F9}" dt="2022-09-28T03:55:45.795" v="159" actId="478"/>
          <ac:spMkLst>
            <pc:docMk/>
            <pc:sldMk cId="2839082293" sldId="831"/>
            <ac:spMk id="3" creationId="{B6C364B5-1ECA-F2ED-06B2-D27B20481126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3:56:04.353" v="160" actId="14100"/>
        <pc:sldMkLst>
          <pc:docMk/>
          <pc:sldMk cId="1067977672" sldId="832"/>
        </pc:sldMkLst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1067977672" sldId="832"/>
            <ac:spMk id="2" creationId="{8018AC5D-64FE-DD4A-81F3-FF547551987B}"/>
          </ac:spMkLst>
        </pc:spChg>
        <pc:spChg chg="mod ord">
          <ac:chgData name="Chi Kit Ken FONG" userId="233f042c-09e9-4a0c-9043-d675a582571a" providerId="ADAL" clId="{49B68355-91B0-A042-903E-D4E1C0CEC7F9}" dt="2022-09-28T03:56:04.353" v="160" actId="14100"/>
          <ac:spMkLst>
            <pc:docMk/>
            <pc:sldMk cId="1067977672" sldId="832"/>
            <ac:spMk id="3" creationId="{2A03558B-2126-E64A-9BC7-64530FAFF5B8}"/>
          </ac:spMkLst>
        </pc:spChg>
        <pc:spChg chg="mod ord">
          <ac:chgData name="Chi Kit Ken FONG" userId="233f042c-09e9-4a0c-9043-d675a582571a" providerId="ADAL" clId="{49B68355-91B0-A042-903E-D4E1C0CEC7F9}" dt="2022-09-28T03:51:50.848" v="123" actId="700"/>
          <ac:spMkLst>
            <pc:docMk/>
            <pc:sldMk cId="1067977672" sldId="832"/>
            <ac:spMk id="5" creationId="{AA808253-2EE3-DF40-8899-F7072FDEF8C0}"/>
          </ac:spMkLst>
        </pc:spChg>
      </pc:sldChg>
      <pc:sldChg chg="delSp modSp add mod setBg delDesignElem chgLayout">
        <pc:chgData name="Chi Kit Ken FONG" userId="233f042c-09e9-4a0c-9043-d675a582571a" providerId="ADAL" clId="{49B68355-91B0-A042-903E-D4E1C0CEC7F9}" dt="2022-09-28T03:56:17.558" v="162" actId="20577"/>
        <pc:sldMkLst>
          <pc:docMk/>
          <pc:sldMk cId="944391888" sldId="833"/>
        </pc:sldMkLst>
        <pc:spChg chg="mod ord">
          <ac:chgData name="Chi Kit Ken FONG" userId="233f042c-09e9-4a0c-9043-d675a582571a" providerId="ADAL" clId="{49B68355-91B0-A042-903E-D4E1C0CEC7F9}" dt="2022-09-28T03:37:30.853" v="42" actId="700"/>
          <ac:spMkLst>
            <pc:docMk/>
            <pc:sldMk cId="944391888" sldId="833"/>
            <ac:spMk id="3" creationId="{AF330C7B-3002-459A-8037-24EADFE00C72}"/>
          </ac:spMkLst>
        </pc:spChg>
        <pc:spChg chg="mod ord">
          <ac:chgData name="Chi Kit Ken FONG" userId="233f042c-09e9-4a0c-9043-d675a582571a" providerId="ADAL" clId="{49B68355-91B0-A042-903E-D4E1C0CEC7F9}" dt="2022-09-28T03:56:17.558" v="162" actId="20577"/>
          <ac:spMkLst>
            <pc:docMk/>
            <pc:sldMk cId="944391888" sldId="833"/>
            <ac:spMk id="6" creationId="{FA9B4F4C-1311-4081-B796-E286849DC21E}"/>
          </ac:spMkLst>
        </pc:spChg>
        <pc:spChg chg="del">
          <ac:chgData name="Chi Kit Ken FONG" userId="233f042c-09e9-4a0c-9043-d675a582571a" providerId="ADAL" clId="{49B68355-91B0-A042-903E-D4E1C0CEC7F9}" dt="2022-09-28T03:36:04.666" v="6"/>
          <ac:spMkLst>
            <pc:docMk/>
            <pc:sldMk cId="944391888" sldId="833"/>
            <ac:spMk id="17" creationId="{F6B7BFBD-C488-4B5B-ABE5-8256F3FFB048}"/>
          </ac:spMkLst>
        </pc:spChg>
        <pc:spChg chg="del">
          <ac:chgData name="Chi Kit Ken FONG" userId="233f042c-09e9-4a0c-9043-d675a582571a" providerId="ADAL" clId="{49B68355-91B0-A042-903E-D4E1C0CEC7F9}" dt="2022-09-28T03:36:04.666" v="6"/>
          <ac:spMkLst>
            <pc:docMk/>
            <pc:sldMk cId="944391888" sldId="833"/>
            <ac:spMk id="19" creationId="{2BA7674F-A261-445A-AE3A-A0AA30620EC8}"/>
          </ac:spMkLst>
        </pc:spChg>
        <pc:spChg chg="del">
          <ac:chgData name="Chi Kit Ken FONG" userId="233f042c-09e9-4a0c-9043-d675a582571a" providerId="ADAL" clId="{49B68355-91B0-A042-903E-D4E1C0CEC7F9}" dt="2022-09-28T03:36:04.666" v="6"/>
          <ac:spMkLst>
            <pc:docMk/>
            <pc:sldMk cId="944391888" sldId="833"/>
            <ac:spMk id="21" creationId="{BA53A58C-A067-4B87-B48C-CB90C1FA0FEE}"/>
          </ac:spMkLst>
        </pc:spChg>
        <pc:grpChg chg="del">
          <ac:chgData name="Chi Kit Ken FONG" userId="233f042c-09e9-4a0c-9043-d675a582571a" providerId="ADAL" clId="{49B68355-91B0-A042-903E-D4E1C0CEC7F9}" dt="2022-09-28T03:36:04.666" v="6"/>
          <ac:grpSpMkLst>
            <pc:docMk/>
            <pc:sldMk cId="944391888" sldId="833"/>
            <ac:grpSpMk id="13" creationId="{8C89EA62-F38E-4285-A105-C5E1BD360093}"/>
          </ac:grpSpMkLst>
        </pc:grpChg>
      </pc:sldChg>
      <pc:sldChg chg="addSp delSp modSp add mod modClrScheme chgLayout">
        <pc:chgData name="Chi Kit Ken FONG" userId="233f042c-09e9-4a0c-9043-d675a582571a" providerId="ADAL" clId="{49B68355-91B0-A042-903E-D4E1C0CEC7F9}" dt="2022-09-28T04:59:26.546" v="218" actId="1076"/>
        <pc:sldMkLst>
          <pc:docMk/>
          <pc:sldMk cId="515789121" sldId="834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515789121" sldId="834"/>
            <ac:spMk id="2" creationId="{FE6F9BAF-9D05-D145-A571-5E5641DE2464}"/>
          </ac:spMkLst>
        </pc:spChg>
        <pc:spChg chg="add del mod ord">
          <ac:chgData name="Chi Kit Ken FONG" userId="233f042c-09e9-4a0c-9043-d675a582571a" providerId="ADAL" clId="{49B68355-91B0-A042-903E-D4E1C0CEC7F9}" dt="2022-09-28T04:59:22.948" v="217" actId="478"/>
          <ac:spMkLst>
            <pc:docMk/>
            <pc:sldMk cId="515789121" sldId="834"/>
            <ac:spMk id="3" creationId="{6903E49B-BBA7-9410-D108-63703C83A481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515789121" sldId="834"/>
            <ac:spMk id="4" creationId="{569A5F6B-31F0-8549-90BD-DA81E5E25314}"/>
          </ac:spMkLst>
        </pc:spChg>
        <pc:picChg chg="mod">
          <ac:chgData name="Chi Kit Ken FONG" userId="233f042c-09e9-4a0c-9043-d675a582571a" providerId="ADAL" clId="{49B68355-91B0-A042-903E-D4E1C0CEC7F9}" dt="2022-09-28T04:59:26.546" v="218" actId="1076"/>
          <ac:picMkLst>
            <pc:docMk/>
            <pc:sldMk cId="515789121" sldId="834"/>
            <ac:picMk id="7" creationId="{D92A8DC2-46A6-BB43-8F35-1C6EFB080B1C}"/>
          </ac:picMkLst>
        </pc:picChg>
        <pc:picChg chg="mod">
          <ac:chgData name="Chi Kit Ken FONG" userId="233f042c-09e9-4a0c-9043-d675a582571a" providerId="ADAL" clId="{49B68355-91B0-A042-903E-D4E1C0CEC7F9}" dt="2022-09-28T04:59:26.546" v="218" actId="1076"/>
          <ac:picMkLst>
            <pc:docMk/>
            <pc:sldMk cId="515789121" sldId="834"/>
            <ac:picMk id="10" creationId="{4FBBC37B-85F8-7641-8BBA-612521A56BDC}"/>
          </ac:picMkLst>
        </pc:picChg>
      </pc:sldChg>
      <pc:sldChg chg="modSp add mod modClrScheme chgLayout">
        <pc:chgData name="Chi Kit Ken FONG" userId="233f042c-09e9-4a0c-9043-d675a582571a" providerId="ADAL" clId="{49B68355-91B0-A042-903E-D4E1C0CEC7F9}" dt="2022-09-28T04:59:37.621" v="220" actId="27636"/>
        <pc:sldMkLst>
          <pc:docMk/>
          <pc:sldMk cId="3675736107" sldId="835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675736107" sldId="835"/>
            <ac:spMk id="2" creationId="{6A957005-20BF-F842-A7D2-94E424240419}"/>
          </ac:spMkLst>
        </pc:spChg>
        <pc:spChg chg="mod ord">
          <ac:chgData name="Chi Kit Ken FONG" userId="233f042c-09e9-4a0c-9043-d675a582571a" providerId="ADAL" clId="{49B68355-91B0-A042-903E-D4E1C0CEC7F9}" dt="2022-09-28T04:59:37.621" v="220" actId="27636"/>
          <ac:spMkLst>
            <pc:docMk/>
            <pc:sldMk cId="3675736107" sldId="835"/>
            <ac:spMk id="3" creationId="{3B23E225-AE94-914E-B8B2-A74BDCB53780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675736107" sldId="835"/>
            <ac:spMk id="4" creationId="{D811E512-E538-B14A-8CB2-D99156F698B1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5:00:20.532" v="226" actId="1076"/>
        <pc:sldMkLst>
          <pc:docMk/>
          <pc:sldMk cId="2435545688" sldId="836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2435545688" sldId="836"/>
            <ac:spMk id="2" creationId="{6A957005-20BF-F842-A7D2-94E424240419}"/>
          </ac:spMkLst>
        </pc:spChg>
        <pc:spChg chg="mod ord">
          <ac:chgData name="Chi Kit Ken FONG" userId="233f042c-09e9-4a0c-9043-d675a582571a" providerId="ADAL" clId="{49B68355-91B0-A042-903E-D4E1C0CEC7F9}" dt="2022-09-28T05:00:20.532" v="226" actId="1076"/>
          <ac:spMkLst>
            <pc:docMk/>
            <pc:sldMk cId="2435545688" sldId="836"/>
            <ac:spMk id="3" creationId="{3B23E225-AE94-914E-B8B2-A74BDCB53780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2435545688" sldId="836"/>
            <ac:spMk id="4" creationId="{D811E512-E538-B14A-8CB2-D99156F698B1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3:56:33.494" v="163" actId="700"/>
        <pc:sldMkLst>
          <pc:docMk/>
          <pc:sldMk cId="2374943632" sldId="837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2374943632" sldId="837"/>
            <ac:spMk id="2" creationId="{11A02DF3-3564-45BC-BC6B-001A94659E9F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2374943632" sldId="837"/>
            <ac:spMk id="3" creationId="{36637FD5-7915-4A23-9C2E-7EEA9FE623F1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2374943632" sldId="837"/>
            <ac:spMk id="4" creationId="{718D0263-09E3-4775-9BBE-103D570D36A5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3:56:33.494" v="163" actId="700"/>
        <pc:sldMkLst>
          <pc:docMk/>
          <pc:sldMk cId="1393378152" sldId="838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1393378152" sldId="838"/>
            <ac:spMk id="2" creationId="{2FDD3C06-CFFB-45AF-A744-84BDE4BBF8FE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1393378152" sldId="838"/>
            <ac:spMk id="3" creationId="{342C74E6-EFDB-489B-8FDA-247540717183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1393378152" sldId="838"/>
            <ac:spMk id="4" creationId="{2FFD74D4-6E53-4393-8B17-792206FF9F62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5:01:03.242" v="227" actId="20577"/>
        <pc:sldMkLst>
          <pc:docMk/>
          <pc:sldMk cId="4034728749" sldId="839"/>
        </pc:sldMkLst>
        <pc:spChg chg="mod ord">
          <ac:chgData name="Chi Kit Ken FONG" userId="233f042c-09e9-4a0c-9043-d675a582571a" providerId="ADAL" clId="{49B68355-91B0-A042-903E-D4E1C0CEC7F9}" dt="2022-09-28T05:01:03.242" v="227" actId="20577"/>
          <ac:spMkLst>
            <pc:docMk/>
            <pc:sldMk cId="4034728749" sldId="839"/>
            <ac:spMk id="2" creationId="{F714D7E9-C881-469C-9CD8-5DFC7C413D94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4034728749" sldId="839"/>
            <ac:spMk id="3" creationId="{D3DA9F03-3AF3-4BA7-9A1F-16F1FF252E8E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4034728749" sldId="839"/>
            <ac:spMk id="4" creationId="{DF426BAC-246D-4601-B06C-4A2112B2EFA7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3:56:33.494" v="163" actId="700"/>
        <pc:sldMkLst>
          <pc:docMk/>
          <pc:sldMk cId="1516491018" sldId="840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1516491018" sldId="840"/>
            <ac:spMk id="2" creationId="{C218F587-8F17-4F8B-BEE1-6CC3A49D5BEC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1516491018" sldId="840"/>
            <ac:spMk id="3" creationId="{137F57E0-BAA0-491A-8123-71FAE2196B04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1516491018" sldId="840"/>
            <ac:spMk id="4" creationId="{A8AB511C-4419-48B4-867B-FAC39EA2CF55}"/>
          </ac:spMkLst>
        </pc:spChg>
      </pc:sldChg>
      <pc:sldChg chg="addSp delSp modSp add mod modClrScheme chgLayout">
        <pc:chgData name="Chi Kit Ken FONG" userId="233f042c-09e9-4a0c-9043-d675a582571a" providerId="ADAL" clId="{49B68355-91B0-A042-903E-D4E1C0CEC7F9}" dt="2022-09-28T05:01:13.114" v="228" actId="478"/>
        <pc:sldMkLst>
          <pc:docMk/>
          <pc:sldMk cId="3768850776" sldId="841"/>
        </pc:sldMkLst>
        <pc:spChg chg="add del mod ord">
          <ac:chgData name="Chi Kit Ken FONG" userId="233f042c-09e9-4a0c-9043-d675a582571a" providerId="ADAL" clId="{49B68355-91B0-A042-903E-D4E1C0CEC7F9}" dt="2022-09-28T05:01:13.114" v="228" actId="478"/>
          <ac:spMkLst>
            <pc:docMk/>
            <pc:sldMk cId="3768850776" sldId="841"/>
            <ac:spMk id="2" creationId="{304F87CE-9990-C450-80E5-AA41B9B17C91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768850776" sldId="841"/>
            <ac:spMk id="261" creationId="{00000000-0000-0000-0000-000000000000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5:01:39.783" v="232" actId="1076"/>
        <pc:sldMkLst>
          <pc:docMk/>
          <pc:sldMk cId="1633683548" sldId="842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1633683548" sldId="842"/>
            <ac:spMk id="2" creationId="{D0EBB36C-A94E-4C8D-9FF1-E946739ACA24}"/>
          </ac:spMkLst>
        </pc:spChg>
        <pc:spChg chg="mod ord">
          <ac:chgData name="Chi Kit Ken FONG" userId="233f042c-09e9-4a0c-9043-d675a582571a" providerId="ADAL" clId="{49B68355-91B0-A042-903E-D4E1C0CEC7F9}" dt="2022-09-28T05:01:23.593" v="229" actId="14100"/>
          <ac:spMkLst>
            <pc:docMk/>
            <pc:sldMk cId="1633683548" sldId="842"/>
            <ac:spMk id="3" creationId="{85FEC789-739A-4490-8789-1396B58D1A83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1633683548" sldId="842"/>
            <ac:spMk id="4" creationId="{79AF49F2-B8D1-446D-941D-CA309AF06E93}"/>
          </ac:spMkLst>
        </pc:spChg>
        <pc:spChg chg="mod">
          <ac:chgData name="Chi Kit Ken FONG" userId="233f042c-09e9-4a0c-9043-d675a582571a" providerId="ADAL" clId="{49B68355-91B0-A042-903E-D4E1C0CEC7F9}" dt="2022-09-28T05:01:39.783" v="232" actId="1076"/>
          <ac:spMkLst>
            <pc:docMk/>
            <pc:sldMk cId="1633683548" sldId="842"/>
            <ac:spMk id="5" creationId="{8E8AAD74-9ADD-412E-BA72-9984E4293BAA}"/>
          </ac:spMkLst>
        </pc:spChg>
        <pc:spChg chg="mod">
          <ac:chgData name="Chi Kit Ken FONG" userId="233f042c-09e9-4a0c-9043-d675a582571a" providerId="ADAL" clId="{49B68355-91B0-A042-903E-D4E1C0CEC7F9}" dt="2022-09-28T05:01:39.783" v="232" actId="1076"/>
          <ac:spMkLst>
            <pc:docMk/>
            <pc:sldMk cId="1633683548" sldId="842"/>
            <ac:spMk id="6" creationId="{DC7EF513-72A9-304E-A23D-08CE83B90E08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5:02:11.534" v="235" actId="1076"/>
        <pc:sldMkLst>
          <pc:docMk/>
          <pc:sldMk cId="316805805" sldId="843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16805805" sldId="843"/>
            <ac:spMk id="2" creationId="{2102C079-C5C9-440F-AFDC-290C17EF326F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16805805" sldId="843"/>
            <ac:spMk id="3" creationId="{9AFCB35A-57C1-451C-A2A6-E01198C3E087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16805805" sldId="843"/>
            <ac:spMk id="4" creationId="{EB98B00D-B6F7-4984-AFEC-BF8518AED3F3}"/>
          </ac:spMkLst>
        </pc:spChg>
        <pc:picChg chg="mod">
          <ac:chgData name="Chi Kit Ken FONG" userId="233f042c-09e9-4a0c-9043-d675a582571a" providerId="ADAL" clId="{49B68355-91B0-A042-903E-D4E1C0CEC7F9}" dt="2022-09-28T05:02:11.534" v="235" actId="1076"/>
          <ac:picMkLst>
            <pc:docMk/>
            <pc:sldMk cId="316805805" sldId="843"/>
            <ac:picMk id="6" creationId="{C67766A0-5F5F-4F7B-8FA1-E983E56405B5}"/>
          </ac:picMkLst>
        </pc:picChg>
      </pc:sldChg>
      <pc:sldChg chg="addSp delSp modSp add mod modClrScheme chgLayout">
        <pc:chgData name="Chi Kit Ken FONG" userId="233f042c-09e9-4a0c-9043-d675a582571a" providerId="ADAL" clId="{49B68355-91B0-A042-903E-D4E1C0CEC7F9}" dt="2022-09-28T05:03:01.952" v="240" actId="478"/>
        <pc:sldMkLst>
          <pc:docMk/>
          <pc:sldMk cId="1628946908" sldId="844"/>
        </pc:sldMkLst>
        <pc:spChg chg="add del mod ord">
          <ac:chgData name="Chi Kit Ken FONG" userId="233f042c-09e9-4a0c-9043-d675a582571a" providerId="ADAL" clId="{49B68355-91B0-A042-903E-D4E1C0CEC7F9}" dt="2022-09-28T05:03:01.952" v="240" actId="478"/>
          <ac:spMkLst>
            <pc:docMk/>
            <pc:sldMk cId="1628946908" sldId="844"/>
            <ac:spMk id="2" creationId="{5549F247-17A8-030C-ECA7-0F2566FA4734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1628946908" sldId="844"/>
            <ac:spMk id="4" creationId="{8B595C05-3E86-40F2-99F5-31DA039F3543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1628946908" sldId="844"/>
            <ac:spMk id="5" creationId="{FDBD0B14-8020-4BD8-944C-376F45E6B4B9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5:03:44.133" v="250" actId="1076"/>
        <pc:sldMkLst>
          <pc:docMk/>
          <pc:sldMk cId="3362836460" sldId="845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362836460" sldId="845"/>
            <ac:spMk id="2" creationId="{078542F0-096B-49A7-AA75-914AC9748878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362836460" sldId="845"/>
            <ac:spMk id="3" creationId="{0C099D96-5ADA-42C4-B8DE-21BFD76DB5CF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3362836460" sldId="845"/>
            <ac:spMk id="4" creationId="{DC30CF5A-A87F-49CE-A6E4-43F6C9A031F9}"/>
          </ac:spMkLst>
        </pc:spChg>
        <pc:spChg chg="mod">
          <ac:chgData name="Chi Kit Ken FONG" userId="233f042c-09e9-4a0c-9043-d675a582571a" providerId="ADAL" clId="{49B68355-91B0-A042-903E-D4E1C0CEC7F9}" dt="2022-09-28T05:03:44.133" v="250" actId="1076"/>
          <ac:spMkLst>
            <pc:docMk/>
            <pc:sldMk cId="3362836460" sldId="845"/>
            <ac:spMk id="5" creationId="{E77101FC-9DC1-4743-9D91-731AEB207301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5:03:49.192" v="251" actId="1076"/>
        <pc:sldMkLst>
          <pc:docMk/>
          <pc:sldMk cId="2046692209" sldId="846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2046692209" sldId="846"/>
            <ac:spMk id="2" creationId="{078542F0-096B-49A7-AA75-914AC9748878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2046692209" sldId="846"/>
            <ac:spMk id="3" creationId="{0C099D96-5ADA-42C4-B8DE-21BFD76DB5CF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2046692209" sldId="846"/>
            <ac:spMk id="4" creationId="{DC30CF5A-A87F-49CE-A6E4-43F6C9A031F9}"/>
          </ac:spMkLst>
        </pc:spChg>
        <pc:spChg chg="mod">
          <ac:chgData name="Chi Kit Ken FONG" userId="233f042c-09e9-4a0c-9043-d675a582571a" providerId="ADAL" clId="{49B68355-91B0-A042-903E-D4E1C0CEC7F9}" dt="2022-09-28T05:03:49.192" v="251" actId="1076"/>
          <ac:spMkLst>
            <pc:docMk/>
            <pc:sldMk cId="2046692209" sldId="846"/>
            <ac:spMk id="5" creationId="{E77101FC-9DC1-4743-9D91-731AEB207301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4:01:03.232" v="213" actId="1076"/>
        <pc:sldMkLst>
          <pc:docMk/>
          <pc:sldMk cId="2918531290" sldId="847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2918531290" sldId="847"/>
            <ac:spMk id="2" creationId="{078542F0-096B-49A7-AA75-914AC9748878}"/>
          </ac:spMkLst>
        </pc:spChg>
        <pc:spChg chg="mod ord">
          <ac:chgData name="Chi Kit Ken FONG" userId="233f042c-09e9-4a0c-9043-d675a582571a" providerId="ADAL" clId="{49B68355-91B0-A042-903E-D4E1C0CEC7F9}" dt="2022-09-28T04:01:01.581" v="212" actId="14100"/>
          <ac:spMkLst>
            <pc:docMk/>
            <pc:sldMk cId="2918531290" sldId="847"/>
            <ac:spMk id="3" creationId="{0C099D96-5ADA-42C4-B8DE-21BFD76DB5CF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2918531290" sldId="847"/>
            <ac:spMk id="4" creationId="{DC30CF5A-A87F-49CE-A6E4-43F6C9A031F9}"/>
          </ac:spMkLst>
        </pc:spChg>
        <pc:picChg chg="mod">
          <ac:chgData name="Chi Kit Ken FONG" userId="233f042c-09e9-4a0c-9043-d675a582571a" providerId="ADAL" clId="{49B68355-91B0-A042-903E-D4E1C0CEC7F9}" dt="2022-09-28T04:01:03.232" v="213" actId="1076"/>
          <ac:picMkLst>
            <pc:docMk/>
            <pc:sldMk cId="2918531290" sldId="847"/>
            <ac:picMk id="9" creationId="{B1E432E2-C73F-214E-A67A-379784872D7E}"/>
          </ac:picMkLst>
        </pc:picChg>
      </pc:sldChg>
      <pc:sldChg chg="modSp add mod modClrScheme chgLayout">
        <pc:chgData name="Chi Kit Ken FONG" userId="233f042c-09e9-4a0c-9043-d675a582571a" providerId="ADAL" clId="{49B68355-91B0-A042-903E-D4E1C0CEC7F9}" dt="2022-09-28T05:04:07.634" v="252" actId="1076"/>
        <pc:sldMkLst>
          <pc:docMk/>
          <pc:sldMk cId="2737421081" sldId="848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2737421081" sldId="848"/>
            <ac:spMk id="2" creationId="{65B2FF7D-547E-401F-AB85-3F2E47D0FF7E}"/>
          </ac:spMkLst>
        </pc:spChg>
        <pc:spChg chg="mod ord">
          <ac:chgData name="Chi Kit Ken FONG" userId="233f042c-09e9-4a0c-9043-d675a582571a" providerId="ADAL" clId="{49B68355-91B0-A042-903E-D4E1C0CEC7F9}" dt="2022-09-28T04:00:54.584" v="211" actId="14100"/>
          <ac:spMkLst>
            <pc:docMk/>
            <pc:sldMk cId="2737421081" sldId="848"/>
            <ac:spMk id="3" creationId="{9323442B-DED5-4E47-BF0A-F781FA6B1EB5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2737421081" sldId="848"/>
            <ac:spMk id="4" creationId="{30518257-4304-4C18-A1E3-33C472A00D07}"/>
          </ac:spMkLst>
        </pc:spChg>
        <pc:picChg chg="mod">
          <ac:chgData name="Chi Kit Ken FONG" userId="233f042c-09e9-4a0c-9043-d675a582571a" providerId="ADAL" clId="{49B68355-91B0-A042-903E-D4E1C0CEC7F9}" dt="2022-09-28T05:04:07.634" v="252" actId="1076"/>
          <ac:picMkLst>
            <pc:docMk/>
            <pc:sldMk cId="2737421081" sldId="848"/>
            <ac:picMk id="10" creationId="{9EC11464-40E6-437C-85E5-CBF971A89DF9}"/>
          </ac:picMkLst>
        </pc:picChg>
      </pc:sldChg>
      <pc:sldChg chg="modSp add mod modClrScheme chgLayout">
        <pc:chgData name="Chi Kit Ken FONG" userId="233f042c-09e9-4a0c-9043-d675a582571a" providerId="ADAL" clId="{49B68355-91B0-A042-903E-D4E1C0CEC7F9}" dt="2022-09-28T03:58:52.108" v="193" actId="27636"/>
        <pc:sldMkLst>
          <pc:docMk/>
          <pc:sldMk cId="2067788052" sldId="849"/>
        </pc:sldMkLst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2067788052" sldId="849"/>
            <ac:spMk id="2" creationId="{8018AC5D-64FE-DD4A-81F3-FF547551987B}"/>
          </ac:spMkLst>
        </pc:spChg>
        <pc:spChg chg="mod ord">
          <ac:chgData name="Chi Kit Ken FONG" userId="233f042c-09e9-4a0c-9043-d675a582571a" providerId="ADAL" clId="{49B68355-91B0-A042-903E-D4E1C0CEC7F9}" dt="2022-09-28T03:58:52.024" v="192" actId="404"/>
          <ac:spMkLst>
            <pc:docMk/>
            <pc:sldMk cId="2067788052" sldId="849"/>
            <ac:spMk id="3" creationId="{2A03558B-2126-E64A-9BC7-64530FAFF5B8}"/>
          </ac:spMkLst>
        </pc:spChg>
        <pc:spChg chg="mod ord">
          <ac:chgData name="Chi Kit Ken FONG" userId="233f042c-09e9-4a0c-9043-d675a582571a" providerId="ADAL" clId="{49B68355-91B0-A042-903E-D4E1C0CEC7F9}" dt="2022-09-28T03:58:52.108" v="193" actId="27636"/>
          <ac:spMkLst>
            <pc:docMk/>
            <pc:sldMk cId="2067788052" sldId="849"/>
            <ac:spMk id="4" creationId="{C3F0C8ED-CF94-664B-8527-DF602ADDBEA4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2067788052" sldId="849"/>
            <ac:spMk id="5" creationId="{AA808253-2EE3-DF40-8899-F7072FDEF8C0}"/>
          </ac:spMkLst>
        </pc:spChg>
      </pc:sldChg>
      <pc:sldChg chg="modSp add mod modClrScheme chgLayout">
        <pc:chgData name="Chi Kit Ken FONG" userId="233f042c-09e9-4a0c-9043-d675a582571a" providerId="ADAL" clId="{49B68355-91B0-A042-903E-D4E1C0CEC7F9}" dt="2022-09-28T04:00:08.858" v="210" actId="27636"/>
        <pc:sldMkLst>
          <pc:docMk/>
          <pc:sldMk cId="950286422" sldId="850"/>
        </pc:sldMkLst>
        <pc:spChg chg="mod ord">
          <ac:chgData name="Chi Kit Ken FONG" userId="233f042c-09e9-4a0c-9043-d675a582571a" providerId="ADAL" clId="{49B68355-91B0-A042-903E-D4E1C0CEC7F9}" dt="2022-09-28T03:59:59.453" v="206" actId="108"/>
          <ac:spMkLst>
            <pc:docMk/>
            <pc:sldMk cId="950286422" sldId="850"/>
            <ac:spMk id="2" creationId="{8018AC5D-64FE-DD4A-81F3-FF547551987B}"/>
          </ac:spMkLst>
        </pc:spChg>
        <pc:spChg chg="mod ord">
          <ac:chgData name="Chi Kit Ken FONG" userId="233f042c-09e9-4a0c-9043-d675a582571a" providerId="ADAL" clId="{49B68355-91B0-A042-903E-D4E1C0CEC7F9}" dt="2022-09-28T04:00:08.858" v="210" actId="27636"/>
          <ac:spMkLst>
            <pc:docMk/>
            <pc:sldMk cId="950286422" sldId="850"/>
            <ac:spMk id="3" creationId="{2A03558B-2126-E64A-9BC7-64530FAFF5B8}"/>
          </ac:spMkLst>
        </pc:spChg>
        <pc:spChg chg="mod ord">
          <ac:chgData name="Chi Kit Ken FONG" userId="233f042c-09e9-4a0c-9043-d675a582571a" providerId="ADAL" clId="{49B68355-91B0-A042-903E-D4E1C0CEC7F9}" dt="2022-09-28T04:00:03.454" v="208" actId="27636"/>
          <ac:spMkLst>
            <pc:docMk/>
            <pc:sldMk cId="950286422" sldId="850"/>
            <ac:spMk id="4" creationId="{C3F0C8ED-CF94-664B-8527-DF602ADDBEA4}"/>
          </ac:spMkLst>
        </pc:spChg>
        <pc:spChg chg="mod ord">
          <ac:chgData name="Chi Kit Ken FONG" userId="233f042c-09e9-4a0c-9043-d675a582571a" providerId="ADAL" clId="{49B68355-91B0-A042-903E-D4E1C0CEC7F9}" dt="2022-09-28T03:56:33.494" v="163" actId="700"/>
          <ac:spMkLst>
            <pc:docMk/>
            <pc:sldMk cId="950286422" sldId="850"/>
            <ac:spMk id="5" creationId="{AA808253-2EE3-DF40-8899-F7072FDEF8C0}"/>
          </ac:spMkLst>
        </pc:spChg>
      </pc:sldChg>
      <pc:sldChg chg="addSp delSp modSp add mod modClrScheme chgLayout">
        <pc:chgData name="Chi Kit Ken FONG" userId="233f042c-09e9-4a0c-9043-d675a582571a" providerId="ADAL" clId="{49B68355-91B0-A042-903E-D4E1C0CEC7F9}" dt="2022-09-28T03:40:25.967" v="67" actId="700"/>
        <pc:sldMkLst>
          <pc:docMk/>
          <pc:sldMk cId="1985136415" sldId="851"/>
        </pc:sldMkLst>
        <pc:spChg chg="add del mod ord">
          <ac:chgData name="Chi Kit Ken FONG" userId="233f042c-09e9-4a0c-9043-d675a582571a" providerId="ADAL" clId="{49B68355-91B0-A042-903E-D4E1C0CEC7F9}" dt="2022-09-28T03:40:25.967" v="67" actId="700"/>
          <ac:spMkLst>
            <pc:docMk/>
            <pc:sldMk cId="1985136415" sldId="851"/>
            <ac:spMk id="3" creationId="{F8D45E89-3468-C9B1-AE19-969346905552}"/>
          </ac:spMkLst>
        </pc:spChg>
        <pc:spChg chg="mod ord">
          <ac:chgData name="Chi Kit Ken FONG" userId="233f042c-09e9-4a0c-9043-d675a582571a" providerId="ADAL" clId="{49B68355-91B0-A042-903E-D4E1C0CEC7F9}" dt="2022-09-28T03:40:25.967" v="67" actId="700"/>
          <ac:spMkLst>
            <pc:docMk/>
            <pc:sldMk cId="1985136415" sldId="851"/>
            <ac:spMk id="88" creationId="{00000000-0000-0000-0000-000000000000}"/>
          </ac:spMkLst>
        </pc:spChg>
      </pc:sldChg>
      <pc:sldChg chg="add">
        <pc:chgData name="Chi Kit Ken FONG" userId="233f042c-09e9-4a0c-9043-d675a582571a" providerId="ADAL" clId="{49B68355-91B0-A042-903E-D4E1C0CEC7F9}" dt="2022-09-28T03:38:38.676" v="44"/>
        <pc:sldMkLst>
          <pc:docMk/>
          <pc:sldMk cId="3571671544" sldId="852"/>
        </pc:sldMkLst>
      </pc:sldChg>
      <pc:sldChg chg="modSp add del mod modClrScheme chgLayout">
        <pc:chgData name="Chi Kit Ken FONG" userId="233f042c-09e9-4a0c-9043-d675a582571a" providerId="ADAL" clId="{49B68355-91B0-A042-903E-D4E1C0CEC7F9}" dt="2022-09-28T05:08:46.489" v="303" actId="2696"/>
        <pc:sldMkLst>
          <pc:docMk/>
          <pc:sldMk cId="561007397" sldId="853"/>
        </pc:sldMkLst>
        <pc:spChg chg="mod ord">
          <ac:chgData name="Chi Kit Ken FONG" userId="233f042c-09e9-4a0c-9043-d675a582571a" providerId="ADAL" clId="{49B68355-91B0-A042-903E-D4E1C0CEC7F9}" dt="2022-09-28T05:05:13.983" v="261" actId="700"/>
          <ac:spMkLst>
            <pc:docMk/>
            <pc:sldMk cId="561007397" sldId="853"/>
            <ac:spMk id="2" creationId="{EB484F99-EFA9-4095-8AAD-D1A0FF3D6404}"/>
          </ac:spMkLst>
        </pc:spChg>
        <pc:spChg chg="mod ord">
          <ac:chgData name="Chi Kit Ken FONG" userId="233f042c-09e9-4a0c-9043-d675a582571a" providerId="ADAL" clId="{49B68355-91B0-A042-903E-D4E1C0CEC7F9}" dt="2022-09-28T05:07:19.886" v="289" actId="20577"/>
          <ac:spMkLst>
            <pc:docMk/>
            <pc:sldMk cId="561007397" sldId="853"/>
            <ac:spMk id="3" creationId="{2021E4EC-9AFC-4541-85F3-3FDE9200B19F}"/>
          </ac:spMkLst>
        </pc:spChg>
        <pc:spChg chg="mod ord">
          <ac:chgData name="Chi Kit Ken FONG" userId="233f042c-09e9-4a0c-9043-d675a582571a" providerId="ADAL" clId="{49B68355-91B0-A042-903E-D4E1C0CEC7F9}" dt="2022-09-28T05:05:13.983" v="261" actId="700"/>
          <ac:spMkLst>
            <pc:docMk/>
            <pc:sldMk cId="561007397" sldId="853"/>
            <ac:spMk id="4" creationId="{E83A35B8-D8B8-485B-B3CD-4E292FA0CDCC}"/>
          </ac:spMkLst>
        </pc:spChg>
      </pc:sldChg>
      <pc:sldChg chg="add">
        <pc:chgData name="Chi Kit Ken FONG" userId="233f042c-09e9-4a0c-9043-d675a582571a" providerId="ADAL" clId="{49B68355-91B0-A042-903E-D4E1C0CEC7F9}" dt="2022-09-28T05:08:43.944" v="302"/>
        <pc:sldMkLst>
          <pc:docMk/>
          <pc:sldMk cId="3412317119" sldId="854"/>
        </pc:sldMkLst>
      </pc:sldChg>
      <pc:sldMasterChg chg="addSldLayout delSldLayout">
        <pc:chgData name="Chi Kit Ken FONG" userId="233f042c-09e9-4a0c-9043-d675a582571a" providerId="ADAL" clId="{49B68355-91B0-A042-903E-D4E1C0CEC7F9}" dt="2022-09-28T05:08:56.406" v="304" actId="18676"/>
        <pc:sldMasterMkLst>
          <pc:docMk/>
          <pc:sldMasterMk cId="0" sldId="2147483658"/>
        </pc:sldMasterMkLst>
        <pc:sldLayoutChg chg="add del">
          <pc:chgData name="Chi Kit Ken FONG" userId="233f042c-09e9-4a0c-9043-d675a582571a" providerId="ADAL" clId="{49B68355-91B0-A042-903E-D4E1C0CEC7F9}" dt="2022-09-28T05:08:56.406" v="304" actId="18676"/>
          <pc:sldLayoutMkLst>
            <pc:docMk/>
            <pc:sldMasterMk cId="0" sldId="2147483658"/>
            <pc:sldLayoutMk cId="203270740" sldId="2147483663"/>
          </pc:sldLayoutMkLst>
        </pc:sldLayoutChg>
        <pc:sldLayoutChg chg="del">
          <pc:chgData name="Chi Kit Ken FONG" userId="233f042c-09e9-4a0c-9043-d675a582571a" providerId="ADAL" clId="{49B68355-91B0-A042-903E-D4E1C0CEC7F9}" dt="2022-09-28T03:36:41.658" v="36" actId="2696"/>
          <pc:sldLayoutMkLst>
            <pc:docMk/>
            <pc:sldMasterMk cId="0" sldId="2147483658"/>
            <pc:sldLayoutMk cId="2353334488" sldId="2147483664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7399E-450B-46AD-806D-203C5185D03F}" type="slidenum">
              <a:rPr lang="zh-CN" altLang="en-US" smtClean="0"/>
              <a:pPr/>
              <a:t>1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6613295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7399E-450B-46AD-806D-203C5185D03F}" type="slidenum">
              <a:rPr lang="zh-CN" altLang="en-US" smtClean="0"/>
              <a:pPr/>
              <a:t>4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2306868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7399E-450B-46AD-806D-203C5185D03F}" type="slidenum">
              <a:rPr lang="zh-CN" altLang="en-US" smtClean="0"/>
              <a:pPr/>
              <a:t>5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4571377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7399E-450B-46AD-806D-203C5185D03F}" type="slidenum">
              <a:rPr lang="zh-CN" altLang="en-US" smtClean="0"/>
              <a:pPr/>
              <a:t>6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204831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203130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7399E-450B-46AD-806D-203C5185D03F}" type="slidenum">
              <a:rPr lang="zh-CN" altLang="en-US" smtClean="0"/>
              <a:pPr/>
              <a:t>8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40572497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hape 21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211" name="Shape 21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574875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7399E-450B-46AD-806D-203C5185D03F}" type="slidenum">
              <a:rPr lang="zh-CN" altLang="en-US" smtClean="0"/>
              <a:pPr/>
              <a:t>10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6023330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7399E-450B-46AD-806D-203C5185D03F}" type="slidenum">
              <a:rPr lang="zh-CN" altLang="en-US" smtClean="0"/>
              <a:pPr/>
              <a:t>11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5568149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7399E-450B-46AD-806D-203C5185D03F}" type="slidenum">
              <a:rPr lang="zh-CN" altLang="en-US" smtClean="0"/>
              <a:pPr/>
              <a:t>12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42879418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7399E-450B-46AD-806D-203C5185D03F}" type="slidenum">
              <a:rPr lang="zh-CN" altLang="en-US" smtClean="0"/>
              <a:pPr/>
              <a:t>13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9588034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7399E-450B-46AD-806D-203C5185D03F}" type="slidenum">
              <a:rPr lang="zh-CN" altLang="en-US" smtClean="0"/>
              <a:pPr/>
              <a:t>17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7219918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7399E-450B-46AD-806D-203C5185D03F}" type="slidenum">
              <a:rPr lang="zh-CN" altLang="en-US" smtClean="0"/>
              <a:pPr/>
              <a:t>19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9215027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Shape 2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245" name="Shape 24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290360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Shape 2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9" name="Shape 25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748783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Shape 2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9" name="Shape 25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450967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7399E-450B-46AD-806D-203C5185D03F}" type="slidenum">
              <a:rPr lang="zh-CN" altLang="en-US" smtClean="0"/>
              <a:pPr/>
              <a:t>28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7635775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7399E-450B-46AD-806D-203C5185D03F}" type="slidenum">
              <a:rPr lang="zh-CN" altLang="en-US" smtClean="0"/>
              <a:pPr/>
              <a:t>30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7441225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7399E-450B-46AD-806D-203C5185D03F}" type="slidenum">
              <a:rPr lang="zh-CN" altLang="en-US" smtClean="0"/>
              <a:pPr/>
              <a:t>32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33328318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7399E-450B-46AD-806D-203C5185D03F}" type="slidenum">
              <a:rPr lang="zh-CN" altLang="en-US" smtClean="0"/>
              <a:pPr/>
              <a:t>33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7697278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Shape 30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06" name="Shape 30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5150648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7399E-450B-46AD-806D-203C5185D03F}" type="slidenum">
              <a:rPr lang="zh-CN" altLang="en-US" smtClean="0"/>
              <a:pPr/>
              <a:t>38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81081365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7399E-450B-46AD-806D-203C5185D03F}" type="slidenum">
              <a:rPr lang="zh-CN" altLang="en-US" smtClean="0"/>
              <a:pPr/>
              <a:t>41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53854205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7399E-450B-46AD-806D-203C5185D03F}" type="slidenum">
              <a:rPr lang="zh-CN" altLang="en-US" smtClean="0"/>
              <a:pPr/>
              <a:t>43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77154847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7399E-450B-46AD-806D-203C5185D03F}" type="slidenum">
              <a:rPr lang="zh-CN" altLang="en-US" smtClean="0"/>
              <a:pPr/>
              <a:t>44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34148985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Shape 2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9" name="Shape 25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1362470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7399E-450B-46AD-806D-203C5185D03F}" type="slidenum">
              <a:rPr lang="zh-CN" altLang="en-US" smtClean="0"/>
              <a:pPr/>
              <a:t>47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75467395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7399E-450B-46AD-806D-203C5185D03F}" type="slidenum">
              <a:rPr lang="zh-CN" altLang="en-US" smtClean="0"/>
              <a:pPr/>
              <a:t>48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45642896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7399E-450B-46AD-806D-203C5185D03F}" type="slidenum">
              <a:rPr lang="zh-CN" altLang="en-US" smtClean="0"/>
              <a:pPr/>
              <a:t>50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5488158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7399E-450B-46AD-806D-203C5185D03F}" type="slidenum">
              <a:rPr lang="zh-CN" altLang="en-US" smtClean="0"/>
              <a:pPr/>
              <a:t>52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81771266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7399E-450B-46AD-806D-203C5185D03F}" type="slidenum">
              <a:rPr lang="zh-CN" altLang="en-US" smtClean="0"/>
              <a:pPr/>
              <a:t>53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6169615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7399E-450B-46AD-806D-203C5185D03F}" type="slidenum">
              <a:rPr lang="zh-CN" altLang="en-US" smtClean="0"/>
              <a:pPr/>
              <a:t>54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11620114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7399E-450B-46AD-806D-203C5185D03F}" type="slidenum">
              <a:rPr lang="zh-CN" altLang="en-US" smtClean="0"/>
              <a:pPr/>
              <a:t>55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52690332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7399E-450B-46AD-806D-203C5185D03F}" type="slidenum">
              <a:rPr lang="zh-CN" altLang="en-US" smtClean="0"/>
              <a:pPr/>
              <a:t>59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422426831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7399E-450B-46AD-806D-203C5185D03F}" type="slidenum">
              <a:rPr lang="zh-CN" altLang="en-US" smtClean="0"/>
              <a:pPr/>
              <a:t>60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54413638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7399E-450B-46AD-806D-203C5185D03F}" type="slidenum">
              <a:rPr lang="zh-CN" altLang="en-US" smtClean="0"/>
              <a:pPr/>
              <a:t>62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8742287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Shape 3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94" name="Shape 39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3371366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7399E-450B-46AD-806D-203C5185D03F}" type="slidenum">
              <a:rPr lang="zh-CN" altLang="en-US" smtClean="0"/>
              <a:pPr/>
              <a:t>66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651043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83919" y="2762725"/>
            <a:ext cx="5052375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33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33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33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33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33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33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33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33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33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4453685" y="2533163"/>
            <a:ext cx="54135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12" name="Google Shape;12;p2"/>
          <p:cNvSpPr/>
          <p:nvPr/>
        </p:nvSpPr>
        <p:spPr>
          <a:xfrm>
            <a:off x="4994896" y="2533163"/>
            <a:ext cx="541350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13" name="Google Shape;13;p2"/>
          <p:cNvSpPr/>
          <p:nvPr/>
        </p:nvSpPr>
        <p:spPr>
          <a:xfrm>
            <a:off x="-1" y="2533163"/>
            <a:ext cx="541350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14" name="Google Shape;14;p2"/>
          <p:cNvSpPr/>
          <p:nvPr/>
        </p:nvSpPr>
        <p:spPr>
          <a:xfrm>
            <a:off x="541069" y="2533163"/>
            <a:ext cx="3912525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 userDrawn="1">
  <p:cSld name="TITLE_1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0"/>
            <a:ext cx="6858000" cy="399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17" name="Google Shape;17;p3"/>
          <p:cNvSpPr txBox="1">
            <a:spLocks noGrp="1"/>
          </p:cNvSpPr>
          <p:nvPr>
            <p:ph type="ctrTitle"/>
          </p:nvPr>
        </p:nvSpPr>
        <p:spPr>
          <a:xfrm>
            <a:off x="514350" y="2457278"/>
            <a:ext cx="58293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36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36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36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36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36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36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36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36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9" name="Google Shape;19;p3"/>
          <p:cNvSpPr/>
          <p:nvPr/>
        </p:nvSpPr>
        <p:spPr>
          <a:xfrm>
            <a:off x="2285778" y="3992850"/>
            <a:ext cx="2285775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20" name="Google Shape;20;p3"/>
          <p:cNvSpPr/>
          <p:nvPr/>
        </p:nvSpPr>
        <p:spPr>
          <a:xfrm>
            <a:off x="4572203" y="3992850"/>
            <a:ext cx="2285775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21" name="Google Shape;21;p3"/>
          <p:cNvSpPr/>
          <p:nvPr/>
        </p:nvSpPr>
        <p:spPr>
          <a:xfrm>
            <a:off x="1" y="3992850"/>
            <a:ext cx="2285775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-94" y="4830281"/>
            <a:ext cx="68580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buNone/>
              <a:defRPr/>
            </a:lvl1pPr>
            <a:lvl2pPr lvl="1" algn="ctr">
              <a:buNone/>
              <a:defRPr/>
            </a:lvl2pPr>
            <a:lvl3pPr lvl="2" algn="ctr">
              <a:buNone/>
              <a:defRPr/>
            </a:lvl3pPr>
            <a:lvl4pPr lvl="3" algn="ctr">
              <a:buNone/>
              <a:defRPr/>
            </a:lvl4pPr>
            <a:lvl5pPr lvl="4" algn="ctr">
              <a:buNone/>
              <a:defRPr/>
            </a:lvl5pPr>
            <a:lvl6pPr lvl="5" algn="ctr">
              <a:buNone/>
              <a:defRPr/>
            </a:lvl6pPr>
            <a:lvl7pPr lvl="6" algn="ctr">
              <a:buNone/>
              <a:defRPr/>
            </a:lvl7pPr>
            <a:lvl8pPr lvl="7" algn="ctr">
              <a:buNone/>
              <a:defRPr/>
            </a:lvl8pPr>
            <a:lvl9pPr lvl="8" algn="ctr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670275" y="358388"/>
            <a:ext cx="5690156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 dirty="0"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 hasCustomPrompt="1"/>
          </p:nvPr>
        </p:nvSpPr>
        <p:spPr>
          <a:xfrm>
            <a:off x="670275" y="1373588"/>
            <a:ext cx="5690156" cy="355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342900" lvl="0" indent="-257175">
              <a:lnSpc>
                <a:spcPct val="120000"/>
              </a:lnSpc>
              <a:spcBef>
                <a:spcPts val="45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▷"/>
              <a:defRPr sz="1400">
                <a:solidFill>
                  <a:schemeClr val="dk1"/>
                </a:solidFill>
              </a:defRPr>
            </a:lvl1pPr>
            <a:lvl2pPr marL="685800" lvl="1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20000"/>
              <a:buChar char="○"/>
              <a:defRPr sz="1400">
                <a:solidFill>
                  <a:schemeClr val="dk1"/>
                </a:solidFill>
              </a:defRPr>
            </a:lvl2pPr>
            <a:lvl3pPr marL="1028700" lvl="2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20000"/>
              <a:buChar char="■"/>
              <a:defRPr sz="1400">
                <a:solidFill>
                  <a:schemeClr val="dk1"/>
                </a:solidFill>
              </a:defRPr>
            </a:lvl3pPr>
            <a:lvl4pPr marL="1371600" lvl="3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20000"/>
              <a:buChar char="●"/>
              <a:defRPr sz="1400">
                <a:solidFill>
                  <a:schemeClr val="dk1"/>
                </a:solidFill>
              </a:defRPr>
            </a:lvl4pPr>
            <a:lvl5pPr marL="1714500" lvl="4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20000"/>
              <a:buChar char="○"/>
              <a:defRPr sz="1400">
                <a:solidFill>
                  <a:schemeClr val="dk1"/>
                </a:solidFill>
              </a:defRPr>
            </a:lvl5pPr>
            <a:lvl6pPr marL="2057400" lvl="5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■"/>
              <a:defRPr>
                <a:solidFill>
                  <a:schemeClr val="dk1"/>
                </a:solidFill>
              </a:defRPr>
            </a:lvl6pPr>
            <a:lvl7pPr marL="2400300" lvl="6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  <a:defRPr>
                <a:solidFill>
                  <a:schemeClr val="dk1"/>
                </a:solidFill>
              </a:defRPr>
            </a:lvl7pPr>
            <a:lvl8pPr marL="2743200" lvl="7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  <a:defRPr>
                <a:solidFill>
                  <a:schemeClr val="dk1"/>
                </a:solidFill>
              </a:defRPr>
            </a:lvl8pPr>
            <a:lvl9pPr marL="3086100" lvl="8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■"/>
              <a:defRPr>
                <a:solidFill>
                  <a:schemeClr val="dk1"/>
                </a:solidFill>
              </a:defRPr>
            </a:lvl9pPr>
          </a:lstStyle>
          <a:p>
            <a:r>
              <a:rPr lang="en-US" dirty="0"/>
              <a:t>Text1</a:t>
            </a:r>
          </a:p>
          <a:p>
            <a:pPr lvl="1"/>
            <a:r>
              <a:rPr lang="en-US" dirty="0"/>
              <a:t>Text1</a:t>
            </a:r>
          </a:p>
          <a:p>
            <a:pPr lvl="2"/>
            <a:r>
              <a:rPr lang="en-US" dirty="0"/>
              <a:t>Text1</a:t>
            </a:r>
          </a:p>
          <a:p>
            <a:pPr lvl="3"/>
            <a:r>
              <a:rPr lang="en-US" dirty="0"/>
              <a:t>Text1</a:t>
            </a:r>
          </a:p>
          <a:p>
            <a:pPr lvl="4"/>
            <a:r>
              <a:rPr lang="en-US" dirty="0"/>
              <a:t>Text1</a:t>
            </a:r>
            <a:endParaRPr dirty="0"/>
          </a:p>
        </p:txBody>
      </p:sp>
      <p:sp>
        <p:nvSpPr>
          <p:cNvPr id="34" name="Google Shape;34;p5"/>
          <p:cNvSpPr/>
          <p:nvPr/>
        </p:nvSpPr>
        <p:spPr>
          <a:xfrm>
            <a:off x="5517275" y="5066325"/>
            <a:ext cx="670275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35" name="Google Shape;35;p5"/>
          <p:cNvSpPr/>
          <p:nvPr/>
        </p:nvSpPr>
        <p:spPr>
          <a:xfrm>
            <a:off x="6187734" y="5066325"/>
            <a:ext cx="670275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36" name="Google Shape;36;p5"/>
          <p:cNvSpPr/>
          <p:nvPr/>
        </p:nvSpPr>
        <p:spPr>
          <a:xfrm>
            <a:off x="0" y="5066325"/>
            <a:ext cx="670275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37" name="Google Shape;37;p5"/>
          <p:cNvSpPr/>
          <p:nvPr/>
        </p:nvSpPr>
        <p:spPr>
          <a:xfrm>
            <a:off x="670283" y="5066325"/>
            <a:ext cx="484695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38" name="Google Shape;38;p5"/>
          <p:cNvSpPr txBox="1">
            <a:spLocks noGrp="1"/>
          </p:cNvSpPr>
          <p:nvPr>
            <p:ph type="sldNum" idx="12"/>
          </p:nvPr>
        </p:nvSpPr>
        <p:spPr>
          <a:xfrm>
            <a:off x="6360431" y="4696933"/>
            <a:ext cx="411525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7"/>
          <p:cNvSpPr/>
          <p:nvPr/>
        </p:nvSpPr>
        <p:spPr>
          <a:xfrm>
            <a:off x="5517275" y="5066325"/>
            <a:ext cx="670275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50" name="Google Shape;50;p7"/>
          <p:cNvSpPr/>
          <p:nvPr/>
        </p:nvSpPr>
        <p:spPr>
          <a:xfrm>
            <a:off x="6187734" y="5066325"/>
            <a:ext cx="670275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51" name="Google Shape;51;p7"/>
          <p:cNvSpPr/>
          <p:nvPr/>
        </p:nvSpPr>
        <p:spPr>
          <a:xfrm>
            <a:off x="0" y="5066325"/>
            <a:ext cx="670275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52" name="Google Shape;52;p7"/>
          <p:cNvSpPr/>
          <p:nvPr/>
        </p:nvSpPr>
        <p:spPr>
          <a:xfrm>
            <a:off x="670283" y="5066325"/>
            <a:ext cx="484695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53" name="Google Shape;53;p7"/>
          <p:cNvSpPr txBox="1">
            <a:spLocks noGrp="1"/>
          </p:cNvSpPr>
          <p:nvPr>
            <p:ph type="title"/>
          </p:nvPr>
        </p:nvSpPr>
        <p:spPr>
          <a:xfrm>
            <a:off x="670275" y="358388"/>
            <a:ext cx="484695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1"/>
          </p:nvPr>
        </p:nvSpPr>
        <p:spPr>
          <a:xfrm>
            <a:off x="670275" y="1200150"/>
            <a:ext cx="1778400" cy="37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342900" lvl="0" indent="-238125" rtl="0">
              <a:spcBef>
                <a:spcPts val="450"/>
              </a:spcBef>
              <a:spcAft>
                <a:spcPts val="0"/>
              </a:spcAft>
              <a:buSzPts val="1400"/>
              <a:buChar char="▷"/>
              <a:defRPr sz="1050"/>
            </a:lvl1pPr>
            <a:lvl2pPr marL="685800" lvl="1" indent="-238125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050"/>
            </a:lvl2pPr>
            <a:lvl3pPr marL="1028700" lvl="2" indent="-23812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050"/>
            </a:lvl3pPr>
            <a:lvl4pPr marL="1371600" lvl="3" indent="-238125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050"/>
            </a:lvl4pPr>
            <a:lvl5pPr marL="1714500" lvl="4" indent="-238125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050"/>
            </a:lvl5pPr>
            <a:lvl6pPr marL="2057400" lvl="5" indent="-23812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050"/>
            </a:lvl6pPr>
            <a:lvl7pPr marL="2400300" lvl="6" indent="-238125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050"/>
            </a:lvl7pPr>
            <a:lvl8pPr marL="2743200" lvl="7" indent="-238125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050"/>
            </a:lvl8pPr>
            <a:lvl9pPr marL="3086100" lvl="8" indent="-23812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050"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body" idx="2"/>
          </p:nvPr>
        </p:nvSpPr>
        <p:spPr>
          <a:xfrm>
            <a:off x="2539803" y="1200150"/>
            <a:ext cx="1778400" cy="37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342900" lvl="0" indent="-238125" rtl="0">
              <a:spcBef>
                <a:spcPts val="450"/>
              </a:spcBef>
              <a:spcAft>
                <a:spcPts val="0"/>
              </a:spcAft>
              <a:buSzPts val="1400"/>
              <a:buChar char="▷"/>
              <a:defRPr sz="1050"/>
            </a:lvl1pPr>
            <a:lvl2pPr marL="685800" lvl="1" indent="-238125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050"/>
            </a:lvl2pPr>
            <a:lvl3pPr marL="1028700" lvl="2" indent="-23812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050"/>
            </a:lvl3pPr>
            <a:lvl4pPr marL="1371600" lvl="3" indent="-238125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050"/>
            </a:lvl4pPr>
            <a:lvl5pPr marL="1714500" lvl="4" indent="-238125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050"/>
            </a:lvl5pPr>
            <a:lvl6pPr marL="2057400" lvl="5" indent="-23812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050"/>
            </a:lvl6pPr>
            <a:lvl7pPr marL="2400300" lvl="6" indent="-238125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050"/>
            </a:lvl7pPr>
            <a:lvl8pPr marL="2743200" lvl="7" indent="-238125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050"/>
            </a:lvl8pPr>
            <a:lvl9pPr marL="3086100" lvl="8" indent="-23812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050"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body" idx="3"/>
          </p:nvPr>
        </p:nvSpPr>
        <p:spPr>
          <a:xfrm>
            <a:off x="4409330" y="1200150"/>
            <a:ext cx="1778400" cy="37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342900" lvl="0" indent="-238125" rtl="0">
              <a:spcBef>
                <a:spcPts val="450"/>
              </a:spcBef>
              <a:spcAft>
                <a:spcPts val="0"/>
              </a:spcAft>
              <a:buSzPts val="1400"/>
              <a:buChar char="▷"/>
              <a:defRPr sz="1050"/>
            </a:lvl1pPr>
            <a:lvl2pPr marL="685800" lvl="1" indent="-238125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050"/>
            </a:lvl2pPr>
            <a:lvl3pPr marL="1028700" lvl="2" indent="-23812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050"/>
            </a:lvl3pPr>
            <a:lvl4pPr marL="1371600" lvl="3" indent="-238125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050"/>
            </a:lvl4pPr>
            <a:lvl5pPr marL="1714500" lvl="4" indent="-238125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050"/>
            </a:lvl5pPr>
            <a:lvl6pPr marL="2057400" lvl="5" indent="-23812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050"/>
            </a:lvl6pPr>
            <a:lvl7pPr marL="2400300" lvl="6" indent="-238125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050"/>
            </a:lvl7pPr>
            <a:lvl8pPr marL="2743200" lvl="7" indent="-238125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050"/>
            </a:lvl8pPr>
            <a:lvl9pPr marL="3086100" lvl="8" indent="-23812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050"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sldNum" idx="12"/>
          </p:nvPr>
        </p:nvSpPr>
        <p:spPr>
          <a:xfrm>
            <a:off x="6360431" y="4696933"/>
            <a:ext cx="411525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"/>
          <p:cNvSpPr/>
          <p:nvPr/>
        </p:nvSpPr>
        <p:spPr>
          <a:xfrm>
            <a:off x="5517275" y="5066325"/>
            <a:ext cx="670275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60" name="Google Shape;60;p8"/>
          <p:cNvSpPr/>
          <p:nvPr/>
        </p:nvSpPr>
        <p:spPr>
          <a:xfrm>
            <a:off x="6187734" y="5066325"/>
            <a:ext cx="670275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61" name="Google Shape;61;p8"/>
          <p:cNvSpPr/>
          <p:nvPr/>
        </p:nvSpPr>
        <p:spPr>
          <a:xfrm>
            <a:off x="0" y="5066325"/>
            <a:ext cx="670275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62" name="Google Shape;62;p8"/>
          <p:cNvSpPr/>
          <p:nvPr/>
        </p:nvSpPr>
        <p:spPr>
          <a:xfrm>
            <a:off x="670283" y="5066325"/>
            <a:ext cx="484695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63" name="Google Shape;63;p8"/>
          <p:cNvSpPr txBox="1">
            <a:spLocks noGrp="1"/>
          </p:cNvSpPr>
          <p:nvPr>
            <p:ph type="title"/>
          </p:nvPr>
        </p:nvSpPr>
        <p:spPr>
          <a:xfrm>
            <a:off x="670275" y="358388"/>
            <a:ext cx="484695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sldNum" idx="12"/>
          </p:nvPr>
        </p:nvSpPr>
        <p:spPr>
          <a:xfrm>
            <a:off x="6360431" y="4696933"/>
            <a:ext cx="411525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9"/>
          <p:cNvSpPr/>
          <p:nvPr/>
        </p:nvSpPr>
        <p:spPr>
          <a:xfrm>
            <a:off x="5517275" y="5066325"/>
            <a:ext cx="670275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67" name="Google Shape;67;p9"/>
          <p:cNvSpPr/>
          <p:nvPr/>
        </p:nvSpPr>
        <p:spPr>
          <a:xfrm>
            <a:off x="6187734" y="5066325"/>
            <a:ext cx="670275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68" name="Google Shape;68;p9"/>
          <p:cNvSpPr/>
          <p:nvPr/>
        </p:nvSpPr>
        <p:spPr>
          <a:xfrm>
            <a:off x="0" y="5066325"/>
            <a:ext cx="670275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69" name="Google Shape;69;p9"/>
          <p:cNvSpPr/>
          <p:nvPr/>
        </p:nvSpPr>
        <p:spPr>
          <a:xfrm>
            <a:off x="670283" y="5066325"/>
            <a:ext cx="484695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70" name="Google Shape;70;p9"/>
          <p:cNvSpPr txBox="1">
            <a:spLocks noGrp="1"/>
          </p:cNvSpPr>
          <p:nvPr>
            <p:ph type="body" idx="1"/>
          </p:nvPr>
        </p:nvSpPr>
        <p:spPr>
          <a:xfrm>
            <a:off x="670275" y="4649963"/>
            <a:ext cx="4846950" cy="35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342900" lvl="0" indent="-171450">
              <a:spcBef>
                <a:spcPts val="27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050">
                <a:solidFill>
                  <a:schemeClr val="dk2"/>
                </a:solidFill>
              </a:defRPr>
            </a:lvl1pPr>
          </a:lstStyle>
          <a:p>
            <a:endParaRPr/>
          </a:p>
        </p:txBody>
      </p:sp>
      <p:sp>
        <p:nvSpPr>
          <p:cNvPr id="71" name="Google Shape;71;p9"/>
          <p:cNvSpPr txBox="1">
            <a:spLocks noGrp="1"/>
          </p:cNvSpPr>
          <p:nvPr>
            <p:ph type="sldNum" idx="12"/>
          </p:nvPr>
        </p:nvSpPr>
        <p:spPr>
          <a:xfrm>
            <a:off x="6360431" y="4696933"/>
            <a:ext cx="411525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0"/>
          <p:cNvSpPr/>
          <p:nvPr/>
        </p:nvSpPr>
        <p:spPr>
          <a:xfrm>
            <a:off x="5517275" y="5066325"/>
            <a:ext cx="670275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74" name="Google Shape;74;p10"/>
          <p:cNvSpPr/>
          <p:nvPr/>
        </p:nvSpPr>
        <p:spPr>
          <a:xfrm>
            <a:off x="6187734" y="5066325"/>
            <a:ext cx="670275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75" name="Google Shape;75;p10"/>
          <p:cNvSpPr/>
          <p:nvPr/>
        </p:nvSpPr>
        <p:spPr>
          <a:xfrm>
            <a:off x="0" y="5066325"/>
            <a:ext cx="670275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76" name="Google Shape;76;p10"/>
          <p:cNvSpPr/>
          <p:nvPr/>
        </p:nvSpPr>
        <p:spPr>
          <a:xfrm>
            <a:off x="670283" y="5066325"/>
            <a:ext cx="484695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77" name="Google Shape;77;p10"/>
          <p:cNvSpPr txBox="1">
            <a:spLocks noGrp="1"/>
          </p:cNvSpPr>
          <p:nvPr>
            <p:ph type="sldNum" idx="12"/>
          </p:nvPr>
        </p:nvSpPr>
        <p:spPr>
          <a:xfrm>
            <a:off x="6360431" y="4696933"/>
            <a:ext cx="411525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F149D3-4F5B-7947-A10E-9333CCA4289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6314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327" y="976021"/>
            <a:ext cx="5407296" cy="2139553"/>
          </a:xfrm>
        </p:spPr>
        <p:txBody>
          <a:bodyPr anchor="b">
            <a:normAutofit/>
          </a:bodyPr>
          <a:lstStyle>
            <a:lvl1pPr algn="r">
              <a:defRPr sz="4500" cap="all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0327" y="3162246"/>
            <a:ext cx="5407296" cy="857493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350">
                <a:solidFill>
                  <a:schemeClr val="tx2"/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15636" y="4840039"/>
            <a:ext cx="912605" cy="30346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4D49F96-6BD7-2D4A-B272-6BD89D5D84BA}" type="datetime1">
              <a:rPr lang="en-HK" smtClean="0"/>
              <a:t>22/9/2023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676" y="4840039"/>
            <a:ext cx="3950650" cy="303461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29760" y="4840039"/>
            <a:ext cx="897914" cy="30346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4AC5727-E382-544D-85FA-11DFA317CC1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4585479" y="1264239"/>
            <a:ext cx="1842195" cy="3306366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Freeform 7" title="Crop Mark"/>
          <p:cNvSpPr/>
          <p:nvPr/>
        </p:nvSpPr>
        <p:spPr bwMode="auto">
          <a:xfrm>
            <a:off x="4585479" y="1264239"/>
            <a:ext cx="1842195" cy="3306366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0142395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1525" y="514350"/>
            <a:ext cx="5400675" cy="11144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1525" y="1755173"/>
            <a:ext cx="2501880" cy="617934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1800" b="0" baseline="0">
                <a:solidFill>
                  <a:schemeClr val="tx2"/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1526" y="2478906"/>
            <a:ext cx="2501879" cy="1921645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70320" y="1762316"/>
            <a:ext cx="2501880" cy="617934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1800" b="0" baseline="0">
                <a:solidFill>
                  <a:schemeClr val="tx2"/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670320" y="2478906"/>
            <a:ext cx="2501880" cy="1921645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CF9B8-8A8E-824D-A14C-1F2CF870754B}" type="datetime1">
              <a:rPr lang="en-HK" smtClean="0"/>
              <a:t>22/9/2023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C5727-E382-544D-85FA-11DFA317C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198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1525" y="1714500"/>
            <a:ext cx="2501880" cy="268605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70539" y="1714500"/>
            <a:ext cx="2501880" cy="268605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5A5DA-4A25-744C-BD79-539A45CD504A}" type="datetime1">
              <a:rPr lang="en-HK" smtClean="0"/>
              <a:t>22/9/2023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C5727-E382-544D-85FA-11DFA317C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5269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>
            <a:spLocks noGrp="1"/>
          </p:cNvSpPr>
          <p:nvPr>
            <p:ph type="title"/>
          </p:nvPr>
        </p:nvSpPr>
        <p:spPr>
          <a:xfrm>
            <a:off x="487561" y="452005"/>
            <a:ext cx="5877563" cy="97668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646551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>
            <a:spLocks noGrp="1"/>
          </p:cNvSpPr>
          <p:nvPr>
            <p:ph type="title"/>
          </p:nvPr>
        </p:nvSpPr>
        <p:spPr>
          <a:xfrm>
            <a:off x="487561" y="452005"/>
            <a:ext cx="5877563" cy="97668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192881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385763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578644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771525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15465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70275" y="358388"/>
            <a:ext cx="484695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70275" y="1373588"/>
            <a:ext cx="4846950" cy="35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Lato"/>
              <a:buChar char="▷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○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■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●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○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■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●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○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■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6360431" y="4696933"/>
            <a:ext cx="411525" cy="31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975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975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975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975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975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975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975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975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975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3" r:id="rId4"/>
    <p:sldLayoutId id="2147483654" r:id="rId5"/>
    <p:sldLayoutId id="2147483655" r:id="rId6"/>
    <p:sldLayoutId id="2147483656" r:id="rId7"/>
    <p:sldLayoutId id="2147483659" r:id="rId8"/>
    <p:sldLayoutId id="2147483660" r:id="rId9"/>
    <p:sldLayoutId id="2147483661" r:id="rId10"/>
    <p:sldLayoutId id="2147483662" r:id="rId11"/>
    <p:sldLayoutId id="2147483665" r:id="rId12"/>
    <p:sldLayoutId id="2147483666" r:id="rId1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A5DC543E-A36F-42A8-9A3A-B87492F9C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525" y="514350"/>
            <a:ext cx="5400675" cy="1114425"/>
          </a:xfrm>
        </p:spPr>
        <p:txBody>
          <a:bodyPr anchor="ctr"/>
          <a:lstStyle/>
          <a:p>
            <a:r>
              <a:rPr lang="en-US" dirty="0"/>
              <a:t>Summary of Lecture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D924C7-15D4-46E7-9651-15F9A894502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71525" y="1440657"/>
            <a:ext cx="5928741" cy="1283434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  <a:buSzPct val="120000"/>
            </a:pPr>
            <a:r>
              <a:rPr lang="en-US" sz="1575" dirty="0">
                <a:solidFill>
                  <a:srgbClr val="FF0000"/>
                </a:solidFill>
              </a:rPr>
              <a:t>Coding</a:t>
            </a:r>
            <a:r>
              <a:rPr lang="en-US" sz="1575" dirty="0"/>
              <a:t> is to build tools for </a:t>
            </a:r>
            <a:r>
              <a:rPr lang="en-US" sz="1575" i="1" dirty="0">
                <a:solidFill>
                  <a:srgbClr val="FF0000"/>
                </a:solidFill>
              </a:rPr>
              <a:t>automation</a:t>
            </a:r>
            <a:r>
              <a:rPr lang="en-US" sz="1575" dirty="0"/>
              <a:t> of information processing</a:t>
            </a:r>
          </a:p>
          <a:p>
            <a:pPr>
              <a:lnSpc>
                <a:spcPct val="150000"/>
              </a:lnSpc>
              <a:buSzPct val="120000"/>
            </a:pPr>
            <a:r>
              <a:rPr lang="en-US" sz="1575" dirty="0">
                <a:solidFill>
                  <a:srgbClr val="FF0000"/>
                </a:solidFill>
              </a:rPr>
              <a:t>Code</a:t>
            </a:r>
            <a:r>
              <a:rPr lang="en-US" sz="1575" dirty="0"/>
              <a:t> is a sequence of </a:t>
            </a:r>
            <a:r>
              <a:rPr lang="en-US" sz="1575" i="1" dirty="0">
                <a:solidFill>
                  <a:srgbClr val="FF0000"/>
                </a:solidFill>
              </a:rPr>
              <a:t>instructions</a:t>
            </a:r>
            <a:r>
              <a:rPr lang="en-US" sz="1575" dirty="0"/>
              <a:t> for computers to work as the tool</a:t>
            </a:r>
          </a:p>
          <a:p>
            <a:pPr>
              <a:lnSpc>
                <a:spcPct val="150000"/>
              </a:lnSpc>
              <a:buSzPct val="120000"/>
            </a:pPr>
            <a:r>
              <a:rPr lang="en-US" sz="1575" dirty="0">
                <a:solidFill>
                  <a:srgbClr val="FF0000"/>
                </a:solidFill>
              </a:rPr>
              <a:t>Python</a:t>
            </a:r>
            <a:r>
              <a:rPr lang="en-US" sz="1575" dirty="0"/>
              <a:t> is a coding language for </a:t>
            </a:r>
            <a:r>
              <a:rPr lang="en-US" sz="1575" i="1" dirty="0">
                <a:solidFill>
                  <a:srgbClr val="FF0000"/>
                </a:solidFill>
              </a:rPr>
              <a:t>expression </a:t>
            </a:r>
            <a:r>
              <a:rPr lang="en-US" sz="1575" dirty="0"/>
              <a:t>of the instructions</a:t>
            </a:r>
          </a:p>
          <a:p>
            <a:pPr>
              <a:lnSpc>
                <a:spcPct val="150000"/>
              </a:lnSpc>
              <a:buSzPct val="120000"/>
            </a:pPr>
            <a:endParaRPr lang="en-US" sz="1575" dirty="0"/>
          </a:p>
          <a:p>
            <a:pPr>
              <a:lnSpc>
                <a:spcPct val="150000"/>
              </a:lnSpc>
              <a:buSzPct val="120000"/>
            </a:pPr>
            <a:endParaRPr lang="en-US" sz="1575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9A542BD-EEC3-4E34-B602-6335F2AC349F}"/>
              </a:ext>
            </a:extLst>
          </p:cNvPr>
          <p:cNvGrpSpPr/>
          <p:nvPr/>
        </p:nvGrpSpPr>
        <p:grpSpPr>
          <a:xfrm>
            <a:off x="1301817" y="2735073"/>
            <a:ext cx="1174631" cy="1782198"/>
            <a:chOff x="5519936" y="3068960"/>
            <a:chExt cx="2088232" cy="3168352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AEB81E6-1510-4E79-8F3D-D07DB6AE1AD0}"/>
                </a:ext>
              </a:extLst>
            </p:cNvPr>
            <p:cNvGrpSpPr/>
            <p:nvPr/>
          </p:nvGrpSpPr>
          <p:grpSpPr>
            <a:xfrm>
              <a:off x="6384032" y="3573016"/>
              <a:ext cx="936104" cy="2448272"/>
              <a:chOff x="4799856" y="3140968"/>
              <a:chExt cx="936104" cy="2448272"/>
            </a:xfrm>
          </p:grpSpPr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87B7D003-0B20-4CE4-BA8E-08789B3A1355}"/>
                  </a:ext>
                </a:extLst>
              </p:cNvPr>
              <p:cNvSpPr/>
              <p:nvPr/>
            </p:nvSpPr>
            <p:spPr>
              <a:xfrm>
                <a:off x="4799856" y="3140968"/>
                <a:ext cx="936104" cy="576064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700" dirty="0"/>
                  <a:t>Input</a:t>
                </a:r>
              </a:p>
            </p:txBody>
          </p:sp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4A78CAA5-BC8C-43C8-A438-AD14A49727F8}"/>
                  </a:ext>
                </a:extLst>
              </p:cNvPr>
              <p:cNvSpPr/>
              <p:nvPr/>
            </p:nvSpPr>
            <p:spPr>
              <a:xfrm>
                <a:off x="4799856" y="4077072"/>
                <a:ext cx="936104" cy="576064"/>
              </a:xfrm>
              <a:prstGeom prst="rect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700" dirty="0"/>
                  <a:t>Process</a:t>
                </a:r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7B00AA23-0FDC-4E79-AB94-381CE478D474}"/>
                  </a:ext>
                </a:extLst>
              </p:cNvPr>
              <p:cNvSpPr/>
              <p:nvPr/>
            </p:nvSpPr>
            <p:spPr>
              <a:xfrm>
                <a:off x="4799856" y="5013176"/>
                <a:ext cx="936104" cy="576064"/>
              </a:xfrm>
              <a:prstGeom prst="rect">
                <a:avLst/>
              </a:prstGeom>
              <a:solidFill>
                <a:srgbClr val="0070C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700" dirty="0"/>
                  <a:t>Output</a:t>
                </a:r>
              </a:p>
            </p:txBody>
          </p:sp>
          <p:sp>
            <p:nvSpPr>
              <p:cNvPr id="7" name="Arrow: Right 6">
                <a:extLst>
                  <a:ext uri="{FF2B5EF4-FFF2-40B4-BE49-F238E27FC236}">
                    <a16:creationId xmlns:a16="http://schemas.microsoft.com/office/drawing/2014/main" id="{8E19AA6E-78B2-4F6E-A80F-6C0B7588DDD6}"/>
                  </a:ext>
                </a:extLst>
              </p:cNvPr>
              <p:cNvSpPr/>
              <p:nvPr/>
            </p:nvSpPr>
            <p:spPr>
              <a:xfrm rot="5400000">
                <a:off x="5177898" y="3717032"/>
                <a:ext cx="180020" cy="360040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3"/>
              </a:p>
            </p:txBody>
          </p:sp>
          <p:sp>
            <p:nvSpPr>
              <p:cNvPr id="8" name="Arrow: Right 7">
                <a:extLst>
                  <a:ext uri="{FF2B5EF4-FFF2-40B4-BE49-F238E27FC236}">
                    <a16:creationId xmlns:a16="http://schemas.microsoft.com/office/drawing/2014/main" id="{3B1D94B3-F0C0-43E5-8B44-E3EEE83DCEC6}"/>
                  </a:ext>
                </a:extLst>
              </p:cNvPr>
              <p:cNvSpPr/>
              <p:nvPr/>
            </p:nvSpPr>
            <p:spPr>
              <a:xfrm rot="5400000">
                <a:off x="5195870" y="4653136"/>
                <a:ext cx="180020" cy="360040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3"/>
              </a:p>
            </p:txBody>
          </p:sp>
        </p:grp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9889AEA-20E5-4093-93CA-17A9300B737B}"/>
                </a:ext>
              </a:extLst>
            </p:cNvPr>
            <p:cNvSpPr/>
            <p:nvPr/>
          </p:nvSpPr>
          <p:spPr>
            <a:xfrm>
              <a:off x="5519936" y="3068960"/>
              <a:ext cx="2088232" cy="316835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5DCCEA1-A0DC-43F7-8E5B-08B9C5C82EA3}"/>
                </a:ext>
              </a:extLst>
            </p:cNvPr>
            <p:cNvSpPr txBox="1"/>
            <p:nvPr/>
          </p:nvSpPr>
          <p:spPr>
            <a:xfrm>
              <a:off x="5519936" y="3134103"/>
              <a:ext cx="881153" cy="4412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13" dirty="0"/>
                <a:t>Code</a:t>
              </a: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706CF2C4-D87D-492C-9734-EEA3215BCC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953" y="2771716"/>
            <a:ext cx="2336006" cy="1757363"/>
          </a:xfrm>
          <a:prstGeom prst="rect">
            <a:avLst/>
          </a:prstGeom>
          <a:ln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3669373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2C8AE-1F8C-4BC7-8C83-4F4BCED35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Summary of Lecture 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04D757-7F61-4E23-99CC-DB10FF7DFC6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2</a:t>
            </a:fld>
            <a:endParaRPr lang="en-US" altLang="zh-CN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CE5E47E-BD53-441E-8CF2-EFFC138B9AF7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3672455" y="1346267"/>
            <a:ext cx="3055356" cy="3507416"/>
          </a:xfr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30000"/>
              </a:lnSpc>
              <a:buSzPct val="100000"/>
            </a:pPr>
            <a:r>
              <a:rPr lang="en-US" sz="900" dirty="0"/>
              <a:t>Values have </a:t>
            </a:r>
            <a:r>
              <a:rPr lang="en-US" sz="900" dirty="0">
                <a:solidFill>
                  <a:srgbClr val="1F85C6"/>
                </a:solidFill>
              </a:rPr>
              <a:t>different types</a:t>
            </a:r>
            <a:r>
              <a:rPr lang="en-US" sz="900" dirty="0"/>
              <a:t>, which are </a:t>
            </a:r>
            <a:r>
              <a:rPr lang="en-US" sz="900" dirty="0">
                <a:solidFill>
                  <a:srgbClr val="1F85C6"/>
                </a:solidFill>
              </a:rPr>
              <a:t>different in operations</a:t>
            </a:r>
            <a:r>
              <a:rPr lang="en-US" sz="900" dirty="0"/>
              <a:t> and can be converted</a:t>
            </a:r>
          </a:p>
          <a:p>
            <a:pPr marL="662400" lvl="1" indent="-201000">
              <a:lnSpc>
                <a:spcPct val="130000"/>
              </a:lnSpc>
              <a:buSzPct val="100000"/>
            </a:pPr>
            <a:r>
              <a:rPr lang="en-US" sz="900" dirty="0"/>
              <a:t>E.g., 1+2, ‘1’+’2’, int(‘1’)</a:t>
            </a:r>
          </a:p>
          <a:p>
            <a:pPr>
              <a:lnSpc>
                <a:spcPct val="130000"/>
              </a:lnSpc>
              <a:buSzPct val="100000"/>
            </a:pPr>
            <a:r>
              <a:rPr lang="en-US" sz="900" dirty="0">
                <a:solidFill>
                  <a:srgbClr val="1F85C6"/>
                </a:solidFill>
              </a:rPr>
              <a:t>Input statement returns a string</a:t>
            </a:r>
            <a:r>
              <a:rPr lang="en-US" sz="900" dirty="0"/>
              <a:t>, which can be converted to numbers</a:t>
            </a:r>
          </a:p>
          <a:p>
            <a:pPr marL="662400" lvl="1" indent="-201000">
              <a:lnSpc>
                <a:spcPct val="130000"/>
              </a:lnSpc>
              <a:buSzPct val="100000"/>
            </a:pPr>
            <a:r>
              <a:rPr lang="en-US" sz="900" dirty="0"/>
              <a:t>E.g., int(input(‘what’s your age?’))</a:t>
            </a:r>
          </a:p>
          <a:p>
            <a:pPr>
              <a:lnSpc>
                <a:spcPct val="130000"/>
              </a:lnSpc>
              <a:buSzPct val="100000"/>
            </a:pPr>
            <a:r>
              <a:rPr lang="en-US" sz="900" dirty="0"/>
              <a:t>Object oriented thinking about type as </a:t>
            </a:r>
            <a:r>
              <a:rPr lang="en-US" sz="900" dirty="0">
                <a:solidFill>
                  <a:srgbClr val="1F85C6"/>
                </a:solidFill>
              </a:rPr>
              <a:t>class</a:t>
            </a:r>
          </a:p>
          <a:p>
            <a:pPr>
              <a:lnSpc>
                <a:spcPct val="130000"/>
              </a:lnSpc>
              <a:buSzPct val="100000"/>
            </a:pPr>
            <a:r>
              <a:rPr lang="en-US" sz="900" dirty="0">
                <a:solidFill>
                  <a:srgbClr val="1F85C6"/>
                </a:solidFill>
              </a:rPr>
              <a:t>Comments (anything after #)</a:t>
            </a:r>
            <a:r>
              <a:rPr lang="en-US" sz="900" dirty="0"/>
              <a:t> are ignored in execution, but they are useful for coding</a:t>
            </a:r>
          </a:p>
          <a:p>
            <a:pPr>
              <a:lnSpc>
                <a:spcPct val="130000"/>
              </a:lnSpc>
              <a:buSzPct val="100000"/>
            </a:pPr>
            <a:r>
              <a:rPr lang="en-US" sz="900" dirty="0"/>
              <a:t>Possible Errors</a:t>
            </a:r>
          </a:p>
          <a:p>
            <a:pPr marL="662400" lvl="1" indent="-201000">
              <a:lnSpc>
                <a:spcPct val="130000"/>
              </a:lnSpc>
              <a:buSzPct val="100000"/>
            </a:pPr>
            <a:r>
              <a:rPr lang="en-US" sz="900" dirty="0">
                <a:solidFill>
                  <a:srgbClr val="1F85C6"/>
                </a:solidFill>
              </a:rPr>
              <a:t>Syntax error</a:t>
            </a:r>
          </a:p>
          <a:p>
            <a:pPr marL="831600" lvl="2" indent="-165000">
              <a:lnSpc>
                <a:spcPct val="130000"/>
              </a:lnSpc>
              <a:buSzPct val="100000"/>
            </a:pPr>
            <a:r>
              <a:rPr lang="en-US" sz="900" dirty="0"/>
              <a:t>e.g., illegal variable names</a:t>
            </a:r>
          </a:p>
          <a:p>
            <a:pPr marL="662400" lvl="1" indent="-201000">
              <a:lnSpc>
                <a:spcPct val="130000"/>
              </a:lnSpc>
              <a:buSzPct val="100000"/>
            </a:pPr>
            <a:r>
              <a:rPr lang="en-US" sz="900" dirty="0">
                <a:solidFill>
                  <a:srgbClr val="1F85C6"/>
                </a:solidFill>
              </a:rPr>
              <a:t>Runtime error</a:t>
            </a:r>
          </a:p>
          <a:p>
            <a:pPr marL="831600" lvl="2" indent="-165000">
              <a:lnSpc>
                <a:spcPct val="130000"/>
              </a:lnSpc>
              <a:buSzPct val="100000"/>
            </a:pPr>
            <a:r>
              <a:rPr lang="en-US" sz="900" dirty="0"/>
              <a:t>e.g., wrong spelling of variable names</a:t>
            </a:r>
          </a:p>
          <a:p>
            <a:pPr marL="662400" lvl="1" indent="-201000">
              <a:lnSpc>
                <a:spcPct val="130000"/>
              </a:lnSpc>
              <a:buSzPct val="100000"/>
            </a:pPr>
            <a:r>
              <a:rPr lang="en-US" sz="900" dirty="0">
                <a:solidFill>
                  <a:srgbClr val="1F85C6"/>
                </a:solidFill>
              </a:rPr>
              <a:t>Semantic error</a:t>
            </a:r>
          </a:p>
          <a:p>
            <a:pPr marL="831600" lvl="2" indent="-165000">
              <a:lnSpc>
                <a:spcPct val="130000"/>
              </a:lnSpc>
              <a:buSzPct val="100000"/>
            </a:pPr>
            <a:r>
              <a:rPr lang="en-US" sz="900" dirty="0"/>
              <a:t>e.g., wrong evaluation order in expression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E897E60-E04B-4977-8742-160429E374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3132368" cy="3552300"/>
          </a:xfrm>
        </p:spPr>
        <p:txBody>
          <a:bodyPr>
            <a:normAutofit/>
          </a:bodyPr>
          <a:lstStyle/>
          <a:p>
            <a:pPr>
              <a:lnSpc>
                <a:spcPct val="140000"/>
              </a:lnSpc>
              <a:buSzPct val="100000"/>
            </a:pPr>
            <a:r>
              <a:rPr lang="en-US" sz="900" dirty="0"/>
              <a:t>Values cannot be changed (</a:t>
            </a:r>
            <a:r>
              <a:rPr lang="en-US" sz="900" dirty="0">
                <a:solidFill>
                  <a:srgbClr val="1F85C6"/>
                </a:solidFill>
              </a:rPr>
              <a:t>Constant</a:t>
            </a:r>
            <a:r>
              <a:rPr lang="en-US" sz="900" dirty="0"/>
              <a:t> value)</a:t>
            </a:r>
          </a:p>
          <a:p>
            <a:pPr lvl="1">
              <a:lnSpc>
                <a:spcPct val="140000"/>
              </a:lnSpc>
              <a:buSzPct val="100000"/>
            </a:pPr>
            <a:r>
              <a:rPr lang="en-US" sz="900" dirty="0"/>
              <a:t>E.g. 1, 2, ‘hello’</a:t>
            </a:r>
          </a:p>
          <a:p>
            <a:pPr>
              <a:lnSpc>
                <a:spcPct val="140000"/>
              </a:lnSpc>
              <a:buSzPct val="100000"/>
            </a:pPr>
            <a:r>
              <a:rPr lang="en-US" sz="900" dirty="0"/>
              <a:t>Variables store values for retrieval</a:t>
            </a:r>
          </a:p>
          <a:p>
            <a:pPr lvl="1">
              <a:lnSpc>
                <a:spcPct val="140000"/>
              </a:lnSpc>
              <a:buSzPct val="100000"/>
            </a:pPr>
            <a:r>
              <a:rPr lang="en-US" sz="900" dirty="0"/>
              <a:t>E.g. name=‘Alice’ </a:t>
            </a:r>
          </a:p>
          <a:p>
            <a:pPr>
              <a:lnSpc>
                <a:spcPct val="140000"/>
              </a:lnSpc>
              <a:buSzPct val="100000"/>
            </a:pPr>
            <a:r>
              <a:rPr lang="en-US" sz="900" dirty="0">
                <a:solidFill>
                  <a:srgbClr val="1F85C6"/>
                </a:solidFill>
              </a:rPr>
              <a:t>Mnemonic</a:t>
            </a:r>
            <a:r>
              <a:rPr lang="en-US" sz="900" dirty="0"/>
              <a:t> and </a:t>
            </a:r>
            <a:r>
              <a:rPr lang="en-US" sz="900" dirty="0">
                <a:solidFill>
                  <a:srgbClr val="1F85C6"/>
                </a:solidFill>
              </a:rPr>
              <a:t>legal</a:t>
            </a:r>
            <a:r>
              <a:rPr lang="en-US" sz="900" dirty="0"/>
              <a:t> variable names</a:t>
            </a:r>
          </a:p>
          <a:p>
            <a:pPr>
              <a:lnSpc>
                <a:spcPct val="140000"/>
              </a:lnSpc>
              <a:buSzPct val="100000"/>
            </a:pPr>
            <a:r>
              <a:rPr lang="en-US" sz="900" dirty="0"/>
              <a:t>A </a:t>
            </a:r>
            <a:r>
              <a:rPr lang="en-US" sz="900" dirty="0">
                <a:solidFill>
                  <a:srgbClr val="1F85C6"/>
                </a:solidFill>
              </a:rPr>
              <a:t>statement</a:t>
            </a:r>
            <a:r>
              <a:rPr lang="en-US" sz="900" dirty="0"/>
              <a:t> is a unit of instruction</a:t>
            </a:r>
          </a:p>
          <a:p>
            <a:pPr>
              <a:lnSpc>
                <a:spcPct val="140000"/>
              </a:lnSpc>
              <a:buSzPct val="100000"/>
            </a:pPr>
            <a:r>
              <a:rPr lang="en-US" sz="900" dirty="0"/>
              <a:t>A print statement displays data</a:t>
            </a:r>
          </a:p>
          <a:p>
            <a:pPr lvl="1">
              <a:lnSpc>
                <a:spcPct val="140000"/>
              </a:lnSpc>
              <a:buSzPct val="100000"/>
            </a:pPr>
            <a:r>
              <a:rPr lang="en-US" sz="900" dirty="0"/>
              <a:t>E.g. print(x), print(‘hello world’)</a:t>
            </a:r>
          </a:p>
          <a:p>
            <a:pPr>
              <a:lnSpc>
                <a:spcPct val="140000"/>
              </a:lnSpc>
              <a:buSzPct val="100000"/>
            </a:pPr>
            <a:r>
              <a:rPr lang="en-US" sz="900" dirty="0"/>
              <a:t>An assignment statement stores a value in a variable</a:t>
            </a:r>
          </a:p>
          <a:p>
            <a:pPr lvl="1">
              <a:lnSpc>
                <a:spcPct val="140000"/>
              </a:lnSpc>
              <a:buSzPct val="100000"/>
            </a:pPr>
            <a:r>
              <a:rPr lang="en-US" sz="900" dirty="0"/>
              <a:t>x = 1</a:t>
            </a:r>
          </a:p>
          <a:p>
            <a:pPr>
              <a:lnSpc>
                <a:spcPct val="140000"/>
              </a:lnSpc>
              <a:buSzPct val="100000"/>
            </a:pPr>
            <a:r>
              <a:rPr lang="en-US" sz="900" dirty="0"/>
              <a:t>An expression is a combination of values, variables, and operators</a:t>
            </a:r>
          </a:p>
          <a:p>
            <a:pPr lvl="1">
              <a:lnSpc>
                <a:spcPct val="140000"/>
              </a:lnSpc>
              <a:buSzPct val="100000"/>
            </a:pPr>
            <a:r>
              <a:rPr lang="en-US" sz="900" dirty="0"/>
              <a:t>E.g. 1+2*x/4+(5-6)*y</a:t>
            </a:r>
          </a:p>
          <a:p>
            <a:pPr>
              <a:lnSpc>
                <a:spcPct val="140000"/>
              </a:lnSpc>
              <a:buSzPct val="100000"/>
            </a:pP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5716715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CDA6423-1EAF-5144-92B1-43C34977F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Summary of Lecture 4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CEFE96-291B-5345-8485-569F078369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>
              <a:lnSpc>
                <a:spcPct val="140000"/>
              </a:lnSpc>
              <a:buSzPct val="100000"/>
            </a:pPr>
            <a:r>
              <a:rPr lang="en-US" sz="900" dirty="0"/>
              <a:t>Comparison operators:</a:t>
            </a:r>
          </a:p>
          <a:p>
            <a:pPr lvl="1">
              <a:lnSpc>
                <a:spcPct val="140000"/>
              </a:lnSpc>
              <a:buSzPct val="100000"/>
            </a:pPr>
            <a:r>
              <a:rPr lang="en-US" sz="900" dirty="0"/>
              <a:t>==   &lt;=   &gt;=   &gt;   &lt;   !=</a:t>
            </a:r>
          </a:p>
          <a:p>
            <a:pPr>
              <a:lnSpc>
                <a:spcPct val="140000"/>
              </a:lnSpc>
              <a:buSzPct val="100000"/>
            </a:pPr>
            <a:r>
              <a:rPr lang="en-US" sz="900" dirty="0"/>
              <a:t>Logic operators: </a:t>
            </a:r>
          </a:p>
          <a:p>
            <a:pPr lvl="1">
              <a:lnSpc>
                <a:spcPct val="140000"/>
              </a:lnSpc>
              <a:buSzPct val="100000"/>
            </a:pPr>
            <a:r>
              <a:rPr lang="en-US" sz="900" dirty="0">
                <a:solidFill>
                  <a:srgbClr val="1F85C6"/>
                </a:solidFill>
              </a:rPr>
              <a:t>and or not</a:t>
            </a:r>
          </a:p>
          <a:p>
            <a:pPr>
              <a:lnSpc>
                <a:spcPct val="140000"/>
              </a:lnSpc>
              <a:buSzPct val="100000"/>
            </a:pPr>
            <a:r>
              <a:rPr lang="en-US" sz="900" dirty="0"/>
              <a:t>Indentation: </a:t>
            </a:r>
          </a:p>
          <a:p>
            <a:pPr lvl="1">
              <a:lnSpc>
                <a:spcPct val="140000"/>
              </a:lnSpc>
              <a:buSzPct val="100000"/>
            </a:pPr>
            <a:r>
              <a:rPr lang="en-US" sz="900" dirty="0"/>
              <a:t>use </a:t>
            </a:r>
            <a:r>
              <a:rPr lang="en-US" sz="900" dirty="0">
                <a:solidFill>
                  <a:srgbClr val="F20052"/>
                </a:solidFill>
              </a:rPr>
              <a:t>space</a:t>
            </a:r>
            <a:r>
              <a:rPr lang="en-US" sz="900" dirty="0"/>
              <a:t> not </a:t>
            </a:r>
            <a:r>
              <a:rPr lang="en-US" sz="900" dirty="0">
                <a:solidFill>
                  <a:srgbClr val="F20052"/>
                </a:solidFill>
              </a:rPr>
              <a:t>tab</a:t>
            </a:r>
          </a:p>
          <a:p>
            <a:pPr>
              <a:lnSpc>
                <a:spcPct val="140000"/>
              </a:lnSpc>
              <a:buSzPct val="100000"/>
            </a:pPr>
            <a:r>
              <a:rPr lang="en-US" sz="900" dirty="0"/>
              <a:t>One-way Decisions</a:t>
            </a:r>
          </a:p>
          <a:p>
            <a:pPr lvl="1">
              <a:lnSpc>
                <a:spcPct val="140000"/>
              </a:lnSpc>
              <a:buSzPct val="100000"/>
            </a:pPr>
            <a:r>
              <a:rPr lang="en-US" sz="900" dirty="0">
                <a:solidFill>
                  <a:srgbClr val="1F85C6"/>
                </a:solidFill>
              </a:rPr>
              <a:t>if condition: statements</a:t>
            </a:r>
          </a:p>
          <a:p>
            <a:pPr>
              <a:lnSpc>
                <a:spcPct val="140000"/>
              </a:lnSpc>
              <a:buSzPct val="100000"/>
            </a:pPr>
            <a:r>
              <a:rPr lang="en-US" sz="900" dirty="0"/>
              <a:t>Two-way decisions:</a:t>
            </a:r>
          </a:p>
          <a:p>
            <a:pPr lvl="1">
              <a:lnSpc>
                <a:spcPct val="140000"/>
              </a:lnSpc>
              <a:buSzPct val="100000"/>
            </a:pPr>
            <a:r>
              <a:rPr lang="en-US" sz="900" dirty="0"/>
              <a:t>if: statements </a:t>
            </a:r>
            <a:r>
              <a:rPr lang="en-US" sz="900" dirty="0">
                <a:solidFill>
                  <a:srgbClr val="1F85C6"/>
                </a:solidFill>
              </a:rPr>
              <a:t>else</a:t>
            </a:r>
            <a:r>
              <a:rPr lang="en-US" sz="900" dirty="0"/>
              <a:t>: statements</a:t>
            </a:r>
          </a:p>
          <a:p>
            <a:pPr>
              <a:lnSpc>
                <a:spcPct val="140000"/>
              </a:lnSpc>
              <a:buSzPct val="100000"/>
            </a:pPr>
            <a:endParaRPr lang="en-US" sz="9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979DD33-86CA-E048-A14E-76A481E9433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12E723BB-6780-4FEA-9886-10CF677DF7CF}" type="slidenum">
              <a:rPr lang="en-US" altLang="zh-CN" smtClean="0"/>
              <a:pPr/>
              <a:t>3</a:t>
            </a:fld>
            <a:endParaRPr lang="en-US" altLang="zh-CN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F99E5DB-BC77-CA4D-8AD2-50017A65F021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3685825" y="1432003"/>
            <a:ext cx="2501900" cy="2686050"/>
          </a:xfr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342900" indent="-257175">
              <a:lnSpc>
                <a:spcPct val="140000"/>
              </a:lnSpc>
              <a:spcBef>
                <a:spcPts val="450"/>
              </a:spcBef>
              <a:buSzPct val="100000"/>
            </a:pPr>
            <a:r>
              <a:rPr lang="en-US" sz="900" dirty="0"/>
              <a:t>Multi-way decisions:</a:t>
            </a:r>
          </a:p>
          <a:p>
            <a:pPr marL="685800" lvl="1" indent="-285750">
              <a:lnSpc>
                <a:spcPct val="140000"/>
              </a:lnSpc>
              <a:buSzPct val="100000"/>
            </a:pPr>
            <a:r>
              <a:rPr lang="en-US" sz="900" dirty="0">
                <a:solidFill>
                  <a:srgbClr val="1F85C6"/>
                </a:solidFill>
              </a:rPr>
              <a:t>If</a:t>
            </a:r>
            <a:r>
              <a:rPr lang="en-US" sz="900" dirty="0"/>
              <a:t>: statements </a:t>
            </a:r>
            <a:r>
              <a:rPr lang="en-US" sz="900" dirty="0" err="1"/>
              <a:t>elif</a:t>
            </a:r>
            <a:r>
              <a:rPr lang="en-US" sz="900" dirty="0"/>
              <a:t>: statements </a:t>
            </a:r>
            <a:r>
              <a:rPr lang="en-US" sz="900" dirty="0">
                <a:solidFill>
                  <a:srgbClr val="1F85C6"/>
                </a:solidFill>
              </a:rPr>
              <a:t>else</a:t>
            </a:r>
            <a:r>
              <a:rPr lang="en-US" sz="900" dirty="0"/>
              <a:t>: statements</a:t>
            </a:r>
          </a:p>
          <a:p>
            <a:pPr marL="342900" indent="-257175">
              <a:lnSpc>
                <a:spcPct val="140000"/>
              </a:lnSpc>
              <a:spcBef>
                <a:spcPts val="450"/>
              </a:spcBef>
              <a:buSzPct val="100000"/>
            </a:pPr>
            <a:r>
              <a:rPr lang="en-US" sz="900" dirty="0"/>
              <a:t>Nested Decisions</a:t>
            </a:r>
          </a:p>
          <a:p>
            <a:pPr marL="685800" lvl="1" indent="-285750">
              <a:lnSpc>
                <a:spcPct val="140000"/>
              </a:lnSpc>
              <a:buSzPct val="100000"/>
            </a:pPr>
            <a:r>
              <a:rPr lang="en-US" sz="900" dirty="0"/>
              <a:t>Better to avoid / simply</a:t>
            </a:r>
          </a:p>
          <a:p>
            <a:pPr marL="342900" indent="-257175">
              <a:lnSpc>
                <a:spcPct val="140000"/>
              </a:lnSpc>
              <a:spcBef>
                <a:spcPts val="450"/>
              </a:spcBef>
              <a:buSzPct val="100000"/>
            </a:pPr>
            <a:r>
              <a:rPr lang="en-US" sz="900" dirty="0" err="1"/>
              <a:t>Problem</a:t>
            </a:r>
            <a:r>
              <a:rPr lang="en-US" sz="900" dirty="0" err="1">
                <a:sym typeface="Wingdings" panose="05000000000000000000" pitchFamily="2" charset="2"/>
              </a:rPr>
              <a:t></a:t>
            </a:r>
            <a:r>
              <a:rPr lang="en-US" sz="900" dirty="0" err="1">
                <a:solidFill>
                  <a:srgbClr val="1F85C6"/>
                </a:solidFill>
              </a:rPr>
              <a:t>Flowchart</a:t>
            </a:r>
            <a:r>
              <a:rPr lang="en-US" sz="900" dirty="0" err="1">
                <a:sym typeface="Wingdings" panose="05000000000000000000" pitchFamily="2" charset="2"/>
              </a:rPr>
              <a:t>Code</a:t>
            </a:r>
            <a:endParaRPr lang="en-US" sz="900" dirty="0"/>
          </a:p>
          <a:p>
            <a:pPr marL="342900" indent="-257175">
              <a:lnSpc>
                <a:spcPct val="140000"/>
              </a:lnSpc>
              <a:spcBef>
                <a:spcPts val="450"/>
              </a:spcBef>
              <a:buSzPct val="100000"/>
            </a:pPr>
            <a:r>
              <a:rPr lang="en-US" sz="900" dirty="0">
                <a:solidFill>
                  <a:srgbClr val="1F85C6"/>
                </a:solidFill>
              </a:rPr>
              <a:t>try / except </a:t>
            </a:r>
            <a:r>
              <a:rPr lang="en-US" sz="900" dirty="0"/>
              <a:t>to compensate for errors</a:t>
            </a:r>
          </a:p>
          <a:p>
            <a:pPr marL="342900" indent="-257175">
              <a:lnSpc>
                <a:spcPct val="140000"/>
              </a:lnSpc>
              <a:spcBef>
                <a:spcPts val="450"/>
              </a:spcBef>
              <a:buSzPct val="100000"/>
            </a:pPr>
            <a:r>
              <a:rPr lang="en-US" sz="900" dirty="0" err="1">
                <a:solidFill>
                  <a:srgbClr val="1F85C6"/>
                </a:solidFill>
              </a:rPr>
              <a:t>tracekback</a:t>
            </a:r>
            <a:r>
              <a:rPr lang="en-US" sz="900" dirty="0">
                <a:solidFill>
                  <a:srgbClr val="1F85C6"/>
                </a:solidFill>
              </a:rPr>
              <a:t> information </a:t>
            </a:r>
            <a:r>
              <a:rPr lang="en-US" sz="900" dirty="0"/>
              <a:t>for “</a:t>
            </a:r>
            <a:r>
              <a:rPr lang="en-US" sz="900" dirty="0">
                <a:solidFill>
                  <a:srgbClr val="1F85C6"/>
                </a:solidFill>
              </a:rPr>
              <a:t>what</a:t>
            </a:r>
            <a:r>
              <a:rPr lang="en-US" sz="900" dirty="0"/>
              <a:t>” and “</a:t>
            </a:r>
            <a:r>
              <a:rPr lang="en-US" sz="900" dirty="0">
                <a:solidFill>
                  <a:srgbClr val="1F85C6"/>
                </a:solidFill>
              </a:rPr>
              <a:t>where</a:t>
            </a:r>
            <a:r>
              <a:rPr lang="en-US" sz="900" dirty="0"/>
              <a:t>” about errors</a:t>
            </a:r>
          </a:p>
          <a:p>
            <a:pPr marL="342900" indent="-257175">
              <a:lnSpc>
                <a:spcPct val="140000"/>
              </a:lnSpc>
              <a:spcBef>
                <a:spcPts val="450"/>
              </a:spcBef>
              <a:buSzPct val="100000"/>
            </a:pP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1588164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4F66-9357-4571-B32F-704648A24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Shipping Cost with Volume Discounts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343B1D-4B93-40D6-A548-73BBA43B02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Flowchart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4B77AE-7CA8-400C-9C38-CDBBD8C32E0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4</a:t>
            </a:fld>
            <a:endParaRPr lang="en-US" altLang="zh-CN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104C35C-03D4-1766-02C4-9A0829F52D4F}"/>
              </a:ext>
            </a:extLst>
          </p:cNvPr>
          <p:cNvGrpSpPr/>
          <p:nvPr/>
        </p:nvGrpSpPr>
        <p:grpSpPr>
          <a:xfrm>
            <a:off x="1610469" y="1670957"/>
            <a:ext cx="3817946" cy="2876392"/>
            <a:chOff x="1610469" y="1670957"/>
            <a:chExt cx="3817946" cy="287639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87BCBFE-0FB5-4B5B-B32D-8BBF8F390AE4}"/>
                </a:ext>
              </a:extLst>
            </p:cNvPr>
            <p:cNvGrpSpPr/>
            <p:nvPr/>
          </p:nvGrpSpPr>
          <p:grpSpPr>
            <a:xfrm>
              <a:off x="1610469" y="1670957"/>
              <a:ext cx="3817946" cy="2876392"/>
              <a:chOff x="5616137" y="1401340"/>
              <a:chExt cx="6787459" cy="5113585"/>
            </a:xfrm>
          </p:grpSpPr>
          <p:sp>
            <p:nvSpPr>
              <p:cNvPr id="6" name="Flowchart: Terminator 5">
                <a:extLst>
                  <a:ext uri="{FF2B5EF4-FFF2-40B4-BE49-F238E27FC236}">
                    <a16:creationId xmlns:a16="http://schemas.microsoft.com/office/drawing/2014/main" id="{064FC8EA-B949-41C2-BD43-6839E03DE0EF}"/>
                  </a:ext>
                </a:extLst>
              </p:cNvPr>
              <p:cNvSpPr/>
              <p:nvPr/>
            </p:nvSpPr>
            <p:spPr>
              <a:xfrm>
                <a:off x="6600056" y="1459534"/>
                <a:ext cx="1204681" cy="529306"/>
              </a:xfrm>
              <a:prstGeom prst="flowChartTerminator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013" dirty="0"/>
                  <a:t>Start</a:t>
                </a:r>
              </a:p>
            </p:txBody>
          </p:sp>
          <p:sp>
            <p:nvSpPr>
              <p:cNvPr id="7" name="Flowchart: Terminator 6">
                <a:extLst>
                  <a:ext uri="{FF2B5EF4-FFF2-40B4-BE49-F238E27FC236}">
                    <a16:creationId xmlns:a16="http://schemas.microsoft.com/office/drawing/2014/main" id="{F68E3B5A-E6D2-49D6-A5E7-503CC7A8CB5E}"/>
                  </a:ext>
                </a:extLst>
              </p:cNvPr>
              <p:cNvSpPr/>
              <p:nvPr/>
            </p:nvSpPr>
            <p:spPr>
              <a:xfrm>
                <a:off x="5616137" y="5937003"/>
                <a:ext cx="1204681" cy="480297"/>
              </a:xfrm>
              <a:prstGeom prst="flowChartTerminator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013" dirty="0"/>
                  <a:t>End</a:t>
                </a:r>
              </a:p>
            </p:txBody>
          </p:sp>
          <p:sp>
            <p:nvSpPr>
              <p:cNvPr id="8" name="Flowchart: Data 7">
                <a:extLst>
                  <a:ext uri="{FF2B5EF4-FFF2-40B4-BE49-F238E27FC236}">
                    <a16:creationId xmlns:a16="http://schemas.microsoft.com/office/drawing/2014/main" id="{751F2E99-D0D8-4BD8-8AC6-3CA567B83150}"/>
                  </a:ext>
                </a:extLst>
              </p:cNvPr>
              <p:cNvSpPr/>
              <p:nvPr/>
            </p:nvSpPr>
            <p:spPr>
              <a:xfrm>
                <a:off x="8146706" y="1448090"/>
                <a:ext cx="1621904" cy="559608"/>
              </a:xfrm>
              <a:prstGeom prst="flowChartInputOutpu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800" dirty="0"/>
                  <a:t>Input quantity</a:t>
                </a:r>
              </a:p>
            </p:txBody>
          </p:sp>
          <p:sp>
            <p:nvSpPr>
              <p:cNvPr id="9" name="Flowchart: Process 8">
                <a:extLst>
                  <a:ext uri="{FF2B5EF4-FFF2-40B4-BE49-F238E27FC236}">
                    <a16:creationId xmlns:a16="http://schemas.microsoft.com/office/drawing/2014/main" id="{CCFAC509-09A3-42A5-BD45-E5CF20A5DEBE}"/>
                  </a:ext>
                </a:extLst>
              </p:cNvPr>
              <p:cNvSpPr/>
              <p:nvPr/>
            </p:nvSpPr>
            <p:spPr>
              <a:xfrm>
                <a:off x="10056440" y="1401340"/>
                <a:ext cx="1728192" cy="659508"/>
              </a:xfrm>
              <a:prstGeom prst="flowChartProcess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 dirty="0"/>
                  <a:t>Set total cost = 1000 * quantity</a:t>
                </a:r>
              </a:p>
            </p:txBody>
          </p:sp>
          <p:sp>
            <p:nvSpPr>
              <p:cNvPr id="10" name="Flowchart: Decision 9">
                <a:extLst>
                  <a:ext uri="{FF2B5EF4-FFF2-40B4-BE49-F238E27FC236}">
                    <a16:creationId xmlns:a16="http://schemas.microsoft.com/office/drawing/2014/main" id="{E853DFFC-1AA6-47F0-AD46-E79B17E616B2}"/>
                  </a:ext>
                </a:extLst>
              </p:cNvPr>
              <p:cNvSpPr/>
              <p:nvPr/>
            </p:nvSpPr>
            <p:spPr>
              <a:xfrm>
                <a:off x="9437476" y="2498002"/>
                <a:ext cx="2966120" cy="808730"/>
              </a:xfrm>
              <a:prstGeom prst="flowChartDecision">
                <a:avLst/>
              </a:prstGeom>
              <a:solidFill>
                <a:srgbClr val="FFC000"/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800" dirty="0"/>
                  <a:t>quantity &lt;200 and &gt;=100</a:t>
                </a:r>
              </a:p>
            </p:txBody>
          </p:sp>
          <p:sp>
            <p:nvSpPr>
              <p:cNvPr id="11" name="Flowchart: Process 10">
                <a:extLst>
                  <a:ext uri="{FF2B5EF4-FFF2-40B4-BE49-F238E27FC236}">
                    <a16:creationId xmlns:a16="http://schemas.microsoft.com/office/drawing/2014/main" id="{6E5070F8-00B5-4CAD-9630-C673BD76432F}"/>
                  </a:ext>
                </a:extLst>
              </p:cNvPr>
              <p:cNvSpPr/>
              <p:nvPr/>
            </p:nvSpPr>
            <p:spPr>
              <a:xfrm>
                <a:off x="10212812" y="5855417"/>
                <a:ext cx="1530561" cy="659508"/>
              </a:xfrm>
              <a:prstGeom prst="flowChartProcess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 dirty="0"/>
                  <a:t>Reduce total cost by 20%</a:t>
                </a:r>
              </a:p>
            </p:txBody>
          </p:sp>
          <p:sp>
            <p:nvSpPr>
              <p:cNvPr id="12" name="Flowchart: Process 11">
                <a:extLst>
                  <a:ext uri="{FF2B5EF4-FFF2-40B4-BE49-F238E27FC236}">
                    <a16:creationId xmlns:a16="http://schemas.microsoft.com/office/drawing/2014/main" id="{E8661870-8152-471E-A588-B28F2D688CC5}"/>
                  </a:ext>
                </a:extLst>
              </p:cNvPr>
              <p:cNvSpPr/>
              <p:nvPr/>
            </p:nvSpPr>
            <p:spPr>
              <a:xfrm>
                <a:off x="10056440" y="3573016"/>
                <a:ext cx="1728192" cy="659508"/>
              </a:xfrm>
              <a:prstGeom prst="flowChartProcess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 dirty="0"/>
                  <a:t>Reduce total cost by 10%</a:t>
                </a:r>
              </a:p>
            </p:txBody>
          </p:sp>
          <p:sp>
            <p:nvSpPr>
              <p:cNvPr id="13" name="Flowchart: Decision 12">
                <a:extLst>
                  <a:ext uri="{FF2B5EF4-FFF2-40B4-BE49-F238E27FC236}">
                    <a16:creationId xmlns:a16="http://schemas.microsoft.com/office/drawing/2014/main" id="{4873DCBF-D226-453B-B0E7-ED7C3A10B83A}"/>
                  </a:ext>
                </a:extLst>
              </p:cNvPr>
              <p:cNvSpPr/>
              <p:nvPr/>
            </p:nvSpPr>
            <p:spPr>
              <a:xfrm>
                <a:off x="9937328" y="4558051"/>
                <a:ext cx="2101640" cy="808730"/>
              </a:xfrm>
              <a:prstGeom prst="flowChartDecision">
                <a:avLst/>
              </a:prstGeom>
              <a:solidFill>
                <a:srgbClr val="92D050"/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800" dirty="0"/>
                  <a:t>quantity &gt;= 200?</a:t>
                </a:r>
              </a:p>
            </p:txBody>
          </p:sp>
          <p:sp>
            <p:nvSpPr>
              <p:cNvPr id="14" name="Flowchart: Data 13">
                <a:extLst>
                  <a:ext uri="{FF2B5EF4-FFF2-40B4-BE49-F238E27FC236}">
                    <a16:creationId xmlns:a16="http://schemas.microsoft.com/office/drawing/2014/main" id="{D2D20ACA-2732-4C8E-BADC-1D04E2F377B1}"/>
                  </a:ext>
                </a:extLst>
              </p:cNvPr>
              <p:cNvSpPr/>
              <p:nvPr/>
            </p:nvSpPr>
            <p:spPr>
              <a:xfrm>
                <a:off x="7132306" y="5900380"/>
                <a:ext cx="2028800" cy="559608"/>
              </a:xfrm>
              <a:prstGeom prst="flowChartInputOutpu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 dirty="0"/>
                  <a:t>Output total cost</a:t>
                </a:r>
              </a:p>
            </p:txBody>
          </p: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7CCD815D-8B56-4AB2-BB74-02E55DEAFB23}"/>
                  </a:ext>
                </a:extLst>
              </p:cNvPr>
              <p:cNvCxnSpPr>
                <a:stCxn id="6" idx="3"/>
                <a:endCxn id="8" idx="2"/>
              </p:cNvCxnSpPr>
              <p:nvPr/>
            </p:nvCxnSpPr>
            <p:spPr>
              <a:xfrm>
                <a:off x="7804737" y="1724187"/>
                <a:ext cx="504159" cy="3707"/>
              </a:xfrm>
              <a:prstGeom prst="line">
                <a:avLst/>
              </a:prstGeom>
              <a:ln w="38100">
                <a:headEnd type="none" w="med" len="med"/>
                <a:tailEnd type="triangl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0C295801-8396-4D52-95ED-DEF75369AE8F}"/>
                  </a:ext>
                </a:extLst>
              </p:cNvPr>
              <p:cNvCxnSpPr>
                <a:cxnSpLocks/>
                <a:stCxn id="8" idx="5"/>
                <a:endCxn id="9" idx="1"/>
              </p:cNvCxnSpPr>
              <p:nvPr/>
            </p:nvCxnSpPr>
            <p:spPr>
              <a:xfrm>
                <a:off x="9606420" y="1727894"/>
                <a:ext cx="450020" cy="3200"/>
              </a:xfrm>
              <a:prstGeom prst="line">
                <a:avLst/>
              </a:prstGeom>
              <a:ln w="38100">
                <a:headEnd type="none" w="med" len="med"/>
                <a:tailEnd type="triangl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BFAA206D-9950-4414-A7D8-562FE1CE306B}"/>
                  </a:ext>
                </a:extLst>
              </p:cNvPr>
              <p:cNvCxnSpPr>
                <a:cxnSpLocks/>
                <a:stCxn id="9" idx="2"/>
                <a:endCxn id="10" idx="0"/>
              </p:cNvCxnSpPr>
              <p:nvPr/>
            </p:nvCxnSpPr>
            <p:spPr>
              <a:xfrm>
                <a:off x="10920536" y="2060848"/>
                <a:ext cx="0" cy="437154"/>
              </a:xfrm>
              <a:prstGeom prst="line">
                <a:avLst/>
              </a:prstGeom>
              <a:ln w="38100">
                <a:headEnd type="none" w="med" len="med"/>
                <a:tailEnd type="triangl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AEC4B176-28E1-4A34-9B01-2A8197AC6F3E}"/>
                  </a:ext>
                </a:extLst>
              </p:cNvPr>
              <p:cNvCxnSpPr>
                <a:cxnSpLocks/>
                <a:stCxn id="10" idx="2"/>
                <a:endCxn id="12" idx="0"/>
              </p:cNvCxnSpPr>
              <p:nvPr/>
            </p:nvCxnSpPr>
            <p:spPr>
              <a:xfrm>
                <a:off x="10920536" y="3306732"/>
                <a:ext cx="0" cy="266284"/>
              </a:xfrm>
              <a:prstGeom prst="line">
                <a:avLst/>
              </a:prstGeom>
              <a:ln w="38100">
                <a:headEnd type="none" w="med" len="med"/>
                <a:tailEnd type="triangl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EA2CC655-229C-426F-BB26-2688CCBA0A06}"/>
                  </a:ext>
                </a:extLst>
              </p:cNvPr>
              <p:cNvCxnSpPr>
                <a:cxnSpLocks/>
                <a:endCxn id="13" idx="0"/>
              </p:cNvCxnSpPr>
              <p:nvPr/>
            </p:nvCxnSpPr>
            <p:spPr>
              <a:xfrm>
                <a:off x="10988148" y="4207192"/>
                <a:ext cx="0" cy="350859"/>
              </a:xfrm>
              <a:prstGeom prst="line">
                <a:avLst/>
              </a:prstGeom>
              <a:ln w="38100">
                <a:headEnd type="none" w="med" len="med"/>
                <a:tailEnd type="triangl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FA181F6-D5BD-4AA7-AFF6-017E16D5EB14}"/>
                  </a:ext>
                </a:extLst>
              </p:cNvPr>
              <p:cNvCxnSpPr>
                <a:cxnSpLocks/>
                <a:stCxn id="13" idx="2"/>
                <a:endCxn id="11" idx="0"/>
              </p:cNvCxnSpPr>
              <p:nvPr/>
            </p:nvCxnSpPr>
            <p:spPr>
              <a:xfrm flipH="1">
                <a:off x="10978093" y="5366781"/>
                <a:ext cx="10055" cy="488636"/>
              </a:xfrm>
              <a:prstGeom prst="line">
                <a:avLst/>
              </a:prstGeom>
              <a:ln w="38100">
                <a:headEnd type="none" w="med" len="med"/>
                <a:tailEnd type="triangl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8C70F01-0BF5-47F4-8E2F-5189A34FB4F0}"/>
                  </a:ext>
                </a:extLst>
              </p:cNvPr>
              <p:cNvCxnSpPr>
                <a:cxnSpLocks/>
                <a:stCxn id="11" idx="1"/>
                <a:endCxn id="14" idx="5"/>
              </p:cNvCxnSpPr>
              <p:nvPr/>
            </p:nvCxnSpPr>
            <p:spPr>
              <a:xfrm flipH="1" flipV="1">
                <a:off x="8958226" y="6180184"/>
                <a:ext cx="1254586" cy="4987"/>
              </a:xfrm>
              <a:prstGeom prst="line">
                <a:avLst/>
              </a:prstGeom>
              <a:ln w="38100">
                <a:headEnd type="none" w="med" len="med"/>
                <a:tailEnd type="triangl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D07A05C-752E-495A-A819-01B26AF65F37}"/>
                  </a:ext>
                </a:extLst>
              </p:cNvPr>
              <p:cNvSpPr txBox="1"/>
              <p:nvPr/>
            </p:nvSpPr>
            <p:spPr>
              <a:xfrm>
                <a:off x="11010060" y="3203685"/>
                <a:ext cx="804210" cy="4412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13" dirty="0"/>
                  <a:t>True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F6EC36B-0773-4FEB-BBB1-83A7AE839B78}"/>
                  </a:ext>
                </a:extLst>
              </p:cNvPr>
              <p:cNvSpPr txBox="1"/>
              <p:nvPr/>
            </p:nvSpPr>
            <p:spPr>
              <a:xfrm>
                <a:off x="8368403" y="3424314"/>
                <a:ext cx="895403" cy="4412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13" dirty="0"/>
                  <a:t>False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05564EA-99A4-490C-98AC-F0371654B321}"/>
                  </a:ext>
                </a:extLst>
              </p:cNvPr>
              <p:cNvSpPr txBox="1"/>
              <p:nvPr/>
            </p:nvSpPr>
            <p:spPr>
              <a:xfrm>
                <a:off x="10987676" y="5355917"/>
                <a:ext cx="804210" cy="4412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13" dirty="0"/>
                  <a:t>True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79E6935B-51D7-4549-BDFA-7193EC1B533C}"/>
                  </a:ext>
                </a:extLst>
              </p:cNvPr>
              <p:cNvSpPr txBox="1"/>
              <p:nvPr/>
            </p:nvSpPr>
            <p:spPr>
              <a:xfrm>
                <a:off x="8863045" y="5144200"/>
                <a:ext cx="895403" cy="4412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13" dirty="0"/>
                  <a:t>False</a:t>
                </a:r>
              </a:p>
            </p:txBody>
          </p:sp>
          <p:cxnSp>
            <p:nvCxnSpPr>
              <p:cNvPr id="26" name="Connector: Elbow 25">
                <a:extLst>
                  <a:ext uri="{FF2B5EF4-FFF2-40B4-BE49-F238E27FC236}">
                    <a16:creationId xmlns:a16="http://schemas.microsoft.com/office/drawing/2014/main" id="{348CAEDC-331D-46E0-9DB8-074A4F0DCA2B}"/>
                  </a:ext>
                </a:extLst>
              </p:cNvPr>
              <p:cNvCxnSpPr>
                <a:cxnSpLocks/>
                <a:stCxn id="13" idx="1"/>
              </p:cNvCxnSpPr>
              <p:nvPr/>
            </p:nvCxnSpPr>
            <p:spPr>
              <a:xfrm rot="10800000" flipV="1">
                <a:off x="9606420" y="4962416"/>
                <a:ext cx="330908" cy="1217768"/>
              </a:xfrm>
              <a:prstGeom prst="bentConnector2">
                <a:avLst/>
              </a:prstGeom>
              <a:ln w="38100">
                <a:headEnd type="none" w="med" len="med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8" name="Connector: Elbow 27">
                <a:extLst>
                  <a:ext uri="{FF2B5EF4-FFF2-40B4-BE49-F238E27FC236}">
                    <a16:creationId xmlns:a16="http://schemas.microsoft.com/office/drawing/2014/main" id="{184FF424-6933-4E83-ADF7-24DF18A4526A}"/>
                  </a:ext>
                </a:extLst>
              </p:cNvPr>
              <p:cNvCxnSpPr>
                <a:cxnSpLocks/>
                <a:stCxn id="10" idx="1"/>
              </p:cNvCxnSpPr>
              <p:nvPr/>
            </p:nvCxnSpPr>
            <p:spPr>
              <a:xfrm rot="10800000" flipH="1" flipV="1">
                <a:off x="9437476" y="2902367"/>
                <a:ext cx="1550672" cy="1480254"/>
              </a:xfrm>
              <a:prstGeom prst="bentConnector3">
                <a:avLst>
                  <a:gd name="adj1" fmla="val -14742"/>
                </a:avLst>
              </a:prstGeom>
              <a:ln w="38100">
                <a:headEnd type="none" w="med" len="med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ACB6F60E-F470-4487-B9CC-F4E3A7B32ACC}"/>
                </a:ext>
              </a:extLst>
            </p:cNvPr>
            <p:cNvCxnSpPr>
              <a:stCxn id="14" idx="2"/>
              <a:endCxn id="7" idx="3"/>
            </p:cNvCxnSpPr>
            <p:nvPr/>
          </p:nvCxnSpPr>
          <p:spPr>
            <a:xfrm flipH="1" flipV="1">
              <a:off x="2288102" y="4357351"/>
              <a:ext cx="289332" cy="1706"/>
            </a:xfrm>
            <a:prstGeom prst="straightConnector1">
              <a:avLst/>
            </a:prstGeom>
            <a:ln w="38100">
              <a:headEnd type="none" w="med" len="med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07682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DBD0B14-8020-4BD8-944C-376F45E6B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Shipping Cost with Volume Discounts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4139D2F-A8B9-4D0F-A73A-0241DE335C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Code using conditions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595C05-3E86-40F2-99F5-31DA039F354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77688AD-4E46-4C5E-BF52-43A21767171C}" type="slidenum">
              <a:rPr lang="en-US" altLang="zh-CN" smtClean="0"/>
              <a:pPr/>
              <a:t>5</a:t>
            </a:fld>
            <a:endParaRPr lang="en-US" altLang="zh-C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F2E51B2-F98F-453C-913D-6D7D8B1E2D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821" y="2068265"/>
            <a:ext cx="5445056" cy="2106234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0263014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DBD0B14-8020-4BD8-944C-376F45E6B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Shipping Cost with Volume Discounts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79E9837-7DA1-4BAA-A8DC-965A12EA6C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Code with try/except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595C05-3E86-40F2-99F5-31DA039F354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77688AD-4E46-4C5E-BF52-43A21767171C}" type="slidenum">
              <a:rPr lang="en-US" altLang="zh-CN" smtClean="0"/>
              <a:pPr/>
              <a:t>6</a:t>
            </a:fld>
            <a:endParaRPr lang="en-US" altLang="zh-CN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97F8E6B-3198-452F-B818-70EBA5BD22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3266" y="2068265"/>
            <a:ext cx="5063063" cy="2648095"/>
          </a:xfrm>
          <a:prstGeom prst="rect">
            <a:avLst/>
          </a:prstGeom>
          <a:ln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35955235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spcFirstLastPara="1" wrap="square" lIns="68569" tIns="68569" rIns="68569" bIns="68569" anchor="t" anchorCtr="0">
            <a:noAutofit/>
          </a:bodyPr>
          <a:lstStyle/>
          <a:p>
            <a:pPr lvl="0"/>
            <a:r>
              <a:rPr lang="en" dirty="0"/>
              <a:t>CDS1001 – </a:t>
            </a:r>
            <a:r>
              <a:rPr lang="en-GB" dirty="0"/>
              <a:t>Functions</a:t>
            </a: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E04EDB3-B869-CEAE-ECEA-A438AC9E49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008" y="4539430"/>
            <a:ext cx="3506088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The session will be recorded!</a:t>
            </a:r>
            <a:endParaRPr lang="zh-CN" altLang="en-US" sz="2000" dirty="0">
              <a:solidFill>
                <a:srgbClr val="FF0000"/>
              </a:solidFill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51364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5AD311B7-1F93-4E95-BDE1-E364953D29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43453" y="1373588"/>
            <a:ext cx="2516977" cy="3552300"/>
          </a:xfrm>
        </p:spPr>
        <p:txBody>
          <a:bodyPr/>
          <a:lstStyle/>
          <a:p>
            <a:r>
              <a:rPr lang="en-US" dirty="0">
                <a:solidFill>
                  <a:srgbClr val="1F85C6"/>
                </a:solidFill>
              </a:rPr>
              <a:t>Built-in Functions</a:t>
            </a:r>
          </a:p>
          <a:p>
            <a:pPr lvl="1"/>
            <a:r>
              <a:rPr lang="en-US" dirty="0"/>
              <a:t>input()</a:t>
            </a:r>
          </a:p>
          <a:p>
            <a:pPr lvl="1"/>
            <a:r>
              <a:rPr lang="en-US" dirty="0"/>
              <a:t>print()</a:t>
            </a:r>
          </a:p>
          <a:p>
            <a:endParaRPr lang="en-US" dirty="0"/>
          </a:p>
          <a:p>
            <a:r>
              <a:rPr lang="en-US" dirty="0">
                <a:solidFill>
                  <a:srgbClr val="1F85C6"/>
                </a:solidFill>
              </a:rPr>
              <a:t>User-defined functions</a:t>
            </a:r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11F8C07-51E2-4547-8B2C-2B0E3062AC2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12E723BB-6780-4FEA-9886-10CF677DF7CF}" type="slidenum">
              <a:rPr lang="en-US" altLang="zh-CN" smtClean="0"/>
              <a:pPr/>
              <a:t>8</a:t>
            </a:fld>
            <a:endParaRPr lang="en-US" altLang="zh-C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5F7740-B702-4E7C-90AD-D1442D51C8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72" y="1449091"/>
            <a:ext cx="3638265" cy="1902894"/>
          </a:xfrm>
          <a:prstGeom prst="rect">
            <a:avLst/>
          </a:prstGeom>
          <a:ln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6181134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Shape 213"/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>
                <a:sym typeface="Cabin"/>
              </a:rPr>
              <a:t>User-defined Functions:</a:t>
            </a:r>
            <a:br>
              <a:rPr lang="en-US" dirty="0">
                <a:sym typeface="Cabin"/>
              </a:rPr>
            </a:br>
            <a:r>
              <a:rPr lang="en-US" dirty="0">
                <a:sym typeface="Cabin"/>
              </a:rPr>
              <a:t>Stored and Reusable Steps</a:t>
            </a:r>
          </a:p>
        </p:txBody>
      </p:sp>
      <p:sp>
        <p:nvSpPr>
          <p:cNvPr id="215" name="Shape 215"/>
          <p:cNvSpPr txBox="1"/>
          <p:nvPr/>
        </p:nvSpPr>
        <p:spPr>
          <a:xfrm>
            <a:off x="3569626" y="1905133"/>
            <a:ext cx="1924235" cy="16033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1519" dirty="0">
                <a:latin typeface="Arial" charset="0"/>
                <a:ea typeface="Arial" charset="0"/>
                <a:cs typeface="Arial" charset="0"/>
                <a:sym typeface="Cabin"/>
              </a:rPr>
              <a:t>Program with a user-defined function:</a:t>
            </a:r>
          </a:p>
          <a:p>
            <a:pPr algn="ctr"/>
            <a:endParaRPr sz="1519" dirty="0">
              <a:latin typeface="Arial" charset="0"/>
              <a:ea typeface="Arial" charset="0"/>
              <a:cs typeface="Arial" charset="0"/>
              <a:sym typeface="Cabin"/>
            </a:endParaRPr>
          </a:p>
          <a:p>
            <a:pPr>
              <a:buClr>
                <a:srgbClr val="FFFF00"/>
              </a:buClr>
              <a:buSzPct val="25000"/>
            </a:pPr>
            <a:r>
              <a:rPr lang="en-US" sz="1055" dirty="0" err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def</a:t>
            </a:r>
            <a:r>
              <a:rPr lang="en-US" sz="1055" dirty="0"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1055" b="1" dirty="0">
                <a:solidFill>
                  <a:schemeClr val="accent6">
                    <a:lumMod val="75000"/>
                  </a:schemeClr>
                </a:solidFill>
                <a:latin typeface="Courier"/>
                <a:ea typeface="Courier"/>
                <a:cs typeface="Courier"/>
                <a:sym typeface="Courier New"/>
              </a:rPr>
              <a:t>thing</a:t>
            </a:r>
            <a:r>
              <a:rPr lang="en-US" sz="1055" dirty="0">
                <a:solidFill>
                  <a:schemeClr val="accent6">
                    <a:lumMod val="75000"/>
                  </a:schemeClr>
                </a:solidFill>
                <a:latin typeface="Courier"/>
                <a:ea typeface="Courier"/>
                <a:cs typeface="Courier"/>
                <a:sym typeface="Courier New"/>
              </a:rPr>
              <a:t>():</a:t>
            </a:r>
          </a:p>
          <a:p>
            <a:pPr>
              <a:buClr>
                <a:srgbClr val="FF7F00"/>
              </a:buClr>
              <a:buSzPct val="25000"/>
            </a:pPr>
            <a:r>
              <a:rPr lang="en-US" sz="1055" dirty="0"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1055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1055" dirty="0">
                <a:latin typeface="Courier"/>
                <a:ea typeface="Courier"/>
                <a:cs typeface="Courier"/>
                <a:sym typeface="Courier New"/>
              </a:rPr>
              <a:t>('Hello')</a:t>
            </a:r>
          </a:p>
          <a:p>
            <a:pPr>
              <a:buClr>
                <a:srgbClr val="FF7F00"/>
              </a:buClr>
              <a:buSzPct val="25000"/>
            </a:pPr>
            <a:r>
              <a:rPr lang="en-US" sz="1055" dirty="0"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1055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1055" dirty="0">
                <a:latin typeface="Courier"/>
                <a:ea typeface="Courier"/>
                <a:cs typeface="Courier"/>
                <a:sym typeface="Courier New"/>
              </a:rPr>
              <a:t>('Fun')</a:t>
            </a:r>
          </a:p>
          <a:p>
            <a:pPr>
              <a:buClr>
                <a:srgbClr val="FF7F00"/>
              </a:buClr>
              <a:buSzPct val="25000"/>
            </a:pPr>
            <a:r>
              <a:rPr lang="en-US" sz="1055" b="1" dirty="0">
                <a:latin typeface="Courier"/>
                <a:ea typeface="Courier"/>
                <a:cs typeface="Courier"/>
                <a:sym typeface="Courier New"/>
              </a:rPr>
              <a:t> </a:t>
            </a:r>
          </a:p>
          <a:p>
            <a:pPr>
              <a:buClr>
                <a:srgbClr val="FF7F00"/>
              </a:buClr>
              <a:buSzPct val="25000"/>
            </a:pPr>
            <a:r>
              <a:rPr lang="en-US" sz="1055" b="1" dirty="0">
                <a:solidFill>
                  <a:schemeClr val="accent6">
                    <a:lumMod val="75000"/>
                  </a:schemeClr>
                </a:solidFill>
                <a:latin typeface="Courier"/>
                <a:ea typeface="Courier"/>
                <a:cs typeface="Courier"/>
                <a:sym typeface="Courier New"/>
              </a:rPr>
              <a:t>thing</a:t>
            </a:r>
            <a:r>
              <a:rPr lang="en-US" sz="1055" dirty="0">
                <a:latin typeface="Courier"/>
                <a:ea typeface="Courier"/>
                <a:cs typeface="Courier"/>
                <a:sym typeface="Courier New"/>
              </a:rPr>
              <a:t>()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55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1055" dirty="0">
                <a:latin typeface="Courier"/>
                <a:ea typeface="Courier"/>
                <a:cs typeface="Courier"/>
                <a:sym typeface="Courier New"/>
              </a:rPr>
              <a:t>('Zip')</a:t>
            </a:r>
          </a:p>
          <a:p>
            <a:pPr>
              <a:buClr>
                <a:srgbClr val="FF7F00"/>
              </a:buClr>
              <a:buSzPct val="25000"/>
            </a:pPr>
            <a:r>
              <a:rPr lang="en-US" sz="1055" b="1" dirty="0">
                <a:solidFill>
                  <a:schemeClr val="accent6">
                    <a:lumMod val="75000"/>
                  </a:schemeClr>
                </a:solidFill>
                <a:latin typeface="Courier"/>
                <a:ea typeface="Courier"/>
                <a:cs typeface="Courier"/>
                <a:sym typeface="Courier New"/>
              </a:rPr>
              <a:t>thing</a:t>
            </a:r>
            <a:r>
              <a:rPr lang="en-US" sz="1055" dirty="0">
                <a:latin typeface="Courier"/>
                <a:ea typeface="Courier"/>
                <a:cs typeface="Courier"/>
                <a:sym typeface="Courier New"/>
              </a:rPr>
              <a:t>()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2643CC8-987B-4E49-85B1-DD3178319519}"/>
              </a:ext>
            </a:extLst>
          </p:cNvPr>
          <p:cNvGrpSpPr/>
          <p:nvPr/>
        </p:nvGrpSpPr>
        <p:grpSpPr>
          <a:xfrm>
            <a:off x="4212595" y="2221243"/>
            <a:ext cx="2788040" cy="1580555"/>
            <a:chOff x="7067606" y="2790826"/>
            <a:chExt cx="4956515" cy="2809874"/>
          </a:xfrm>
        </p:grpSpPr>
        <p:sp>
          <p:nvSpPr>
            <p:cNvPr id="214" name="Shape 214"/>
            <p:cNvSpPr txBox="1"/>
            <p:nvPr/>
          </p:nvSpPr>
          <p:spPr>
            <a:xfrm>
              <a:off x="9652396" y="2790826"/>
              <a:ext cx="2371725" cy="2809874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>
                <a:buClr>
                  <a:schemeClr val="lt1"/>
                </a:buClr>
                <a:buSzPct val="25000"/>
              </a:pPr>
              <a:r>
                <a:rPr lang="en-US" sz="1519" dirty="0">
                  <a:latin typeface="Arial" charset="0"/>
                  <a:ea typeface="Arial" charset="0"/>
                  <a:cs typeface="Arial" charset="0"/>
                  <a:sym typeface="Cabin"/>
                </a:rPr>
                <a:t>Output:</a:t>
              </a:r>
            </a:p>
            <a:p>
              <a:pPr algn="ctr"/>
              <a:endParaRPr sz="1519" dirty="0">
                <a:latin typeface="Arial" charset="0"/>
                <a:ea typeface="Arial" charset="0"/>
                <a:cs typeface="Arial" charset="0"/>
                <a:sym typeface="Cabin"/>
              </a:endParaRPr>
            </a:p>
            <a:p>
              <a:pPr>
                <a:buClr>
                  <a:srgbClr val="FF00FF"/>
                </a:buClr>
                <a:buSzPct val="25000"/>
              </a:pPr>
              <a:r>
                <a:rPr lang="en-US" sz="1519" dirty="0">
                  <a:latin typeface="Arial" charset="0"/>
                  <a:ea typeface="Arial" charset="0"/>
                  <a:cs typeface="Arial" charset="0"/>
                  <a:sym typeface="Cabin"/>
                </a:rPr>
                <a:t>Hello</a:t>
              </a:r>
            </a:p>
            <a:p>
              <a:pPr>
                <a:buClr>
                  <a:srgbClr val="FF00FF"/>
                </a:buClr>
                <a:buSzPct val="25000"/>
              </a:pPr>
              <a:r>
                <a:rPr lang="en-US" sz="1519" dirty="0">
                  <a:latin typeface="Arial" charset="0"/>
                  <a:ea typeface="Arial" charset="0"/>
                  <a:cs typeface="Arial" charset="0"/>
                  <a:sym typeface="Cabin"/>
                </a:rPr>
                <a:t>Fun</a:t>
              </a:r>
            </a:p>
            <a:p>
              <a:pPr>
                <a:buClr>
                  <a:srgbClr val="FF7F00"/>
                </a:buClr>
                <a:buSzPct val="25000"/>
              </a:pPr>
              <a:r>
                <a:rPr lang="en-US" sz="1519" dirty="0">
                  <a:latin typeface="Arial" charset="0"/>
                  <a:ea typeface="Arial" charset="0"/>
                  <a:cs typeface="Arial" charset="0"/>
                  <a:sym typeface="Cabin"/>
                </a:rPr>
                <a:t>Zip</a:t>
              </a:r>
            </a:p>
            <a:p>
              <a:pPr>
                <a:buClr>
                  <a:srgbClr val="FF0000"/>
                </a:buClr>
                <a:buSzPct val="25000"/>
              </a:pPr>
              <a:r>
                <a:rPr lang="en-US" sz="1519" dirty="0">
                  <a:latin typeface="Arial" charset="0"/>
                  <a:ea typeface="Arial" charset="0"/>
                  <a:cs typeface="Arial" charset="0"/>
                  <a:sym typeface="Cabin"/>
                </a:rPr>
                <a:t>Hello</a:t>
              </a:r>
            </a:p>
            <a:p>
              <a:pPr>
                <a:buClr>
                  <a:srgbClr val="FF0000"/>
                </a:buClr>
                <a:buSzPct val="25000"/>
              </a:pPr>
              <a:r>
                <a:rPr lang="en-US" sz="1519" dirty="0">
                  <a:latin typeface="Arial" charset="0"/>
                  <a:ea typeface="Arial" charset="0"/>
                  <a:cs typeface="Arial" charset="0"/>
                  <a:sym typeface="Cabin"/>
                </a:rPr>
                <a:t>Fun</a:t>
              </a:r>
            </a:p>
          </p:txBody>
        </p:sp>
        <p:cxnSp>
          <p:nvCxnSpPr>
            <p:cNvPr id="218" name="Shape 218"/>
            <p:cNvCxnSpPr>
              <a:cxnSpLocks/>
            </p:cNvCxnSpPr>
            <p:nvPr/>
          </p:nvCxnSpPr>
          <p:spPr>
            <a:xfrm flipH="1">
              <a:off x="7067606" y="4062413"/>
              <a:ext cx="2522879" cy="446707"/>
            </a:xfrm>
            <a:prstGeom prst="straightConnector1">
              <a:avLst/>
            </a:prstGeom>
            <a:noFill/>
            <a:ln w="50800" cap="rnd" cmpd="sng">
              <a:solidFill>
                <a:srgbClr val="00FF00"/>
              </a:solidFill>
              <a:prstDash val="solid"/>
              <a:miter/>
              <a:headEnd type="stealth" w="med" len="med"/>
              <a:tailEnd type="none" w="med" len="med"/>
            </a:ln>
          </p:spPr>
        </p:cxnSp>
        <p:cxnSp>
          <p:nvCxnSpPr>
            <p:cNvPr id="219" name="Shape 219"/>
            <p:cNvCxnSpPr>
              <a:cxnSpLocks/>
            </p:cNvCxnSpPr>
            <p:nvPr/>
          </p:nvCxnSpPr>
          <p:spPr>
            <a:xfrm flipH="1" flipV="1">
              <a:off x="7067606" y="5143797"/>
              <a:ext cx="2500876" cy="20196"/>
            </a:xfrm>
            <a:prstGeom prst="straightConnector1">
              <a:avLst/>
            </a:prstGeom>
            <a:noFill/>
            <a:ln w="50800" cap="rnd" cmpd="sng">
              <a:solidFill>
                <a:srgbClr val="00FF00"/>
              </a:solidFill>
              <a:prstDash val="solid"/>
              <a:miter/>
              <a:headEnd type="stealth" w="med" len="med"/>
              <a:tailEnd type="none" w="med" len="med"/>
            </a:ln>
          </p:spPr>
        </p:cxn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E63841A-0A2B-409A-9348-A61554CC91FD}"/>
              </a:ext>
            </a:extLst>
          </p:cNvPr>
          <p:cNvGrpSpPr/>
          <p:nvPr/>
        </p:nvGrpSpPr>
        <p:grpSpPr>
          <a:xfrm>
            <a:off x="558537" y="1833822"/>
            <a:ext cx="2704661" cy="2204558"/>
            <a:chOff x="571501" y="2102075"/>
            <a:chExt cx="4808286" cy="3919213"/>
          </a:xfrm>
        </p:grpSpPr>
        <p:sp>
          <p:nvSpPr>
            <p:cNvPr id="220" name="Shape 220"/>
            <p:cNvSpPr txBox="1"/>
            <p:nvPr/>
          </p:nvSpPr>
          <p:spPr>
            <a:xfrm>
              <a:off x="3322388" y="2803019"/>
              <a:ext cx="2057399" cy="466724"/>
            </a:xfrm>
            <a:prstGeom prst="rect">
              <a:avLst/>
            </a:prstGeom>
            <a:noFill/>
            <a:ln w="76200" cap="flat" cmpd="sng">
              <a:solidFill>
                <a:srgbClr val="00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477" dirty="0">
                  <a:latin typeface="Arial" charset="0"/>
                  <a:ea typeface="Arial" charset="0"/>
                  <a:cs typeface="Arial" charset="0"/>
                  <a:sym typeface="Cabin"/>
                </a:rPr>
                <a:t>  </a:t>
              </a:r>
              <a:r>
                <a:rPr lang="en-US" sz="1477" dirty="0">
                  <a:solidFill>
                    <a:srgbClr val="FF0000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print</a:t>
              </a:r>
              <a:r>
                <a:rPr lang="en-US" sz="1477" dirty="0">
                  <a:latin typeface="Arial" charset="0"/>
                  <a:ea typeface="Arial" charset="0"/>
                  <a:cs typeface="Arial" charset="0"/>
                  <a:sym typeface="Cabin"/>
                </a:rPr>
                <a:t>('Hello')</a:t>
              </a:r>
            </a:p>
          </p:txBody>
        </p:sp>
        <p:sp>
          <p:nvSpPr>
            <p:cNvPr id="221" name="Shape 221"/>
            <p:cNvSpPr txBox="1"/>
            <p:nvPr/>
          </p:nvSpPr>
          <p:spPr>
            <a:xfrm>
              <a:off x="571501" y="3916263"/>
              <a:ext cx="2057399" cy="447675"/>
            </a:xfrm>
            <a:prstGeom prst="rect">
              <a:avLst/>
            </a:prstGeom>
            <a:noFill/>
            <a:ln w="76200" cap="flat" cmpd="sng">
              <a:solidFill>
                <a:srgbClr val="00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477" b="1" dirty="0">
                  <a:solidFill>
                    <a:schemeClr val="accent6">
                      <a:lumMod val="75000"/>
                    </a:schemeClr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thing</a:t>
              </a:r>
              <a:r>
                <a:rPr lang="en-US" sz="1477" dirty="0">
                  <a:latin typeface="Arial" charset="0"/>
                  <a:ea typeface="Arial" charset="0"/>
                  <a:cs typeface="Arial" charset="0"/>
                  <a:sym typeface="Cabin"/>
                </a:rPr>
                <a:t>()</a:t>
              </a:r>
            </a:p>
          </p:txBody>
        </p:sp>
        <p:cxnSp>
          <p:nvCxnSpPr>
            <p:cNvPr id="222" name="Shape 222"/>
            <p:cNvCxnSpPr/>
            <p:nvPr/>
          </p:nvCxnSpPr>
          <p:spPr>
            <a:xfrm rot="10800000">
              <a:off x="1585912" y="4381796"/>
              <a:ext cx="10715" cy="425052"/>
            </a:xfrm>
            <a:prstGeom prst="straightConnector1">
              <a:avLst/>
            </a:prstGeom>
            <a:noFill/>
            <a:ln w="76200" cap="rnd" cmpd="sng">
              <a:solidFill>
                <a:srgbClr val="00FFFF"/>
              </a:solidFill>
              <a:prstDash val="solid"/>
              <a:miter/>
              <a:headEnd type="stealth" w="med" len="med"/>
              <a:tailEnd type="none" w="med" len="med"/>
            </a:ln>
          </p:spPr>
        </p:cxnSp>
        <p:sp>
          <p:nvSpPr>
            <p:cNvPr id="227" name="Shape 227"/>
            <p:cNvSpPr txBox="1"/>
            <p:nvPr/>
          </p:nvSpPr>
          <p:spPr>
            <a:xfrm>
              <a:off x="3399971" y="2102075"/>
              <a:ext cx="1843798" cy="466724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519" b="1" dirty="0">
                  <a:solidFill>
                    <a:schemeClr val="accent6">
                      <a:lumMod val="75000"/>
                    </a:schemeClr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Definition of thing</a:t>
              </a:r>
              <a:r>
                <a:rPr lang="en-US" sz="1519" dirty="0">
                  <a:solidFill>
                    <a:schemeClr val="accent6">
                      <a:lumMod val="75000"/>
                    </a:schemeClr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():</a:t>
              </a:r>
            </a:p>
          </p:txBody>
        </p:sp>
        <p:sp>
          <p:nvSpPr>
            <p:cNvPr id="228" name="Shape 228"/>
            <p:cNvSpPr txBox="1"/>
            <p:nvPr/>
          </p:nvSpPr>
          <p:spPr>
            <a:xfrm>
              <a:off x="571501" y="5573613"/>
              <a:ext cx="2057399" cy="447675"/>
            </a:xfrm>
            <a:prstGeom prst="rect">
              <a:avLst/>
            </a:prstGeom>
            <a:noFill/>
            <a:ln w="76200" cap="flat" cmpd="sng">
              <a:solidFill>
                <a:srgbClr val="00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477" b="1" dirty="0">
                  <a:solidFill>
                    <a:schemeClr val="accent6">
                      <a:lumMod val="75000"/>
                    </a:schemeClr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thing</a:t>
              </a:r>
              <a:r>
                <a:rPr lang="en-US" sz="1477" dirty="0">
                  <a:latin typeface="Arial" charset="0"/>
                  <a:ea typeface="Arial" charset="0"/>
                  <a:cs typeface="Arial" charset="0"/>
                  <a:sym typeface="Cabin"/>
                </a:rPr>
                <a:t>()</a:t>
              </a:r>
            </a:p>
          </p:txBody>
        </p:sp>
        <p:cxnSp>
          <p:nvCxnSpPr>
            <p:cNvPr id="229" name="Shape 229"/>
            <p:cNvCxnSpPr/>
            <p:nvPr/>
          </p:nvCxnSpPr>
          <p:spPr>
            <a:xfrm rot="10800000">
              <a:off x="1585912" y="5143797"/>
              <a:ext cx="10715" cy="425052"/>
            </a:xfrm>
            <a:prstGeom prst="straightConnector1">
              <a:avLst/>
            </a:prstGeom>
            <a:noFill/>
            <a:ln w="76200" cap="rnd" cmpd="sng">
              <a:solidFill>
                <a:srgbClr val="00FFFF"/>
              </a:solidFill>
              <a:prstDash val="solid"/>
              <a:miter/>
              <a:headEnd type="stealth" w="med" len="med"/>
              <a:tailEnd type="none" w="med" len="med"/>
            </a:ln>
          </p:spPr>
        </p:cxnSp>
        <p:sp>
          <p:nvSpPr>
            <p:cNvPr id="230" name="Shape 230"/>
            <p:cNvSpPr txBox="1"/>
            <p:nvPr/>
          </p:nvSpPr>
          <p:spPr>
            <a:xfrm>
              <a:off x="571501" y="4763988"/>
              <a:ext cx="2057399" cy="447675"/>
            </a:xfrm>
            <a:prstGeom prst="rect">
              <a:avLst/>
            </a:prstGeom>
            <a:noFill/>
            <a:ln w="76200" cap="flat" cmpd="sng">
              <a:solidFill>
                <a:srgbClr val="00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rgbClr val="FFFF00"/>
                </a:buClr>
                <a:buSzPct val="25000"/>
              </a:pPr>
              <a:r>
                <a:rPr lang="en-US" sz="1477" dirty="0">
                  <a:solidFill>
                    <a:srgbClr val="FF0000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print</a:t>
              </a:r>
              <a:r>
                <a:rPr lang="en-US" sz="1477" dirty="0">
                  <a:latin typeface="Arial" charset="0"/>
                  <a:ea typeface="Arial" charset="0"/>
                  <a:cs typeface="Arial" charset="0"/>
                  <a:sym typeface="Cabin"/>
                </a:rPr>
                <a:t>('Zip')</a:t>
              </a:r>
            </a:p>
          </p:txBody>
        </p:sp>
        <p:sp>
          <p:nvSpPr>
            <p:cNvPr id="22" name="Shape 220">
              <a:extLst>
                <a:ext uri="{FF2B5EF4-FFF2-40B4-BE49-F238E27FC236}">
                  <a16:creationId xmlns:a16="http://schemas.microsoft.com/office/drawing/2014/main" id="{728617CE-A84B-4055-92F7-E6654A2B0CCE}"/>
                </a:ext>
              </a:extLst>
            </p:cNvPr>
            <p:cNvSpPr txBox="1"/>
            <p:nvPr/>
          </p:nvSpPr>
          <p:spPr>
            <a:xfrm>
              <a:off x="3322388" y="3604375"/>
              <a:ext cx="2057399" cy="466724"/>
            </a:xfrm>
            <a:prstGeom prst="rect">
              <a:avLst/>
            </a:prstGeom>
            <a:noFill/>
            <a:ln w="76200" cap="flat" cmpd="sng">
              <a:solidFill>
                <a:srgbClr val="00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477" dirty="0">
                  <a:latin typeface="Arial" charset="0"/>
                  <a:ea typeface="Arial" charset="0"/>
                  <a:cs typeface="Arial" charset="0"/>
                  <a:sym typeface="Cabin"/>
                </a:rPr>
                <a:t> </a:t>
              </a:r>
              <a:r>
                <a:rPr lang="en-US" sz="1477" dirty="0">
                  <a:solidFill>
                    <a:srgbClr val="FF0000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print</a:t>
              </a:r>
              <a:r>
                <a:rPr lang="en-US" sz="1477" dirty="0">
                  <a:latin typeface="Arial" charset="0"/>
                  <a:ea typeface="Arial" charset="0"/>
                  <a:cs typeface="Arial" charset="0"/>
                  <a:sym typeface="Cabin"/>
                </a:rPr>
                <a:t>('Fun')</a:t>
              </a:r>
            </a:p>
          </p:txBody>
        </p:sp>
        <p:cxnSp>
          <p:nvCxnSpPr>
            <p:cNvPr id="23" name="Shape 222">
              <a:extLst>
                <a:ext uri="{FF2B5EF4-FFF2-40B4-BE49-F238E27FC236}">
                  <a16:creationId xmlns:a16="http://schemas.microsoft.com/office/drawing/2014/main" id="{BD2AFDEB-AA58-40D0-9D91-99113A923D17}"/>
                </a:ext>
              </a:extLst>
            </p:cNvPr>
            <p:cNvCxnSpPr/>
            <p:nvPr/>
          </p:nvCxnSpPr>
          <p:spPr>
            <a:xfrm rot="10800000">
              <a:off x="4351087" y="3261410"/>
              <a:ext cx="10715" cy="425052"/>
            </a:xfrm>
            <a:prstGeom prst="straightConnector1">
              <a:avLst/>
            </a:prstGeom>
            <a:noFill/>
            <a:ln w="76200" cap="rnd" cmpd="sng">
              <a:solidFill>
                <a:srgbClr val="00FFFF"/>
              </a:solidFill>
              <a:prstDash val="solid"/>
              <a:miter/>
              <a:headEnd type="stealth" w="med" len="med"/>
              <a:tailEnd type="none" w="med" len="med"/>
            </a:ln>
          </p:spPr>
        </p:cxnSp>
      </p:grpSp>
      <p:cxnSp>
        <p:nvCxnSpPr>
          <p:cNvPr id="24" name="Shape 222">
            <a:extLst>
              <a:ext uri="{FF2B5EF4-FFF2-40B4-BE49-F238E27FC236}">
                <a16:creationId xmlns:a16="http://schemas.microsoft.com/office/drawing/2014/main" id="{D1CC20F2-7C75-448D-8202-4C351264A2EB}"/>
              </a:ext>
            </a:extLst>
          </p:cNvPr>
          <p:cNvCxnSpPr>
            <a:cxnSpLocks/>
            <a:stCxn id="220" idx="1"/>
            <a:endCxn id="221" idx="3"/>
          </p:cNvCxnSpPr>
          <p:nvPr/>
        </p:nvCxnSpPr>
        <p:spPr>
          <a:xfrm flipH="1">
            <a:off x="1715823" y="2359369"/>
            <a:ext cx="390087" cy="620843"/>
          </a:xfrm>
          <a:prstGeom prst="straightConnector1">
            <a:avLst/>
          </a:prstGeom>
          <a:noFill/>
          <a:ln w="76200" cap="rnd" cmpd="sng">
            <a:solidFill>
              <a:srgbClr val="FF00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27" name="Shape 222">
            <a:extLst>
              <a:ext uri="{FF2B5EF4-FFF2-40B4-BE49-F238E27FC236}">
                <a16:creationId xmlns:a16="http://schemas.microsoft.com/office/drawing/2014/main" id="{8688BD0F-083F-4D1A-8541-0BC0FCB19FEA}"/>
              </a:ext>
            </a:extLst>
          </p:cNvPr>
          <p:cNvCxnSpPr>
            <a:cxnSpLocks/>
            <a:endCxn id="22" idx="2"/>
          </p:cNvCxnSpPr>
          <p:nvPr/>
        </p:nvCxnSpPr>
        <p:spPr>
          <a:xfrm flipV="1">
            <a:off x="1715823" y="2941399"/>
            <a:ext cx="968731" cy="121859"/>
          </a:xfrm>
          <a:prstGeom prst="straightConnector1">
            <a:avLst/>
          </a:prstGeom>
          <a:noFill/>
          <a:ln w="76200" cap="rnd" cmpd="sng">
            <a:solidFill>
              <a:srgbClr val="FF00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0" name="Shape 222">
            <a:extLst>
              <a:ext uri="{FF2B5EF4-FFF2-40B4-BE49-F238E27FC236}">
                <a16:creationId xmlns:a16="http://schemas.microsoft.com/office/drawing/2014/main" id="{3BAA4422-1DDF-4BE5-817A-4593ABB813ED}"/>
              </a:ext>
            </a:extLst>
          </p:cNvPr>
          <p:cNvCxnSpPr>
            <a:cxnSpLocks/>
            <a:stCxn id="220" idx="1"/>
          </p:cNvCxnSpPr>
          <p:nvPr/>
        </p:nvCxnSpPr>
        <p:spPr>
          <a:xfrm flipH="1">
            <a:off x="1729107" y="2359369"/>
            <a:ext cx="376803" cy="1483115"/>
          </a:xfrm>
          <a:prstGeom prst="straightConnector1">
            <a:avLst/>
          </a:prstGeom>
          <a:noFill/>
          <a:ln w="76200" cap="rnd" cmpd="sng">
            <a:solidFill>
              <a:srgbClr val="FFC00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2" name="Shape 222">
            <a:extLst>
              <a:ext uri="{FF2B5EF4-FFF2-40B4-BE49-F238E27FC236}">
                <a16:creationId xmlns:a16="http://schemas.microsoft.com/office/drawing/2014/main" id="{B96080FE-63EA-4A77-B272-C7636E5D2065}"/>
              </a:ext>
            </a:extLst>
          </p:cNvPr>
          <p:cNvCxnSpPr>
            <a:cxnSpLocks/>
          </p:cNvCxnSpPr>
          <p:nvPr/>
        </p:nvCxnSpPr>
        <p:spPr>
          <a:xfrm flipV="1">
            <a:off x="1700420" y="2938689"/>
            <a:ext cx="1075428" cy="1035061"/>
          </a:xfrm>
          <a:prstGeom prst="straightConnector1">
            <a:avLst/>
          </a:prstGeom>
          <a:noFill/>
          <a:ln w="76200" cap="rnd" cmpd="sng">
            <a:solidFill>
              <a:srgbClr val="FFC000"/>
            </a:solidFill>
            <a:prstDash val="solid"/>
            <a:miter/>
            <a:headEnd type="stealth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074183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2882155-6FD9-4868-BCA5-02C8C26E1C3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spcFirstLastPara="1" vert="horz" wrap="square" lIns="68580" tIns="34290" rIns="68580" bIns="34290" rtlCol="0" anchor="t" anchorCtr="0">
            <a:normAutofit fontScale="90000"/>
          </a:bodyPr>
          <a:lstStyle/>
          <a:p>
            <a:pPr algn="l" defTabSz="685800"/>
            <a:r>
              <a:rPr lang="en-US" sz="3600" dirty="0"/>
              <a:t>Case study: Computing Shipping Cost with Volume Discounts - Continue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6339E6-8439-436C-B067-8FAD9C06C5B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 spcFirstLastPara="1" vert="horz" wrap="square" lIns="68580" tIns="34290" rIns="68580" bIns="34290" rtlCol="0" anchor="ctr" anchorCtr="0">
            <a:normAutofit/>
          </a:bodyPr>
          <a:lstStyle/>
          <a:p>
            <a:pPr>
              <a:spcAft>
                <a:spcPts val="450"/>
              </a:spcAft>
            </a:pPr>
            <a:fld id="{07FA3494-9353-42BA-B4F7-D8D8DAD0F940}" type="slidenum">
              <a:rPr lang="en-US" altLang="zh-CN" sz="900" kern="1200" dirty="0">
                <a:latin typeface="+mn-lt"/>
                <a:ea typeface="+mn-ea"/>
                <a:cs typeface="+mn-cs"/>
              </a:rPr>
              <a:pPr>
                <a:spcAft>
                  <a:spcPts val="450"/>
                </a:spcAft>
              </a:pPr>
              <a:t>10</a:t>
            </a:fld>
            <a:endParaRPr lang="en-US" altLang="zh-CN" sz="900" kern="1200" dirty="0"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75176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1C122CB-4F90-4B47-801F-310B40E7B1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208" y="2480934"/>
            <a:ext cx="4307681" cy="166628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FDBD0B14-8020-4BD8-944C-376F45E6B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274" y="358388"/>
            <a:ext cx="5931247" cy="857400"/>
          </a:xfrm>
        </p:spPr>
        <p:txBody>
          <a:bodyPr>
            <a:noAutofit/>
          </a:bodyPr>
          <a:lstStyle/>
          <a:p>
            <a:r>
              <a:rPr lang="en-US" sz="2400" dirty="0"/>
              <a:t>Computing Shipping Cost with Volume Discounts: Original Python Code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55A4A5-EC60-4DA3-86CE-818ECDB2E2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carrier quotes a shipping rate (USD/container) and volume discounts:</a:t>
            </a:r>
          </a:p>
          <a:p>
            <a:pPr lvl="1">
              <a:buSzPct val="180000"/>
            </a:pPr>
            <a:r>
              <a:rPr lang="en-US" sz="900" dirty="0">
                <a:solidFill>
                  <a:srgbClr val="FF0000"/>
                </a:solidFill>
              </a:rPr>
              <a:t>If shipping volume &gt; a given threshold (100,200), then a discount (10%,20%) is applied</a:t>
            </a:r>
          </a:p>
          <a:p>
            <a:pPr lvl="1">
              <a:buSzPct val="180000"/>
            </a:pPr>
            <a:r>
              <a:rPr lang="en-US" sz="900" dirty="0">
                <a:solidFill>
                  <a:srgbClr val="FF0000"/>
                </a:solidFill>
              </a:rPr>
              <a:t>shipping rate = 1000 USD/container;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595C05-3E86-40F2-99F5-31DA039F354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77688AD-4E46-4C5E-BF52-43A21767171C}" type="slidenum">
              <a:rPr lang="en-US" altLang="zh-CN" smtClean="0"/>
              <a:pPr/>
              <a:t>11</a:t>
            </a:fld>
            <a:endParaRPr lang="en-US" altLang="zh-CN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7E301C-B868-4DF4-A9EA-E290E8293279}"/>
              </a:ext>
            </a:extLst>
          </p:cNvPr>
          <p:cNvSpPr txBox="1"/>
          <p:nvPr/>
        </p:nvSpPr>
        <p:spPr>
          <a:xfrm>
            <a:off x="1143208" y="4282635"/>
            <a:ext cx="4661854" cy="253916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rgbClr val="0070C0"/>
                </a:solidFill>
              </a:rPr>
              <a:t>Question: What if you want to compute the cost for two different quantities?</a:t>
            </a:r>
          </a:p>
        </p:txBody>
      </p:sp>
    </p:spTree>
    <p:extLst>
      <p:ext uri="{BB962C8B-B14F-4D97-AF65-F5344CB8AC3E}">
        <p14:creationId xmlns:p14="http://schemas.microsoft.com/office/powerpoint/2010/main" val="2720103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DBD0B14-8020-4BD8-944C-376F45E6B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Computing Shipping Cost with Volume Discounts: Python Code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595C05-3E86-40F2-99F5-31DA039F354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77688AD-4E46-4C5E-BF52-43A21767171C}" type="slidenum">
              <a:rPr lang="en-US" altLang="zh-CN" smtClean="0"/>
              <a:pPr/>
              <a:t>12</a:t>
            </a:fld>
            <a:endParaRPr lang="en-US" altLang="zh-CN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9F6A7D-A243-4B43-BA53-E7EA54D76776}"/>
              </a:ext>
            </a:extLst>
          </p:cNvPr>
          <p:cNvSpPr txBox="1"/>
          <p:nvPr/>
        </p:nvSpPr>
        <p:spPr>
          <a:xfrm>
            <a:off x="855201" y="1508886"/>
            <a:ext cx="4661854" cy="25391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rgbClr val="0070C0"/>
                </a:solidFill>
              </a:rPr>
              <a:t>Question: What if you want to compute the cost for two different quantities?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9106498-CAB4-4504-A312-8C951AC6F7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201" y="1956403"/>
            <a:ext cx="3739754" cy="2496741"/>
          </a:xfrm>
          <a:prstGeom prst="rect">
            <a:avLst/>
          </a:prstGeo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AF032A10-7420-47B2-B60F-867D845394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50887" y="1873404"/>
            <a:ext cx="2509543" cy="3052483"/>
          </a:xfrm>
        </p:spPr>
        <p:txBody>
          <a:bodyPr/>
          <a:lstStyle/>
          <a:p>
            <a:r>
              <a:rPr lang="en-US" dirty="0"/>
              <a:t>Duplicate the code</a:t>
            </a:r>
          </a:p>
          <a:p>
            <a:pPr lvl="1"/>
            <a:r>
              <a:rPr lang="en-US" dirty="0">
                <a:solidFill>
                  <a:srgbClr val="F20052"/>
                </a:solidFill>
              </a:rPr>
              <a:t>Lengthy</a:t>
            </a:r>
          </a:p>
          <a:p>
            <a:pPr lvl="1"/>
            <a:r>
              <a:rPr lang="en-US" dirty="0">
                <a:solidFill>
                  <a:srgbClr val="F20052"/>
                </a:solidFill>
              </a:rPr>
              <a:t>Hard to maintain</a:t>
            </a:r>
          </a:p>
        </p:txBody>
      </p:sp>
    </p:spTree>
    <p:extLst>
      <p:ext uri="{BB962C8B-B14F-4D97-AF65-F5344CB8AC3E}">
        <p14:creationId xmlns:p14="http://schemas.microsoft.com/office/powerpoint/2010/main" val="1267966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DBD0B14-8020-4BD8-944C-376F45E6B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Computing Shipping Cost with Volume Discounts: Python Code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AF032A10-7420-47B2-B60F-867D845394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3816596"/>
            <a:ext cx="5690156" cy="1109292"/>
          </a:xfrm>
        </p:spPr>
        <p:txBody>
          <a:bodyPr/>
          <a:lstStyle/>
          <a:p>
            <a:r>
              <a:rPr lang="en-US" dirty="0"/>
              <a:t>How to reuse the code?</a:t>
            </a:r>
          </a:p>
          <a:p>
            <a:pPr lvl="1"/>
            <a:r>
              <a:rPr lang="en-US" dirty="0">
                <a:solidFill>
                  <a:srgbClr val="1F85C6"/>
                </a:solidFill>
              </a:rPr>
              <a:t>Functions</a:t>
            </a:r>
          </a:p>
          <a:p>
            <a:pPr lvl="1"/>
            <a:r>
              <a:rPr lang="en-US" dirty="0">
                <a:solidFill>
                  <a:srgbClr val="1F85C6"/>
                </a:solidFill>
              </a:rPr>
              <a:t>Shorten the code</a:t>
            </a:r>
          </a:p>
          <a:p>
            <a:pPr lvl="1"/>
            <a:r>
              <a:rPr lang="en-US" dirty="0"/>
              <a:t>Easy to understand, edit, test, debug, maintain, …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595C05-3E86-40F2-99F5-31DA039F354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77688AD-4E46-4C5E-BF52-43A21767171C}" type="slidenum">
              <a:rPr lang="en-US" altLang="zh-CN" smtClean="0"/>
              <a:pPr/>
              <a:t>13</a:t>
            </a:fld>
            <a:endParaRPr lang="en-US" altLang="zh-CN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9F6A7D-A243-4B43-BA53-E7EA54D76776}"/>
              </a:ext>
            </a:extLst>
          </p:cNvPr>
          <p:cNvSpPr txBox="1"/>
          <p:nvPr/>
        </p:nvSpPr>
        <p:spPr>
          <a:xfrm>
            <a:off x="481606" y="1518633"/>
            <a:ext cx="4661854" cy="25391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rgbClr val="0070C0"/>
                </a:solidFill>
              </a:rPr>
              <a:t>Question: What if you want to compute the cost for two different quantities?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7C3002F-F51F-2643-A534-2676763BEBC9}"/>
              </a:ext>
            </a:extLst>
          </p:cNvPr>
          <p:cNvGrpSpPr/>
          <p:nvPr/>
        </p:nvGrpSpPr>
        <p:grpSpPr>
          <a:xfrm>
            <a:off x="587770" y="1885042"/>
            <a:ext cx="4923287" cy="2052059"/>
            <a:chOff x="598753" y="2623357"/>
            <a:chExt cx="6564382" cy="2736079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761593A8-D0CE-47F5-8398-B037808B801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86388" y="2623357"/>
              <a:ext cx="6476747" cy="2736079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71A8471E-80DB-4B3E-8623-2EF3640DC3DD}"/>
                </a:ext>
              </a:extLst>
            </p:cNvPr>
            <p:cNvGrpSpPr/>
            <p:nvPr/>
          </p:nvGrpSpPr>
          <p:grpSpPr>
            <a:xfrm>
              <a:off x="598753" y="2865381"/>
              <a:ext cx="6543066" cy="2493605"/>
              <a:chOff x="44086" y="2768409"/>
              <a:chExt cx="8724088" cy="3324805"/>
            </a:xfrm>
          </p:grpSpPr>
          <p:sp>
            <p:nvSpPr>
              <p:cNvPr id="17" name="Flowchart: Process 16">
                <a:extLst>
                  <a:ext uri="{FF2B5EF4-FFF2-40B4-BE49-F238E27FC236}">
                    <a16:creationId xmlns:a16="http://schemas.microsoft.com/office/drawing/2014/main" id="{D81D58BA-8D5C-44CA-90B7-BC825C51447E}"/>
                  </a:ext>
                </a:extLst>
              </p:cNvPr>
              <p:cNvSpPr/>
              <p:nvPr/>
            </p:nvSpPr>
            <p:spPr>
              <a:xfrm>
                <a:off x="101937" y="2768409"/>
                <a:ext cx="8666237" cy="2004214"/>
              </a:xfrm>
              <a:prstGeom prst="flowChartProcess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013"/>
              </a:p>
            </p:txBody>
          </p:sp>
          <p:sp>
            <p:nvSpPr>
              <p:cNvPr id="18" name="Flowchart: Process 17">
                <a:extLst>
                  <a:ext uri="{FF2B5EF4-FFF2-40B4-BE49-F238E27FC236}">
                    <a16:creationId xmlns:a16="http://schemas.microsoft.com/office/drawing/2014/main" id="{26458F7F-E6C9-4BD0-B89E-E8066D0D7E5A}"/>
                  </a:ext>
                </a:extLst>
              </p:cNvPr>
              <p:cNvSpPr/>
              <p:nvPr/>
            </p:nvSpPr>
            <p:spPr>
              <a:xfrm>
                <a:off x="44086" y="5301208"/>
                <a:ext cx="4888805" cy="183156"/>
              </a:xfrm>
              <a:prstGeom prst="flowChartProcess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013" dirty="0"/>
              </a:p>
            </p:txBody>
          </p:sp>
          <p:sp>
            <p:nvSpPr>
              <p:cNvPr id="19" name="Flowchart: Process 18">
                <a:extLst>
                  <a:ext uri="{FF2B5EF4-FFF2-40B4-BE49-F238E27FC236}">
                    <a16:creationId xmlns:a16="http://schemas.microsoft.com/office/drawing/2014/main" id="{3E6A4BCF-FF9B-4856-826E-3CC508321809}"/>
                  </a:ext>
                </a:extLst>
              </p:cNvPr>
              <p:cNvSpPr/>
              <p:nvPr/>
            </p:nvSpPr>
            <p:spPr>
              <a:xfrm>
                <a:off x="84469" y="5766124"/>
                <a:ext cx="4888805" cy="183156"/>
              </a:xfrm>
              <a:prstGeom prst="flowChartProcess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013"/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3A881C2-67BE-4231-8CAE-BC3A7F2089A3}"/>
                  </a:ext>
                </a:extLst>
              </p:cNvPr>
              <p:cNvSpPr txBox="1"/>
              <p:nvPr/>
            </p:nvSpPr>
            <p:spPr>
              <a:xfrm>
                <a:off x="6682908" y="2972740"/>
                <a:ext cx="1952672" cy="441260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013" dirty="0">
                    <a:solidFill>
                      <a:srgbClr val="FF0000"/>
                    </a:solidFill>
                  </a:rPr>
                  <a:t>Define Function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757C0D2-B493-40A7-9D67-09C4767E8B9C}"/>
                  </a:ext>
                </a:extLst>
              </p:cNvPr>
              <p:cNvSpPr txBox="1"/>
              <p:nvPr/>
            </p:nvSpPr>
            <p:spPr>
              <a:xfrm>
                <a:off x="5218089" y="5256735"/>
                <a:ext cx="1681943" cy="441260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013" dirty="0">
                    <a:solidFill>
                      <a:srgbClr val="FF0000"/>
                    </a:solidFill>
                  </a:rPr>
                  <a:t>Call Function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2A82C25-A7CE-4795-85BC-94C3C75D7113}"/>
                  </a:ext>
                </a:extLst>
              </p:cNvPr>
              <p:cNvSpPr txBox="1"/>
              <p:nvPr/>
            </p:nvSpPr>
            <p:spPr>
              <a:xfrm>
                <a:off x="5218089" y="5651954"/>
                <a:ext cx="1681943" cy="441260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013" dirty="0">
                    <a:solidFill>
                      <a:srgbClr val="FF0000"/>
                    </a:solidFill>
                  </a:rPr>
                  <a:t>Call Function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2308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A9B4F4C-1311-4081-B796-E286849DC2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4256" y="2984220"/>
            <a:ext cx="5829300" cy="1159800"/>
          </a:xfrm>
        </p:spPr>
        <p:txBody>
          <a:bodyPr spcFirstLastPara="1" vert="horz" wrap="square" lIns="68580" tIns="34290" rIns="68580" bIns="34290" rtlCol="0" anchor="t" anchorCtr="0">
            <a:normAutofit/>
          </a:bodyPr>
          <a:lstStyle/>
          <a:p>
            <a:pPr algn="l" defTabSz="685800"/>
            <a:r>
              <a:rPr lang="en-US" sz="3200" dirty="0"/>
              <a:t>Functions: </a:t>
            </a:r>
            <a:br>
              <a:rPr lang="en-US" sz="3200" dirty="0"/>
            </a:br>
            <a:r>
              <a:rPr lang="en-US" sz="3200" dirty="0"/>
              <a:t>Basic Concepts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F330C7B-3002-459A-8037-24EADFE00C7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 spcFirstLastPara="1" vert="horz" wrap="square" lIns="68580" tIns="34290" rIns="68580" bIns="34290" rtlCol="0" anchor="ctr" anchorCtr="0">
            <a:normAutofit/>
          </a:bodyPr>
          <a:lstStyle/>
          <a:p>
            <a:pPr>
              <a:spcAft>
                <a:spcPts val="450"/>
              </a:spcAft>
            </a:pPr>
            <a:fld id="{12E723BB-6780-4FEA-9886-10CF677DF7CF}" type="slidenum">
              <a:rPr lang="en-US" altLang="zh-CN" sz="900" kern="1200" dirty="0">
                <a:latin typeface="+mn-lt"/>
                <a:ea typeface="+mn-ea"/>
                <a:cs typeface="+mn-cs"/>
              </a:rPr>
              <a:pPr>
                <a:spcAft>
                  <a:spcPts val="450"/>
                </a:spcAft>
              </a:pPr>
              <a:t>14</a:t>
            </a:fld>
            <a:endParaRPr lang="en-US" altLang="zh-CN" sz="900" kern="1200" dirty="0"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62720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20B3FC6-69E4-466B-B0A9-84C8BD403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Python Functions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BB0659-6BBB-4918-B1C7-1FCA4FCEDB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HK" dirty="0"/>
              <a:t>A </a:t>
            </a:r>
            <a:r>
              <a:rPr lang="en-HK" dirty="0">
                <a:solidFill>
                  <a:srgbClr val="FF0000"/>
                </a:solidFill>
              </a:rPr>
              <a:t>function</a:t>
            </a:r>
            <a:r>
              <a:rPr lang="en-HK" dirty="0"/>
              <a:t> is a </a:t>
            </a:r>
            <a:r>
              <a:rPr lang="en-HK" dirty="0">
                <a:solidFill>
                  <a:srgbClr val="FF0000"/>
                </a:solidFill>
              </a:rPr>
              <a:t>named sequence of statements</a:t>
            </a:r>
            <a:r>
              <a:rPr lang="en-HK" dirty="0"/>
              <a:t> that performs a computation. </a:t>
            </a:r>
            <a:endParaRPr lang="en-US" dirty="0"/>
          </a:p>
          <a:p>
            <a:r>
              <a:rPr lang="en-US" dirty="0"/>
              <a:t>There are two kinds of functions in Python.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Built-in functions:</a:t>
            </a:r>
            <a:r>
              <a:rPr lang="en-US" dirty="0"/>
              <a:t> functions that are provided as part of Python - </a:t>
            </a:r>
            <a:r>
              <a:rPr lang="en-US" dirty="0">
                <a:solidFill>
                  <a:srgbClr val="FF0000"/>
                </a:solidFill>
              </a:rPr>
              <a:t>print(), input(), type(), float(), int(), max(), min(), </a:t>
            </a:r>
            <a:r>
              <a:rPr lang="en-US" dirty="0" err="1">
                <a:solidFill>
                  <a:srgbClr val="FF0000"/>
                </a:solidFill>
              </a:rPr>
              <a:t>len</a:t>
            </a:r>
            <a:r>
              <a:rPr lang="en-US" dirty="0">
                <a:solidFill>
                  <a:srgbClr val="FF0000"/>
                </a:solidFill>
              </a:rPr>
              <a:t>()</a:t>
            </a:r>
            <a:r>
              <a:rPr lang="en-US" dirty="0"/>
              <a:t>, ...</a:t>
            </a:r>
          </a:p>
          <a:p>
            <a:pPr lvl="1"/>
            <a:r>
              <a:rPr lang="en-US" dirty="0">
                <a:solidFill>
                  <a:srgbClr val="FF872D"/>
                </a:solidFill>
              </a:rPr>
              <a:t>User-defined Functions</a:t>
            </a:r>
            <a:r>
              <a:rPr lang="en-US" dirty="0"/>
              <a:t>: functions that we define ourselves and then use</a:t>
            </a:r>
          </a:p>
          <a:p>
            <a:r>
              <a:rPr lang="en-US" dirty="0"/>
              <a:t>We treat the built-in function names as “new” reserved words </a:t>
            </a:r>
            <a:br>
              <a:rPr lang="en-US" dirty="0"/>
            </a:br>
            <a:r>
              <a:rPr lang="en-US" dirty="0"/>
              <a:t>(i.e., we avoid them as variable names)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5ED384-ADCE-41BF-9EC7-4DBA32E1355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77688AD-4E46-4C5E-BF52-43A21767171C}" type="slidenum">
              <a:rPr lang="en-US" altLang="zh-CN" smtClean="0"/>
              <a:pPr/>
              <a:t>15</a:t>
            </a:fld>
            <a:endParaRPr lang="en-US" altLang="zh-CN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F3CB9D4-FAD8-4F7F-9816-62AD619A36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265" r="25613" b="44686"/>
          <a:stretch/>
        </p:blipFill>
        <p:spPr>
          <a:xfrm>
            <a:off x="1111349" y="3969263"/>
            <a:ext cx="3884398" cy="1084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527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2AC64-D2AB-43BD-92CF-87F0733BE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Function Definition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7D2C4F-B74E-462A-9F9B-75DDC0AF06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3444070" cy="3552300"/>
          </a:xfrm>
        </p:spPr>
        <p:txBody>
          <a:bodyPr/>
          <a:lstStyle/>
          <a:p>
            <a:r>
              <a:rPr lang="en-US" dirty="0"/>
              <a:t>In Python, a function is some </a:t>
            </a:r>
            <a:r>
              <a:rPr lang="en-US" dirty="0">
                <a:solidFill>
                  <a:srgbClr val="1F85C6"/>
                </a:solidFill>
              </a:rPr>
              <a:t>named reusable code </a:t>
            </a:r>
            <a:r>
              <a:rPr lang="en-US" dirty="0"/>
              <a:t>that takes </a:t>
            </a:r>
            <a:r>
              <a:rPr lang="en-US" dirty="0">
                <a:solidFill>
                  <a:srgbClr val="1F85C6"/>
                </a:solidFill>
              </a:rPr>
              <a:t>argument(s)</a:t>
            </a:r>
            <a:r>
              <a:rPr lang="en-US" dirty="0"/>
              <a:t> </a:t>
            </a:r>
            <a:r>
              <a:rPr lang="en-US" dirty="0">
                <a:solidFill>
                  <a:srgbClr val="1F85C6"/>
                </a:solidFill>
              </a:rPr>
              <a:t>as input parameters</a:t>
            </a:r>
            <a:r>
              <a:rPr lang="en-US" dirty="0"/>
              <a:t>, does some </a:t>
            </a:r>
            <a:r>
              <a:rPr lang="en-US" dirty="0">
                <a:solidFill>
                  <a:srgbClr val="1F85C6"/>
                </a:solidFill>
              </a:rPr>
              <a:t>computation</a:t>
            </a:r>
            <a:r>
              <a:rPr lang="en-US" dirty="0"/>
              <a:t>, and then </a:t>
            </a:r>
            <a:r>
              <a:rPr lang="en-US" dirty="0">
                <a:solidFill>
                  <a:srgbClr val="1F85C6"/>
                </a:solidFill>
              </a:rPr>
              <a:t>returns a result or results</a:t>
            </a:r>
          </a:p>
          <a:p>
            <a:r>
              <a:rPr lang="en-US" dirty="0"/>
              <a:t>We define a function using the </a:t>
            </a:r>
            <a:r>
              <a:rPr lang="en-US" dirty="0">
                <a:solidFill>
                  <a:srgbClr val="1F85C6"/>
                </a:solidFill>
              </a:rPr>
              <a:t>def</a:t>
            </a:r>
            <a:r>
              <a:rPr lang="en-US" dirty="0"/>
              <a:t> reserved word in its header</a:t>
            </a:r>
          </a:p>
          <a:p>
            <a:r>
              <a:rPr lang="en-US" dirty="0"/>
              <a:t>We </a:t>
            </a:r>
            <a:r>
              <a:rPr lang="en-US" dirty="0">
                <a:solidFill>
                  <a:srgbClr val="1F85C6"/>
                </a:solidFill>
              </a:rPr>
              <a:t>call/invoke </a:t>
            </a:r>
            <a:r>
              <a:rPr lang="en-US" dirty="0"/>
              <a:t>the function by using the </a:t>
            </a:r>
            <a:r>
              <a:rPr lang="en-US" dirty="0">
                <a:solidFill>
                  <a:srgbClr val="1F85C6"/>
                </a:solidFill>
              </a:rPr>
              <a:t>function name, parentheses, and arguments in an expression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C6739B-F90E-40C9-9293-7D7C0CF66D5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16</a:t>
            </a:fld>
            <a:endParaRPr lang="en-US" altLang="zh-CN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EC82F87-0BE7-4312-9452-67D791BABF95}"/>
              </a:ext>
            </a:extLst>
          </p:cNvPr>
          <p:cNvGrpSpPr/>
          <p:nvPr/>
        </p:nvGrpSpPr>
        <p:grpSpPr>
          <a:xfrm>
            <a:off x="4301136" y="1880545"/>
            <a:ext cx="2589426" cy="1575071"/>
            <a:chOff x="7466429" y="2425868"/>
            <a:chExt cx="4603423" cy="2800125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92E67F0-2E92-472E-9756-BBAB3D6FD6A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796631" y="3140968"/>
              <a:ext cx="2520280" cy="1441561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8CF9F35-5EDE-44FE-9727-AF040DD2FF8F}"/>
                </a:ext>
              </a:extLst>
            </p:cNvPr>
            <p:cNvSpPr txBox="1"/>
            <p:nvPr/>
          </p:nvSpPr>
          <p:spPr>
            <a:xfrm>
              <a:off x="7466429" y="3076783"/>
              <a:ext cx="1046441" cy="4412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13" dirty="0"/>
                <a:t>header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AE71EC6-BEE8-4434-9A17-3FCE85CCAF0B}"/>
                </a:ext>
              </a:extLst>
            </p:cNvPr>
            <p:cNvSpPr txBox="1"/>
            <p:nvPr/>
          </p:nvSpPr>
          <p:spPr>
            <a:xfrm>
              <a:off x="9120336" y="2425868"/>
              <a:ext cx="906802" cy="4412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13" dirty="0"/>
                <a:t>name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9216A0C-37B1-421C-8F9B-4536F22CAFB0}"/>
                </a:ext>
              </a:extLst>
            </p:cNvPr>
            <p:cNvSpPr txBox="1"/>
            <p:nvPr/>
          </p:nvSpPr>
          <p:spPr>
            <a:xfrm>
              <a:off x="10056772" y="2425868"/>
              <a:ext cx="1499557" cy="4412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13" dirty="0"/>
                <a:t>parameters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364F2EE-2E27-483C-9D36-5E45CE1BD4F4}"/>
                </a:ext>
              </a:extLst>
            </p:cNvPr>
            <p:cNvSpPr txBox="1"/>
            <p:nvPr/>
          </p:nvSpPr>
          <p:spPr>
            <a:xfrm>
              <a:off x="10056772" y="4784733"/>
              <a:ext cx="1422611" cy="4412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13" dirty="0"/>
                <a:t>arguments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19E05BA-48CC-47B8-B161-F1471ECF4093}"/>
                </a:ext>
              </a:extLst>
            </p:cNvPr>
            <p:cNvSpPr txBox="1"/>
            <p:nvPr/>
          </p:nvSpPr>
          <p:spPr>
            <a:xfrm>
              <a:off x="7630004" y="3691860"/>
              <a:ext cx="1459660" cy="4412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13" dirty="0"/>
                <a:t>indentation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1DD6FAF-7AF1-486F-ADD4-4D3A61056C63}"/>
                </a:ext>
              </a:extLst>
            </p:cNvPr>
            <p:cNvSpPr txBox="1"/>
            <p:nvPr/>
          </p:nvSpPr>
          <p:spPr>
            <a:xfrm>
              <a:off x="7887298" y="4199689"/>
              <a:ext cx="675968" cy="4412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13" dirty="0"/>
                <a:t>call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9DA4D201-9CD4-482B-A618-63983E2F0BAF}"/>
                </a:ext>
              </a:extLst>
            </p:cNvPr>
            <p:cNvCxnSpPr/>
            <p:nvPr/>
          </p:nvCxnSpPr>
          <p:spPr>
            <a:xfrm>
              <a:off x="10344472" y="2795200"/>
              <a:ext cx="0" cy="345768"/>
            </a:xfrm>
            <a:prstGeom prst="straightConnector1">
              <a:avLst/>
            </a:prstGeom>
            <a:ln w="38100">
              <a:headEnd type="none" w="med" len="med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35ECF7C1-9A5A-4395-A6A2-1FAEF599002D}"/>
                </a:ext>
              </a:extLst>
            </p:cNvPr>
            <p:cNvCxnSpPr/>
            <p:nvPr/>
          </p:nvCxnSpPr>
          <p:spPr>
            <a:xfrm>
              <a:off x="9624392" y="2799951"/>
              <a:ext cx="0" cy="345768"/>
            </a:xfrm>
            <a:prstGeom prst="straightConnector1">
              <a:avLst/>
            </a:prstGeom>
            <a:ln w="38100">
              <a:headEnd type="none" w="med" len="med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8D28E495-EE0F-4B63-8FD7-5CBC64C5854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668713" y="4569022"/>
              <a:ext cx="0" cy="259800"/>
            </a:xfrm>
            <a:prstGeom prst="straightConnector1">
              <a:avLst/>
            </a:prstGeom>
            <a:ln w="38100">
              <a:headEnd type="none" w="med" len="med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8965F2A2-8E08-4489-B0CD-2B0A81B0A11E}"/>
                </a:ext>
              </a:extLst>
            </p:cNvPr>
            <p:cNvCxnSpPr>
              <a:cxnSpLocks/>
            </p:cNvCxnSpPr>
            <p:nvPr/>
          </p:nvCxnSpPr>
          <p:spPr>
            <a:xfrm>
              <a:off x="8414754" y="3259291"/>
              <a:ext cx="322846" cy="0"/>
            </a:xfrm>
            <a:prstGeom prst="straightConnector1">
              <a:avLst/>
            </a:prstGeom>
            <a:ln w="38100">
              <a:headEnd type="none" w="med" len="med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9B1F3054-BA59-46F3-91EB-362166919537}"/>
                </a:ext>
              </a:extLst>
            </p:cNvPr>
            <p:cNvCxnSpPr>
              <a:cxnSpLocks/>
            </p:cNvCxnSpPr>
            <p:nvPr/>
          </p:nvCxnSpPr>
          <p:spPr>
            <a:xfrm>
              <a:off x="8405731" y="4384356"/>
              <a:ext cx="322846" cy="0"/>
            </a:xfrm>
            <a:prstGeom prst="straightConnector1">
              <a:avLst/>
            </a:prstGeom>
            <a:ln w="38100">
              <a:headEnd type="none" w="med" len="med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4" name="Right Brace 13">
              <a:extLst>
                <a:ext uri="{FF2B5EF4-FFF2-40B4-BE49-F238E27FC236}">
                  <a16:creationId xmlns:a16="http://schemas.microsoft.com/office/drawing/2014/main" id="{7B5FD56B-E817-435B-BBE1-88B11C831DB7}"/>
                </a:ext>
              </a:extLst>
            </p:cNvPr>
            <p:cNvSpPr/>
            <p:nvPr/>
          </p:nvSpPr>
          <p:spPr>
            <a:xfrm>
              <a:off x="10992544" y="3508403"/>
              <a:ext cx="180351" cy="369332"/>
            </a:xfrm>
            <a:prstGeom prst="rightBrace">
              <a:avLst/>
            </a:prstGeom>
            <a:ln w="38100"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D240C77-7AB0-40C1-A400-093B616C4F2D}"/>
                </a:ext>
              </a:extLst>
            </p:cNvPr>
            <p:cNvSpPr txBox="1"/>
            <p:nvPr/>
          </p:nvSpPr>
          <p:spPr>
            <a:xfrm>
              <a:off x="11239996" y="3508404"/>
              <a:ext cx="829856" cy="4412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13" dirty="0"/>
                <a:t>body</a:t>
              </a:r>
            </a:p>
          </p:txBody>
        </p:sp>
        <p:sp>
          <p:nvSpPr>
            <p:cNvPr id="44" name="Right Brace 43">
              <a:extLst>
                <a:ext uri="{FF2B5EF4-FFF2-40B4-BE49-F238E27FC236}">
                  <a16:creationId xmlns:a16="http://schemas.microsoft.com/office/drawing/2014/main" id="{A37DDB46-1C50-41BD-AB3E-7F691372277A}"/>
                </a:ext>
              </a:extLst>
            </p:cNvPr>
            <p:cNvSpPr/>
            <p:nvPr/>
          </p:nvSpPr>
          <p:spPr>
            <a:xfrm rot="5400000">
              <a:off x="9032021" y="3693069"/>
              <a:ext cx="180351" cy="369332"/>
            </a:xfrm>
            <a:prstGeom prst="rightBrace">
              <a:avLst/>
            </a:prstGeom>
            <a:ln w="38100"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</p:grpSp>
    </p:spTree>
    <p:extLst>
      <p:ext uri="{BB962C8B-B14F-4D97-AF65-F5344CB8AC3E}">
        <p14:creationId xmlns:p14="http://schemas.microsoft.com/office/powerpoint/2010/main" val="3719497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587E90-7F35-47F3-9FB9-4777FF511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Function Definition: Example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3007C80-0846-4BC1-8E90-898D80D3F0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rgbClr val="1F85C6"/>
                </a:solidFill>
              </a:rPr>
              <a:t>Header, Name, Parameter, Body, Return </a:t>
            </a:r>
          </a:p>
          <a:p>
            <a:r>
              <a:rPr lang="en-US" dirty="0"/>
              <a:t>Call, Arguments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091821-F828-48A5-AF3E-D94ADE578A6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17</a:t>
            </a:fld>
            <a:endParaRPr lang="en-US" altLang="zh-C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2C5E36-EF13-4102-8C38-3ABF4AD28A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445" y="2175247"/>
            <a:ext cx="5095280" cy="2298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306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8AC5D-64FE-DD4A-81F3-FF5475519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03558B-2126-E64A-9BC7-64530FAFF5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2758725" cy="3552300"/>
          </a:xfrm>
        </p:spPr>
        <p:txBody>
          <a:bodyPr/>
          <a:lstStyle/>
          <a:p>
            <a:r>
              <a:rPr lang="en-US" dirty="0"/>
              <a:t>What’s function?</a:t>
            </a:r>
          </a:p>
          <a:p>
            <a:pPr lvl="1"/>
            <a:r>
              <a:rPr lang="en-US" dirty="0"/>
              <a:t>to </a:t>
            </a:r>
            <a:r>
              <a:rPr lang="en-US" dirty="0">
                <a:solidFill>
                  <a:srgbClr val="1F85C6"/>
                </a:solidFill>
              </a:rPr>
              <a:t>store and reuse codes</a:t>
            </a:r>
          </a:p>
          <a:p>
            <a:pPr lvl="1"/>
            <a:r>
              <a:rPr lang="en-US" dirty="0">
                <a:solidFill>
                  <a:srgbClr val="1F85C6"/>
                </a:solidFill>
              </a:rPr>
              <a:t>define, header, name, arguments, body, return, call, parameters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808253-2EE3-DF40-8899-F7072FDEF8C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7FA3494-9353-42BA-B4F7-D8D8DAD0F940}" type="slidenum">
              <a:rPr lang="en-US" altLang="zh-CN" smtClean="0"/>
              <a:pPr/>
              <a:t>18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1352817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A9B4F4C-1311-4081-B796-E286849DC21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spcFirstLastPara="1" vert="horz" wrap="square" lIns="68580" tIns="34290" rIns="68580" bIns="34290" rtlCol="0" anchor="t" anchorCtr="0">
            <a:normAutofit fontScale="90000"/>
          </a:bodyPr>
          <a:lstStyle/>
          <a:p>
            <a:pPr algn="l" defTabSz="685800"/>
            <a:r>
              <a:rPr lang="en-US" sz="3600" dirty="0"/>
              <a:t>Built-in functions: functions provided in functions as part of Python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F330C7B-3002-459A-8037-24EADFE00C7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 spcFirstLastPara="1" vert="horz" wrap="square" lIns="68580" tIns="34290" rIns="68580" bIns="34290" rtlCol="0" anchor="ctr" anchorCtr="0">
            <a:normAutofit/>
          </a:bodyPr>
          <a:lstStyle/>
          <a:p>
            <a:pPr>
              <a:spcAft>
                <a:spcPts val="450"/>
              </a:spcAft>
            </a:pPr>
            <a:fld id="{12E723BB-6780-4FEA-9886-10CF677DF7CF}" type="slidenum">
              <a:rPr lang="en-US" altLang="zh-CN" sz="900" kern="1200" dirty="0">
                <a:latin typeface="+mn-lt"/>
                <a:ea typeface="+mn-ea"/>
                <a:cs typeface="+mn-cs"/>
              </a:rPr>
              <a:pPr>
                <a:spcAft>
                  <a:spcPts val="450"/>
                </a:spcAft>
              </a:pPr>
              <a:t>19</a:t>
            </a:fld>
            <a:endParaRPr lang="en-US" altLang="zh-CN" sz="900" kern="1200" dirty="0"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71874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Shape 247"/>
          <p:cNvSpPr txBox="1"/>
          <p:nvPr/>
        </p:nvSpPr>
        <p:spPr>
          <a:xfrm>
            <a:off x="3656200" y="2491992"/>
            <a:ext cx="3252437" cy="1886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1266" dirty="0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 New"/>
              </a:rPr>
              <a:t>big</a:t>
            </a: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1266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max</a:t>
            </a: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(‘hello’)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1266" dirty="0">
                <a:ln>
                  <a:solidFill>
                    <a:srgbClr val="FF0000"/>
                  </a:solidFill>
                </a:ln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1266" dirty="0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 New"/>
              </a:rPr>
              <a:t>big</a:t>
            </a: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o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1266" dirty="0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 New"/>
              </a:rPr>
              <a:t>tiny</a:t>
            </a: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1266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min</a:t>
            </a: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(‘hello’)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1266" dirty="0">
                <a:ln>
                  <a:solidFill>
                    <a:srgbClr val="FF0000"/>
                  </a:solidFill>
                </a:ln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1266" dirty="0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 New"/>
              </a:rPr>
              <a:t>tiny</a:t>
            </a: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>
              <a:buClr>
                <a:schemeClr val="lt1"/>
              </a:buClr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e</a:t>
            </a:r>
          </a:p>
          <a:p>
            <a:pPr>
              <a:buClr>
                <a:schemeClr val="lt1"/>
              </a:buClr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1266" dirty="0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 New"/>
              </a:rPr>
              <a:t>num</a:t>
            </a: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1266" dirty="0" err="1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len</a:t>
            </a: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(‘hello’)</a:t>
            </a:r>
          </a:p>
          <a:p>
            <a:pPr>
              <a:buClr>
                <a:schemeClr val="lt1"/>
              </a:buClr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1266" dirty="0">
                <a:ln>
                  <a:solidFill>
                    <a:srgbClr val="FF0000"/>
                  </a:solidFill>
                </a:ln>
                <a:latin typeface="Courier"/>
                <a:sym typeface="Courier New"/>
              </a:rPr>
              <a:t>print</a:t>
            </a: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1266" dirty="0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 New"/>
              </a:rPr>
              <a:t>num</a:t>
            </a: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>
              <a:buClr>
                <a:schemeClr val="lt1"/>
              </a:buClr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&gt;&gt;&gt; 5</a:t>
            </a:r>
          </a:p>
        </p:txBody>
      </p:sp>
      <p:sp>
        <p:nvSpPr>
          <p:cNvPr id="248" name="Shape 248"/>
          <p:cNvSpPr txBox="1"/>
          <p:nvPr/>
        </p:nvSpPr>
        <p:spPr>
          <a:xfrm>
            <a:off x="1023406" y="1651024"/>
            <a:ext cx="3442883" cy="34285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00FF00"/>
              </a:buClr>
              <a:buSzPct val="25000"/>
            </a:pPr>
            <a:r>
              <a:rPr lang="en-US" sz="2067" dirty="0">
                <a:solidFill>
                  <a:srgbClr val="00B05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big</a:t>
            </a:r>
            <a:r>
              <a:rPr lang="en-US" sz="2067" dirty="0">
                <a:latin typeface="Arial" charset="0"/>
                <a:ea typeface="Arial" charset="0"/>
                <a:cs typeface="Arial" charset="0"/>
                <a:sym typeface="Cabin"/>
              </a:rPr>
              <a:t> =  </a:t>
            </a:r>
            <a:r>
              <a:rPr lang="en-US" sz="2067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max </a:t>
            </a:r>
            <a:r>
              <a:rPr lang="en-US" sz="2067" dirty="0">
                <a:latin typeface="Arial" charset="0"/>
                <a:ea typeface="Arial" charset="0"/>
                <a:cs typeface="Arial" charset="0"/>
                <a:sym typeface="Cabin"/>
              </a:rPr>
              <a:t>(</a:t>
            </a:r>
            <a:r>
              <a:rPr lang="en-US" sz="1800" dirty="0">
                <a:latin typeface="Arial" charset="0"/>
                <a:ea typeface="Arial" charset="0"/>
                <a:cs typeface="Arial" charset="0"/>
                <a:sym typeface="Cabin"/>
              </a:rPr>
              <a:t>“hello”</a:t>
            </a:r>
            <a:r>
              <a:rPr lang="en-US" sz="2067" dirty="0">
                <a:latin typeface="Arial" charset="0"/>
                <a:ea typeface="Arial" charset="0"/>
                <a:cs typeface="Arial" charset="0"/>
                <a:sym typeface="Cabin"/>
              </a:rPr>
              <a:t>)</a:t>
            </a:r>
          </a:p>
        </p:txBody>
      </p:sp>
      <p:sp>
        <p:nvSpPr>
          <p:cNvPr id="249" name="Shape 249"/>
          <p:cNvSpPr txBox="1"/>
          <p:nvPr/>
        </p:nvSpPr>
        <p:spPr>
          <a:xfrm>
            <a:off x="4067286" y="1327608"/>
            <a:ext cx="1009949" cy="2625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519" dirty="0">
                <a:latin typeface="Arial" charset="0"/>
                <a:ea typeface="Arial" charset="0"/>
                <a:cs typeface="Arial" charset="0"/>
                <a:sym typeface="Cabin"/>
              </a:rPr>
              <a:t>Argument (input)</a:t>
            </a:r>
          </a:p>
        </p:txBody>
      </p:sp>
      <p:cxnSp>
        <p:nvCxnSpPr>
          <p:cNvPr id="250" name="Shape 250"/>
          <p:cNvCxnSpPr>
            <a:endCxn id="249" idx="1"/>
          </p:cNvCxnSpPr>
          <p:nvPr/>
        </p:nvCxnSpPr>
        <p:spPr>
          <a:xfrm flipV="1">
            <a:off x="3607236" y="1458873"/>
            <a:ext cx="460051" cy="238423"/>
          </a:xfrm>
          <a:prstGeom prst="straightConnector1">
            <a:avLst/>
          </a:prstGeom>
          <a:noFill/>
          <a:ln w="76200" cap="rnd" cmpd="sng">
            <a:solidFill>
              <a:schemeClr val="lt1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251" name="Shape 251"/>
          <p:cNvSpPr txBox="1"/>
          <p:nvPr/>
        </p:nvSpPr>
        <p:spPr>
          <a:xfrm>
            <a:off x="1939982" y="2387723"/>
            <a:ext cx="259184" cy="2625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FF00"/>
              </a:buClr>
              <a:buSzPct val="25000"/>
            </a:pPr>
            <a:r>
              <a:rPr lang="en-US" sz="1519" dirty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'o'</a:t>
            </a:r>
          </a:p>
        </p:txBody>
      </p:sp>
      <p:cxnSp>
        <p:nvCxnSpPr>
          <p:cNvPr id="252" name="Shape 252"/>
          <p:cNvCxnSpPr/>
          <p:nvPr/>
        </p:nvCxnSpPr>
        <p:spPr>
          <a:xfrm>
            <a:off x="2199837" y="2584623"/>
            <a:ext cx="512341" cy="299368"/>
          </a:xfrm>
          <a:prstGeom prst="straightConnector1">
            <a:avLst/>
          </a:prstGeom>
          <a:noFill/>
          <a:ln w="76200" cap="rnd" cmpd="sng">
            <a:solidFill>
              <a:srgbClr val="0070C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253" name="Shape 253"/>
          <p:cNvSpPr txBox="1"/>
          <p:nvPr/>
        </p:nvSpPr>
        <p:spPr>
          <a:xfrm>
            <a:off x="2775132" y="2786881"/>
            <a:ext cx="534473" cy="2624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rgbClr val="FFFF00"/>
              </a:buClr>
              <a:buSzPct val="25000"/>
            </a:pPr>
            <a:r>
              <a:rPr lang="en-US" sz="1435" dirty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Result</a:t>
            </a:r>
          </a:p>
        </p:txBody>
      </p:sp>
      <p:cxnSp>
        <p:nvCxnSpPr>
          <p:cNvPr id="254" name="Shape 254"/>
          <p:cNvCxnSpPr/>
          <p:nvPr/>
        </p:nvCxnSpPr>
        <p:spPr>
          <a:xfrm>
            <a:off x="1451751" y="2054868"/>
            <a:ext cx="300038" cy="251817"/>
          </a:xfrm>
          <a:prstGeom prst="straightConnector1">
            <a:avLst/>
          </a:prstGeom>
          <a:noFill/>
          <a:ln w="76200" cap="rnd" cmpd="sng">
            <a:solidFill>
              <a:srgbClr val="00B05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255" name="Shape 255"/>
          <p:cNvSpPr txBox="1"/>
          <p:nvPr/>
        </p:nvSpPr>
        <p:spPr>
          <a:xfrm>
            <a:off x="490018" y="2133228"/>
            <a:ext cx="1106283" cy="2624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rgbClr val="00FF00"/>
              </a:buClr>
              <a:buSzPct val="25000"/>
            </a:pPr>
            <a:r>
              <a:rPr lang="en-US" sz="1435" dirty="0">
                <a:solidFill>
                  <a:srgbClr val="00B05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Assignment</a:t>
            </a:r>
          </a:p>
        </p:txBody>
      </p:sp>
      <p:cxnSp>
        <p:nvCxnSpPr>
          <p:cNvPr id="256" name="Shape 256"/>
          <p:cNvCxnSpPr/>
          <p:nvPr/>
        </p:nvCxnSpPr>
        <p:spPr>
          <a:xfrm rot="10800000" flipH="1">
            <a:off x="2059194" y="2038795"/>
            <a:ext cx="86395" cy="354955"/>
          </a:xfrm>
          <a:prstGeom prst="straightConnector1">
            <a:avLst/>
          </a:prstGeom>
          <a:noFill/>
          <a:ln w="76200" cap="rnd" cmpd="sng">
            <a:solidFill>
              <a:srgbClr val="FF00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948846A3-6B64-43E0-B5DB-D2461CFC8968}"/>
              </a:ext>
            </a:extLst>
          </p:cNvPr>
          <p:cNvCxnSpPr/>
          <p:nvPr/>
        </p:nvCxnSpPr>
        <p:spPr>
          <a:xfrm flipH="1">
            <a:off x="3453676" y="1398369"/>
            <a:ext cx="445550" cy="243027"/>
          </a:xfrm>
          <a:prstGeom prst="straightConnector1">
            <a:avLst/>
          </a:prstGeom>
          <a:ln w="57150"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75890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hape 261"/>
          <p:cNvSpPr txBox="1"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>
                <a:sym typeface="Cabin"/>
              </a:rPr>
              <a:t>Max Function</a:t>
            </a:r>
          </a:p>
        </p:txBody>
      </p:sp>
      <p:sp>
        <p:nvSpPr>
          <p:cNvPr id="262" name="Shape 262"/>
          <p:cNvSpPr txBox="1"/>
          <p:nvPr/>
        </p:nvSpPr>
        <p:spPr>
          <a:xfrm>
            <a:off x="506314" y="1746647"/>
            <a:ext cx="3008897" cy="70191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1266" dirty="0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 New"/>
              </a:rPr>
              <a:t>big</a:t>
            </a: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1266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max</a:t>
            </a: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(‘hello')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1266" dirty="0">
                <a:ln>
                  <a:solidFill>
                    <a:srgbClr val="FF0000"/>
                  </a:solidFill>
                </a:ln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1266" dirty="0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 New"/>
              </a:rPr>
              <a:t>big</a:t>
            </a: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 dirty="0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o</a:t>
            </a:r>
          </a:p>
        </p:txBody>
      </p:sp>
      <p:sp>
        <p:nvSpPr>
          <p:cNvPr id="263" name="Shape 263"/>
          <p:cNvSpPr txBox="1"/>
          <p:nvPr/>
        </p:nvSpPr>
        <p:spPr>
          <a:xfrm>
            <a:off x="2813523" y="2525536"/>
            <a:ext cx="1332755" cy="1189435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 defTabSz="514350">
              <a:buClr>
                <a:srgbClr val="FFFFFF"/>
              </a:buClr>
              <a:buSzPct val="25000"/>
              <a:defRPr/>
            </a:pPr>
            <a:r>
              <a:rPr lang="en-US" sz="675" b="1" dirty="0"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2025" dirty="0">
                <a:latin typeface="Arial" charset="0"/>
                <a:ea typeface="Arial" charset="0"/>
                <a:cs typeface="Arial" charset="0"/>
                <a:sym typeface="Cabin"/>
              </a:rPr>
              <a:t>max()</a:t>
            </a:r>
          </a:p>
          <a:p>
            <a:pPr algn="ctr" defTabSz="514350">
              <a:buClr>
                <a:srgbClr val="FFFFFF"/>
              </a:buClr>
              <a:buSzPct val="25000"/>
              <a:defRPr/>
            </a:pPr>
            <a:r>
              <a:rPr lang="en-US" sz="2025" dirty="0">
                <a:latin typeface="Arial" charset="0"/>
                <a:ea typeface="Arial" charset="0"/>
                <a:cs typeface="Arial" charset="0"/>
                <a:sym typeface="Cabin"/>
              </a:rPr>
              <a:t>function</a:t>
            </a:r>
          </a:p>
        </p:txBody>
      </p:sp>
      <p:cxnSp>
        <p:nvCxnSpPr>
          <p:cNvPr id="264" name="Shape 264"/>
          <p:cNvCxnSpPr/>
          <p:nvPr/>
        </p:nvCxnSpPr>
        <p:spPr>
          <a:xfrm flipH="1">
            <a:off x="2235547" y="3141685"/>
            <a:ext cx="524139" cy="7367"/>
          </a:xfrm>
          <a:prstGeom prst="straightConnector1">
            <a:avLst/>
          </a:prstGeom>
          <a:noFill/>
          <a:ln w="88900" cap="rnd" cmpd="sng">
            <a:solidFill>
              <a:srgbClr val="0070C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265" name="Shape 265"/>
          <p:cNvSpPr txBox="1"/>
          <p:nvPr/>
        </p:nvSpPr>
        <p:spPr>
          <a:xfrm>
            <a:off x="1103710" y="2900582"/>
            <a:ext cx="1202159" cy="48220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rgbClr val="FF7F00"/>
              </a:buClr>
              <a:buSzPct val="25000"/>
            </a:pPr>
            <a:r>
              <a:rPr lang="en-US" sz="1519" dirty="0">
                <a:solidFill>
                  <a:srgbClr val="7030A0"/>
                </a:solidFill>
              </a:rPr>
              <a:t>‘hello’ </a:t>
            </a:r>
          </a:p>
          <a:p>
            <a:pPr algn="ctr">
              <a:buClr>
                <a:srgbClr val="FF7F00"/>
              </a:buClr>
              <a:buSzPct val="25000"/>
            </a:pPr>
            <a:r>
              <a:rPr lang="en-US" sz="1519" dirty="0">
                <a:latin typeface="Arial" charset="0"/>
                <a:ea typeface="Arial" charset="0"/>
                <a:cs typeface="Arial" charset="0"/>
                <a:sym typeface="Cabin"/>
              </a:rPr>
              <a:t>(a string)</a:t>
            </a:r>
          </a:p>
        </p:txBody>
      </p:sp>
      <p:sp>
        <p:nvSpPr>
          <p:cNvPr id="266" name="Shape 266"/>
          <p:cNvSpPr txBox="1"/>
          <p:nvPr/>
        </p:nvSpPr>
        <p:spPr>
          <a:xfrm>
            <a:off x="4859737" y="2879151"/>
            <a:ext cx="1028504" cy="48220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rgbClr val="00FF00"/>
              </a:buClr>
              <a:buSzPct val="25000"/>
            </a:pPr>
            <a:r>
              <a:rPr lang="en-US" sz="1519" dirty="0">
                <a:solidFill>
                  <a:srgbClr val="0070C0"/>
                </a:solidFill>
              </a:rPr>
              <a:t>'</a:t>
            </a:r>
            <a:r>
              <a:rPr lang="en-US" sz="1519" dirty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</a:t>
            </a:r>
            <a:r>
              <a:rPr lang="en-US" sz="1519" dirty="0">
                <a:solidFill>
                  <a:srgbClr val="0070C0"/>
                </a:solidFill>
              </a:rPr>
              <a:t>'</a:t>
            </a:r>
          </a:p>
          <a:p>
            <a:pPr algn="ctr">
              <a:buClr>
                <a:srgbClr val="00FF00"/>
              </a:buClr>
              <a:buSzPct val="25000"/>
            </a:pPr>
            <a:r>
              <a:rPr lang="en-US" sz="1519" dirty="0">
                <a:latin typeface="Arial" charset="0"/>
                <a:ea typeface="Arial" charset="0"/>
                <a:cs typeface="Arial" charset="0"/>
                <a:sym typeface="Cabin"/>
              </a:rPr>
              <a:t>(a string)</a:t>
            </a:r>
          </a:p>
        </p:txBody>
      </p:sp>
      <p:cxnSp>
        <p:nvCxnSpPr>
          <p:cNvPr id="267" name="Shape 267"/>
          <p:cNvCxnSpPr/>
          <p:nvPr/>
        </p:nvCxnSpPr>
        <p:spPr>
          <a:xfrm flipH="1">
            <a:off x="4258225" y="3120253"/>
            <a:ext cx="455311" cy="0"/>
          </a:xfrm>
          <a:prstGeom prst="straightConnector1">
            <a:avLst/>
          </a:prstGeom>
          <a:noFill/>
          <a:ln w="88900" cap="rnd" cmpd="sng">
            <a:solidFill>
              <a:srgbClr val="0070C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268" name="Shape 268"/>
          <p:cNvSpPr txBox="1"/>
          <p:nvPr/>
        </p:nvSpPr>
        <p:spPr>
          <a:xfrm>
            <a:off x="4418857" y="1598576"/>
            <a:ext cx="2084231" cy="111170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519" dirty="0">
                <a:latin typeface="Arial" charset="0"/>
                <a:ea typeface="Arial" charset="0"/>
                <a:cs typeface="Arial" charset="0"/>
                <a:sym typeface="Cabin"/>
              </a:rPr>
              <a:t>A </a:t>
            </a:r>
            <a:r>
              <a:rPr lang="en-US" sz="1519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function</a:t>
            </a:r>
            <a:r>
              <a:rPr lang="en-US" sz="1519" dirty="0">
                <a:latin typeface="Arial" charset="0"/>
                <a:ea typeface="Arial" charset="0"/>
                <a:cs typeface="Arial" charset="0"/>
                <a:sym typeface="Cabin"/>
              </a:rPr>
              <a:t> is </a:t>
            </a:r>
            <a:r>
              <a:rPr lang="en-US" sz="1519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some stored code</a:t>
            </a:r>
            <a:r>
              <a:rPr lang="en-US" sz="1519" dirty="0">
                <a:latin typeface="Arial" charset="0"/>
                <a:ea typeface="Arial" charset="0"/>
                <a:cs typeface="Arial" charset="0"/>
                <a:sym typeface="Cabin"/>
              </a:rPr>
              <a:t> that we use. A function takes some </a:t>
            </a:r>
            <a:r>
              <a:rPr lang="en-US" sz="1519" dirty="0">
                <a:solidFill>
                  <a:srgbClr val="7030A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input</a:t>
            </a:r>
            <a:r>
              <a:rPr lang="en-US" sz="1519" dirty="0">
                <a:latin typeface="Arial" charset="0"/>
                <a:ea typeface="Arial" charset="0"/>
                <a:cs typeface="Arial" charset="0"/>
                <a:sym typeface="Cabin"/>
              </a:rPr>
              <a:t> and produces an </a:t>
            </a:r>
            <a:r>
              <a:rPr lang="en-US" sz="1519" dirty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output</a:t>
            </a:r>
            <a:r>
              <a:rPr lang="en-US" sz="1519" dirty="0">
                <a:latin typeface="Arial" charset="0"/>
                <a:ea typeface="Arial" charset="0"/>
                <a:cs typeface="Arial" charset="0"/>
                <a:sym typeface="Cabin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763238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hape 261"/>
          <p:cNvSpPr txBox="1"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>
                <a:sym typeface="Cabin"/>
              </a:rPr>
              <a:t>Max Function</a:t>
            </a:r>
          </a:p>
        </p:txBody>
      </p:sp>
      <p:sp>
        <p:nvSpPr>
          <p:cNvPr id="262" name="Shape 262"/>
          <p:cNvSpPr txBox="1"/>
          <p:nvPr/>
        </p:nvSpPr>
        <p:spPr>
          <a:xfrm>
            <a:off x="506314" y="1746647"/>
            <a:ext cx="3008897" cy="70191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1266" dirty="0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 New"/>
              </a:rPr>
              <a:t>big</a:t>
            </a: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1266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max</a:t>
            </a: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(‘hello')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1266" dirty="0">
                <a:ln>
                  <a:solidFill>
                    <a:srgbClr val="FF0000"/>
                  </a:solidFill>
                </a:ln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1266" dirty="0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 New"/>
              </a:rPr>
              <a:t>big</a:t>
            </a: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 dirty="0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o</a:t>
            </a:r>
          </a:p>
        </p:txBody>
      </p:sp>
      <p:sp>
        <p:nvSpPr>
          <p:cNvPr id="263" name="Shape 263"/>
          <p:cNvSpPr txBox="1"/>
          <p:nvPr/>
        </p:nvSpPr>
        <p:spPr>
          <a:xfrm>
            <a:off x="2813523" y="2525536"/>
            <a:ext cx="1332755" cy="1189435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lvl="0">
              <a:buClr>
                <a:srgbClr val="FFFF00"/>
              </a:buClr>
              <a:buSzPct val="25000"/>
            </a:pPr>
            <a:r>
              <a:rPr lang="en-US" sz="1013" b="1" dirty="0"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1013" dirty="0" err="1">
                <a:solidFill>
                  <a:schemeClr val="accent6">
                    <a:lumMod val="75000"/>
                  </a:schemeClr>
                </a:solidFill>
                <a:latin typeface="Courier"/>
                <a:ea typeface="Courier"/>
                <a:cs typeface="Courier"/>
                <a:sym typeface="Courier New"/>
              </a:rPr>
              <a:t>def</a:t>
            </a: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 max(</a:t>
            </a:r>
            <a:r>
              <a:rPr lang="en-US" sz="1013" dirty="0" err="1">
                <a:latin typeface="Courier"/>
                <a:ea typeface="Courier"/>
                <a:cs typeface="Courier"/>
                <a:sym typeface="Courier New"/>
              </a:rPr>
              <a:t>inp</a:t>
            </a: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):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    blah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    blah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1013" dirty="0">
                <a:solidFill>
                  <a:schemeClr val="accent6">
                    <a:lumMod val="75000"/>
                  </a:schemeClr>
                </a:solidFill>
                <a:latin typeface="Courier"/>
                <a:ea typeface="Courier"/>
                <a:cs typeface="Courier"/>
                <a:sym typeface="Courier New"/>
              </a:rPr>
              <a:t>for</a:t>
            </a: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 x </a:t>
            </a:r>
            <a:r>
              <a:rPr lang="en-US" sz="1013" dirty="0">
                <a:solidFill>
                  <a:schemeClr val="accent6">
                    <a:lumMod val="75000"/>
                  </a:schemeClr>
                </a:solidFill>
                <a:latin typeface="Courier"/>
                <a:ea typeface="Courier"/>
                <a:cs typeface="Courier"/>
                <a:sym typeface="Courier New"/>
              </a:rPr>
              <a:t>in</a:t>
            </a: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1013" dirty="0" err="1">
                <a:latin typeface="Courier"/>
                <a:ea typeface="Courier"/>
                <a:cs typeface="Courier"/>
                <a:sym typeface="Courier New"/>
              </a:rPr>
              <a:t>inp</a:t>
            </a: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: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      blah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      blah</a:t>
            </a:r>
          </a:p>
        </p:txBody>
      </p:sp>
      <p:cxnSp>
        <p:nvCxnSpPr>
          <p:cNvPr id="264" name="Shape 264"/>
          <p:cNvCxnSpPr/>
          <p:nvPr/>
        </p:nvCxnSpPr>
        <p:spPr>
          <a:xfrm flipH="1">
            <a:off x="2235547" y="3141685"/>
            <a:ext cx="524139" cy="7367"/>
          </a:xfrm>
          <a:prstGeom prst="straightConnector1">
            <a:avLst/>
          </a:prstGeom>
          <a:noFill/>
          <a:ln w="88900" cap="rnd" cmpd="sng">
            <a:solidFill>
              <a:srgbClr val="0070C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265" name="Shape 265"/>
          <p:cNvSpPr txBox="1"/>
          <p:nvPr/>
        </p:nvSpPr>
        <p:spPr>
          <a:xfrm>
            <a:off x="1103710" y="2900582"/>
            <a:ext cx="1202159" cy="48220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rgbClr val="FF7F00"/>
              </a:buClr>
              <a:buSzPct val="25000"/>
            </a:pPr>
            <a:r>
              <a:rPr lang="en-US" sz="1519" dirty="0">
                <a:solidFill>
                  <a:srgbClr val="7030A0"/>
                </a:solidFill>
              </a:rPr>
              <a:t>'h</a:t>
            </a:r>
            <a:r>
              <a:rPr lang="en-US" sz="1519" dirty="0">
                <a:solidFill>
                  <a:srgbClr val="7030A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ello</a:t>
            </a:r>
            <a:r>
              <a:rPr lang="en-US" sz="1519" dirty="0">
                <a:solidFill>
                  <a:srgbClr val="7030A0"/>
                </a:solidFill>
              </a:rPr>
              <a:t>'</a:t>
            </a:r>
            <a:r>
              <a:rPr lang="en-US" sz="1519" dirty="0">
                <a:solidFill>
                  <a:srgbClr val="7030A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</a:p>
          <a:p>
            <a:pPr algn="ctr">
              <a:buClr>
                <a:srgbClr val="FF7F00"/>
              </a:buClr>
              <a:buSzPct val="25000"/>
            </a:pPr>
            <a:r>
              <a:rPr lang="en-US" sz="1519" dirty="0">
                <a:latin typeface="Arial" charset="0"/>
                <a:ea typeface="Arial" charset="0"/>
                <a:cs typeface="Arial" charset="0"/>
                <a:sym typeface="Cabin"/>
              </a:rPr>
              <a:t>(a string)</a:t>
            </a:r>
          </a:p>
        </p:txBody>
      </p:sp>
      <p:sp>
        <p:nvSpPr>
          <p:cNvPr id="266" name="Shape 266"/>
          <p:cNvSpPr txBox="1"/>
          <p:nvPr/>
        </p:nvSpPr>
        <p:spPr>
          <a:xfrm>
            <a:off x="4911775" y="2879151"/>
            <a:ext cx="922883" cy="48220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rgbClr val="00FF00"/>
              </a:buClr>
              <a:buSzPct val="25000"/>
            </a:pPr>
            <a:r>
              <a:rPr lang="en-US" sz="1519" dirty="0">
                <a:solidFill>
                  <a:srgbClr val="0070C0"/>
                </a:solidFill>
              </a:rPr>
              <a:t>'</a:t>
            </a:r>
            <a:r>
              <a:rPr lang="en-US" sz="1519" dirty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</a:t>
            </a:r>
            <a:r>
              <a:rPr lang="en-US" sz="1519" dirty="0">
                <a:solidFill>
                  <a:srgbClr val="0070C0"/>
                </a:solidFill>
              </a:rPr>
              <a:t>'</a:t>
            </a:r>
          </a:p>
          <a:p>
            <a:pPr algn="ctr">
              <a:buClr>
                <a:srgbClr val="00FF00"/>
              </a:buClr>
              <a:buSzPct val="25000"/>
            </a:pPr>
            <a:r>
              <a:rPr lang="en-US" sz="1519" dirty="0">
                <a:latin typeface="Arial" charset="0"/>
                <a:ea typeface="Arial" charset="0"/>
                <a:cs typeface="Arial" charset="0"/>
                <a:sym typeface="Cabin"/>
              </a:rPr>
              <a:t>(a string)</a:t>
            </a:r>
          </a:p>
        </p:txBody>
      </p:sp>
      <p:cxnSp>
        <p:nvCxnSpPr>
          <p:cNvPr id="267" name="Shape 267"/>
          <p:cNvCxnSpPr/>
          <p:nvPr/>
        </p:nvCxnSpPr>
        <p:spPr>
          <a:xfrm flipH="1">
            <a:off x="4258225" y="3120253"/>
            <a:ext cx="455311" cy="0"/>
          </a:xfrm>
          <a:prstGeom prst="straightConnector1">
            <a:avLst/>
          </a:prstGeom>
          <a:noFill/>
          <a:ln w="88900" cap="rnd" cmpd="sng">
            <a:solidFill>
              <a:srgbClr val="0070C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268" name="Shape 268"/>
          <p:cNvSpPr txBox="1"/>
          <p:nvPr/>
        </p:nvSpPr>
        <p:spPr>
          <a:xfrm>
            <a:off x="4418857" y="1598576"/>
            <a:ext cx="2084231" cy="111170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519" dirty="0">
                <a:latin typeface="Arial" charset="0"/>
                <a:ea typeface="Arial" charset="0"/>
                <a:cs typeface="Arial" charset="0"/>
                <a:sym typeface="Cabin"/>
              </a:rPr>
              <a:t>A </a:t>
            </a:r>
            <a:r>
              <a:rPr lang="en-US" sz="1519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function</a:t>
            </a:r>
            <a:r>
              <a:rPr lang="en-US" sz="1519" dirty="0">
                <a:latin typeface="Arial" charset="0"/>
                <a:ea typeface="Arial" charset="0"/>
                <a:cs typeface="Arial" charset="0"/>
                <a:sym typeface="Cabin"/>
              </a:rPr>
              <a:t> is </a:t>
            </a:r>
            <a:r>
              <a:rPr lang="en-US" sz="1519" dirty="0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some stored code</a:t>
            </a:r>
            <a:r>
              <a:rPr lang="en-US" sz="1519" dirty="0">
                <a:latin typeface="Arial" charset="0"/>
                <a:ea typeface="Arial" charset="0"/>
                <a:cs typeface="Arial" charset="0"/>
                <a:sym typeface="Cabin"/>
              </a:rPr>
              <a:t> that we use. A function takes some </a:t>
            </a:r>
            <a:r>
              <a:rPr lang="en-US" sz="1519" dirty="0">
                <a:solidFill>
                  <a:srgbClr val="7030A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input</a:t>
            </a:r>
            <a:r>
              <a:rPr lang="en-US" sz="1519" dirty="0">
                <a:latin typeface="Arial" charset="0"/>
                <a:ea typeface="Arial" charset="0"/>
                <a:cs typeface="Arial" charset="0"/>
                <a:sym typeface="Cabin"/>
              </a:rPr>
              <a:t> and produces an </a:t>
            </a:r>
            <a:r>
              <a:rPr lang="en-US" sz="1519" dirty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output</a:t>
            </a:r>
            <a:r>
              <a:rPr lang="en-US" sz="1519" dirty="0">
                <a:latin typeface="Arial" charset="0"/>
                <a:ea typeface="Arial" charset="0"/>
                <a:cs typeface="Arial" charset="0"/>
                <a:sym typeface="Cabin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75902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BA555-42CA-4A49-B34F-3F01F0576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 Conversion Functions: </a:t>
            </a:r>
            <a:r>
              <a:rPr lang="en-US" dirty="0" err="1"/>
              <a:t>Numbers</a:t>
            </a:r>
            <a:r>
              <a:rPr lang="en-US" dirty="0" err="1">
                <a:sym typeface="Wingdings" panose="05000000000000000000" pitchFamily="2" charset="2"/>
              </a:rPr>
              <a:t>Strings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02841E-F0B7-46DA-AA82-64CE894A33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2987325" cy="3552300"/>
          </a:xfrm>
        </p:spPr>
        <p:txBody>
          <a:bodyPr/>
          <a:lstStyle/>
          <a:p>
            <a:r>
              <a:rPr lang="en-US" dirty="0"/>
              <a:t>When you put an integer and floating point in an expression, the </a:t>
            </a:r>
            <a:r>
              <a:rPr lang="en-US" dirty="0">
                <a:solidFill>
                  <a:srgbClr val="1F85C6"/>
                </a:solidFill>
              </a:rPr>
              <a:t>integer is implicitly converted to a float</a:t>
            </a:r>
          </a:p>
          <a:p>
            <a:r>
              <a:rPr lang="en-US" dirty="0"/>
              <a:t>You can control this with the built-in functions </a:t>
            </a:r>
            <a:r>
              <a:rPr lang="en-US" dirty="0">
                <a:solidFill>
                  <a:srgbClr val="1F85C6"/>
                </a:solidFill>
              </a:rPr>
              <a:t>int() </a:t>
            </a:r>
            <a:r>
              <a:rPr lang="en-US" dirty="0"/>
              <a:t>and </a:t>
            </a:r>
            <a:r>
              <a:rPr lang="en-US" dirty="0">
                <a:solidFill>
                  <a:srgbClr val="1F85C6"/>
                </a:solidFill>
              </a:rPr>
              <a:t>float()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69A5B6-F2A4-4DB1-AAC9-1D612B47C50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23</a:t>
            </a:fld>
            <a:endParaRPr lang="en-US" altLang="zh-CN" dirty="0"/>
          </a:p>
        </p:txBody>
      </p:sp>
      <p:sp>
        <p:nvSpPr>
          <p:cNvPr id="5" name="Shape 289">
            <a:extLst>
              <a:ext uri="{FF2B5EF4-FFF2-40B4-BE49-F238E27FC236}">
                <a16:creationId xmlns:a16="http://schemas.microsoft.com/office/drawing/2014/main" id="{B66BD396-5EC0-4D89-BEA1-98625C5176D1}"/>
              </a:ext>
            </a:extLst>
          </p:cNvPr>
          <p:cNvSpPr txBox="1"/>
          <p:nvPr/>
        </p:nvSpPr>
        <p:spPr>
          <a:xfrm>
            <a:off x="3790413" y="1536080"/>
            <a:ext cx="3175035" cy="25458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1125" dirty="0">
                <a:latin typeface="Courier"/>
                <a:ea typeface="Courier"/>
                <a:cs typeface="Courier"/>
                <a:sym typeface="Courier New"/>
              </a:rPr>
              <a:t>&gt;&gt;&gt; x = 3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125" dirty="0">
                <a:latin typeface="Courier"/>
                <a:ea typeface="Courier"/>
                <a:cs typeface="Courier"/>
                <a:sym typeface="Courier New"/>
              </a:rPr>
              <a:t>&gt;&gt;&gt; print(type(x+4.0))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125" dirty="0">
                <a:latin typeface="Courier"/>
                <a:ea typeface="Courier"/>
                <a:cs typeface="Courier"/>
                <a:sym typeface="Courier New"/>
              </a:rPr>
              <a:t>&lt;class 'float’&gt;</a:t>
            </a:r>
          </a:p>
          <a:p>
            <a:pPr>
              <a:buClr>
                <a:schemeClr val="lt1"/>
              </a:buClr>
              <a:buSzPct val="25000"/>
            </a:pPr>
            <a:endParaRPr lang="en-US" sz="1125" dirty="0">
              <a:latin typeface="Courier"/>
              <a:ea typeface="Courier"/>
              <a:cs typeface="Courier"/>
              <a:sym typeface="Courier New"/>
            </a:endParaRPr>
          </a:p>
          <a:p>
            <a:pPr>
              <a:buClr>
                <a:schemeClr val="lt1"/>
              </a:buClr>
              <a:buSzPct val="25000"/>
            </a:pPr>
            <a:r>
              <a:rPr lang="en-US" sz="1125" dirty="0"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1125" dirty="0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1125" dirty="0"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1125" b="1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float</a:t>
            </a:r>
            <a:r>
              <a:rPr lang="en-US" sz="1125" dirty="0">
                <a:latin typeface="Courier"/>
                <a:ea typeface="Courier"/>
                <a:cs typeface="Courier"/>
                <a:sym typeface="Courier New"/>
              </a:rPr>
              <a:t>(99) / 100)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125" dirty="0">
                <a:latin typeface="Courier"/>
                <a:ea typeface="Courier"/>
                <a:cs typeface="Courier"/>
                <a:sym typeface="Courier New"/>
              </a:rPr>
              <a:t>0.99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125" dirty="0"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1125" dirty="0" err="1"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1125" dirty="0">
                <a:latin typeface="Courier"/>
                <a:ea typeface="Courier"/>
                <a:cs typeface="Courier"/>
                <a:sym typeface="Courier New"/>
              </a:rPr>
              <a:t> = 42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125" dirty="0"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1125" b="1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type</a:t>
            </a:r>
            <a:r>
              <a:rPr lang="en-US" sz="1125" dirty="0"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1125" dirty="0" err="1"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1125" dirty="0"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125" dirty="0">
                <a:latin typeface="Courier"/>
                <a:ea typeface="Courier"/>
                <a:cs typeface="Courier"/>
                <a:sym typeface="Courier New"/>
              </a:rPr>
              <a:t>&lt;class 'int’&gt;</a:t>
            </a:r>
          </a:p>
          <a:p>
            <a:pPr>
              <a:buClr>
                <a:schemeClr val="lt1"/>
              </a:buClr>
              <a:buSzPct val="25000"/>
            </a:pPr>
            <a:endParaRPr lang="en-US" sz="1125" dirty="0">
              <a:latin typeface="Courier"/>
              <a:ea typeface="Courier"/>
              <a:cs typeface="Courier"/>
              <a:sym typeface="Courier New"/>
            </a:endParaRPr>
          </a:p>
          <a:p>
            <a:pPr>
              <a:buClr>
                <a:schemeClr val="lt1"/>
              </a:buClr>
              <a:buSzPct val="25000"/>
            </a:pPr>
            <a:r>
              <a:rPr lang="en-US" sz="1125" dirty="0">
                <a:latin typeface="Courier"/>
                <a:ea typeface="Courier"/>
                <a:cs typeface="Courier"/>
                <a:sym typeface="Courier New"/>
              </a:rPr>
              <a:t>&gt;&gt;&gt; f = </a:t>
            </a:r>
            <a:r>
              <a:rPr lang="en-US" sz="1125" b="1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float</a:t>
            </a:r>
            <a:r>
              <a:rPr lang="en-US" sz="1125" dirty="0"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1125" dirty="0" err="1">
                <a:latin typeface="Courier"/>
                <a:ea typeface="Courier"/>
                <a:cs typeface="Courier"/>
                <a:sym typeface="Courier New"/>
              </a:rPr>
              <a:t>i</a:t>
            </a:r>
            <a:r>
              <a:rPr lang="en-US" sz="1125" dirty="0"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125" dirty="0"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1125" dirty="0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1125" dirty="0">
                <a:latin typeface="Courier"/>
                <a:ea typeface="Courier"/>
                <a:cs typeface="Courier"/>
                <a:sym typeface="Courier New"/>
              </a:rPr>
              <a:t>(f)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125" dirty="0">
                <a:latin typeface="Courier"/>
                <a:ea typeface="Courier"/>
                <a:cs typeface="Courier"/>
                <a:sym typeface="Courier New"/>
              </a:rPr>
              <a:t>42.0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125" dirty="0"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1125" b="1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type</a:t>
            </a:r>
            <a:r>
              <a:rPr lang="en-US" sz="1125" dirty="0">
                <a:latin typeface="Courier"/>
                <a:ea typeface="Courier"/>
                <a:cs typeface="Courier"/>
                <a:sym typeface="Courier New"/>
              </a:rPr>
              <a:t>(f)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125" dirty="0">
                <a:latin typeface="Courier"/>
                <a:ea typeface="Courier"/>
                <a:cs typeface="Courier"/>
                <a:sym typeface="Courier New"/>
              </a:rPr>
              <a:t>&lt;class 'float'&gt;</a:t>
            </a:r>
          </a:p>
        </p:txBody>
      </p:sp>
    </p:spTree>
    <p:extLst>
      <p:ext uri="{BB962C8B-B14F-4D97-AF65-F5344CB8AC3E}">
        <p14:creationId xmlns:p14="http://schemas.microsoft.com/office/powerpoint/2010/main" val="21615380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FA138-9948-426F-A9B5-2890427DD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 Conversion Functions: </a:t>
            </a:r>
            <a:r>
              <a:rPr lang="en-US" dirty="0">
                <a:sym typeface="Wingdings" panose="05000000000000000000" pitchFamily="2" charset="2"/>
              </a:rPr>
              <a:t>Strings  Numbers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AD3BA4-5301-4FD1-8EE5-2929A07770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2715863" cy="3552300"/>
          </a:xfrm>
        </p:spPr>
        <p:txBody>
          <a:bodyPr/>
          <a:lstStyle/>
          <a:p>
            <a:r>
              <a:rPr lang="en-US" dirty="0"/>
              <a:t>You can also use </a:t>
            </a:r>
            <a:r>
              <a:rPr lang="en-US" dirty="0">
                <a:solidFill>
                  <a:srgbClr val="1F85C6"/>
                </a:solidFill>
              </a:rPr>
              <a:t>int() </a:t>
            </a:r>
            <a:r>
              <a:rPr lang="en-US" dirty="0"/>
              <a:t>and </a:t>
            </a:r>
            <a:r>
              <a:rPr lang="en-US" dirty="0">
                <a:solidFill>
                  <a:srgbClr val="1F85C6"/>
                </a:solidFill>
              </a:rPr>
              <a:t>float() </a:t>
            </a:r>
            <a:r>
              <a:rPr lang="en-US" dirty="0"/>
              <a:t>to convert between strings and integers</a:t>
            </a:r>
          </a:p>
          <a:p>
            <a:r>
              <a:rPr lang="en-US" dirty="0"/>
              <a:t>You will get an </a:t>
            </a:r>
            <a:r>
              <a:rPr lang="en-US" dirty="0">
                <a:solidFill>
                  <a:srgbClr val="F20052"/>
                </a:solidFill>
              </a:rPr>
              <a:t>error</a:t>
            </a:r>
            <a:r>
              <a:rPr lang="en-US" dirty="0"/>
              <a:t> if the </a:t>
            </a:r>
            <a:r>
              <a:rPr lang="en-US" dirty="0">
                <a:solidFill>
                  <a:srgbClr val="F20052"/>
                </a:solidFill>
              </a:rPr>
              <a:t>string does not contain numeric characters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D3E944-D9A3-4A39-8DE0-EE834F2F4C9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24</a:t>
            </a:fld>
            <a:endParaRPr lang="en-US" altLang="zh-CN" dirty="0"/>
          </a:p>
        </p:txBody>
      </p:sp>
      <p:sp>
        <p:nvSpPr>
          <p:cNvPr id="5" name="Shape 296">
            <a:extLst>
              <a:ext uri="{FF2B5EF4-FFF2-40B4-BE49-F238E27FC236}">
                <a16:creationId xmlns:a16="http://schemas.microsoft.com/office/drawing/2014/main" id="{3FE74C04-B478-4E7F-A238-A6568AE31B77}"/>
              </a:ext>
            </a:extLst>
          </p:cNvPr>
          <p:cNvSpPr txBox="1"/>
          <p:nvPr/>
        </p:nvSpPr>
        <p:spPr>
          <a:xfrm>
            <a:off x="3515353" y="1441449"/>
            <a:ext cx="3293019" cy="26752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900" dirty="0"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900" dirty="0" err="1">
                <a:latin typeface="Courier"/>
                <a:ea typeface="Courier"/>
                <a:cs typeface="Courier"/>
                <a:sym typeface="Courier New"/>
              </a:rPr>
              <a:t>sval</a:t>
            </a:r>
            <a:r>
              <a:rPr lang="en-US" sz="900" dirty="0">
                <a:latin typeface="Courier"/>
                <a:ea typeface="Courier"/>
                <a:cs typeface="Courier"/>
                <a:sym typeface="Courier New"/>
              </a:rPr>
              <a:t> = '123'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900" dirty="0">
                <a:latin typeface="Courier"/>
                <a:ea typeface="Courier"/>
                <a:cs typeface="Courier"/>
                <a:sym typeface="Courier New"/>
              </a:rPr>
              <a:t>&gt;&gt;&gt; type(</a:t>
            </a:r>
            <a:r>
              <a:rPr lang="en-US" sz="900" dirty="0" err="1">
                <a:latin typeface="Courier"/>
                <a:ea typeface="Courier"/>
                <a:cs typeface="Courier"/>
                <a:sym typeface="Courier New"/>
              </a:rPr>
              <a:t>sval</a:t>
            </a:r>
            <a:r>
              <a:rPr lang="en-US" sz="900" dirty="0"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900" dirty="0">
                <a:latin typeface="Courier"/>
                <a:ea typeface="Courier"/>
                <a:cs typeface="Courier"/>
                <a:sym typeface="Courier New"/>
              </a:rPr>
              <a:t>&lt;class 'str'&gt;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900" dirty="0">
                <a:latin typeface="Courier"/>
                <a:ea typeface="Courier"/>
                <a:cs typeface="Courier"/>
                <a:sym typeface="Courier New"/>
              </a:rPr>
              <a:t>&gt;&gt;&gt; print(</a:t>
            </a:r>
            <a:r>
              <a:rPr lang="en-US" sz="900" dirty="0" err="1">
                <a:latin typeface="Courier"/>
                <a:ea typeface="Courier"/>
                <a:cs typeface="Courier"/>
                <a:sym typeface="Courier New"/>
              </a:rPr>
              <a:t>sval</a:t>
            </a:r>
            <a:r>
              <a:rPr lang="en-US" sz="900" dirty="0">
                <a:latin typeface="Courier"/>
                <a:ea typeface="Courier"/>
                <a:cs typeface="Courier"/>
                <a:sym typeface="Courier New"/>
              </a:rPr>
              <a:t> + 1)</a:t>
            </a:r>
          </a:p>
          <a:p>
            <a:pPr>
              <a:buClr>
                <a:srgbClr val="FF0000"/>
              </a:buClr>
              <a:buSzPct val="25000"/>
            </a:pPr>
            <a:r>
              <a:rPr lang="en-US" sz="900" dirty="0">
                <a:solidFill>
                  <a:srgbClr val="C00000"/>
                </a:solidFill>
                <a:latin typeface="Courier"/>
                <a:ea typeface="Courier"/>
                <a:cs typeface="Courier"/>
                <a:sym typeface="Courier New"/>
              </a:rPr>
              <a:t>Traceback (most recent call last):</a:t>
            </a:r>
          </a:p>
          <a:p>
            <a:pPr>
              <a:buClr>
                <a:srgbClr val="FF0000"/>
              </a:buClr>
              <a:buSzPct val="25000"/>
            </a:pPr>
            <a:r>
              <a:rPr lang="en-US" sz="900" dirty="0">
                <a:solidFill>
                  <a:srgbClr val="C00000"/>
                </a:solidFill>
                <a:latin typeface="Courier"/>
                <a:ea typeface="Courier"/>
                <a:cs typeface="Courier"/>
                <a:sym typeface="Courier New"/>
              </a:rPr>
              <a:t>  File "&lt;stdin&gt;", line 1, in &lt;module&gt;</a:t>
            </a:r>
          </a:p>
          <a:p>
            <a:pPr>
              <a:buClr>
                <a:srgbClr val="FF0000"/>
              </a:buClr>
              <a:buSzPct val="25000"/>
            </a:pPr>
            <a:r>
              <a:rPr lang="en-US" sz="900" dirty="0" err="1">
                <a:solidFill>
                  <a:srgbClr val="C00000"/>
                </a:solidFill>
                <a:latin typeface="Courier"/>
                <a:ea typeface="Courier"/>
                <a:cs typeface="Courier"/>
                <a:sym typeface="Courier New"/>
              </a:rPr>
              <a:t>TypeError</a:t>
            </a:r>
            <a:r>
              <a:rPr lang="en-US" sz="900" dirty="0">
                <a:solidFill>
                  <a:srgbClr val="C00000"/>
                </a:solidFill>
                <a:latin typeface="Courier"/>
                <a:ea typeface="Courier"/>
                <a:cs typeface="Courier"/>
                <a:sym typeface="Courier New"/>
              </a:rPr>
              <a:t>: cannot concatenate 'str' and 'int</a:t>
            </a:r>
            <a:r>
              <a:rPr lang="en-US" sz="900" dirty="0">
                <a:latin typeface="Courier"/>
                <a:ea typeface="Courier"/>
                <a:cs typeface="Courier"/>
                <a:sym typeface="Courier New"/>
              </a:rPr>
              <a:t>’</a:t>
            </a:r>
          </a:p>
          <a:p>
            <a:pPr>
              <a:buClr>
                <a:schemeClr val="lt1"/>
              </a:buClr>
              <a:buSzPct val="25000"/>
            </a:pPr>
            <a:endParaRPr lang="en-US" sz="900" dirty="0">
              <a:latin typeface="Courier"/>
              <a:ea typeface="Courier"/>
              <a:cs typeface="Courier"/>
              <a:sym typeface="Courier New"/>
            </a:endParaRPr>
          </a:p>
          <a:p>
            <a:pPr>
              <a:buClr>
                <a:schemeClr val="lt1"/>
              </a:buClr>
              <a:buSzPct val="25000"/>
            </a:pPr>
            <a:r>
              <a:rPr lang="en-US" sz="900" dirty="0"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900" dirty="0" err="1">
                <a:latin typeface="Courier"/>
                <a:ea typeface="Courier"/>
                <a:cs typeface="Courier"/>
                <a:sym typeface="Courier New"/>
              </a:rPr>
              <a:t>ival</a:t>
            </a:r>
            <a:r>
              <a:rPr lang="en-US" sz="900" dirty="0"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900" b="1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int</a:t>
            </a:r>
            <a:r>
              <a:rPr lang="en-US" sz="900" dirty="0"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900" dirty="0" err="1">
                <a:latin typeface="Courier"/>
                <a:ea typeface="Courier"/>
                <a:cs typeface="Courier"/>
                <a:sym typeface="Courier New"/>
              </a:rPr>
              <a:t>sval</a:t>
            </a:r>
            <a:r>
              <a:rPr lang="en-US" sz="900" dirty="0"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900" dirty="0">
                <a:latin typeface="Courier"/>
                <a:ea typeface="Courier"/>
                <a:cs typeface="Courier"/>
                <a:sym typeface="Courier New"/>
              </a:rPr>
              <a:t>&gt;&gt;&gt; type(</a:t>
            </a:r>
            <a:r>
              <a:rPr lang="en-US" sz="900" dirty="0" err="1">
                <a:latin typeface="Courier"/>
                <a:ea typeface="Courier"/>
                <a:cs typeface="Courier"/>
                <a:sym typeface="Courier New"/>
              </a:rPr>
              <a:t>ival</a:t>
            </a:r>
            <a:r>
              <a:rPr lang="en-US" sz="900" dirty="0"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900" dirty="0">
                <a:latin typeface="Courier"/>
                <a:ea typeface="Courier"/>
                <a:cs typeface="Courier"/>
                <a:sym typeface="Courier New"/>
              </a:rPr>
              <a:t>&lt;class 'int'&gt;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900" dirty="0">
                <a:latin typeface="Courier"/>
                <a:ea typeface="Courier"/>
                <a:cs typeface="Courier"/>
                <a:sym typeface="Courier New"/>
              </a:rPr>
              <a:t>&gt;&gt;&gt; print(</a:t>
            </a:r>
            <a:r>
              <a:rPr lang="en-US" sz="900" dirty="0" err="1">
                <a:latin typeface="Courier"/>
                <a:ea typeface="Courier"/>
                <a:cs typeface="Courier"/>
                <a:sym typeface="Courier New"/>
              </a:rPr>
              <a:t>ival</a:t>
            </a:r>
            <a:r>
              <a:rPr lang="en-US" sz="900" dirty="0">
                <a:latin typeface="Courier"/>
                <a:ea typeface="Courier"/>
                <a:cs typeface="Courier"/>
                <a:sym typeface="Courier New"/>
              </a:rPr>
              <a:t> + 1)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900" dirty="0">
                <a:latin typeface="Courier"/>
                <a:ea typeface="Courier"/>
                <a:cs typeface="Courier"/>
                <a:sym typeface="Courier New"/>
              </a:rPr>
              <a:t>124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900" dirty="0"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900" dirty="0" err="1">
                <a:latin typeface="Courier"/>
                <a:ea typeface="Courier"/>
                <a:cs typeface="Courier"/>
                <a:sym typeface="Courier New"/>
              </a:rPr>
              <a:t>nsv</a:t>
            </a:r>
            <a:r>
              <a:rPr lang="en-US" sz="900" dirty="0">
                <a:latin typeface="Courier"/>
                <a:ea typeface="Courier"/>
                <a:cs typeface="Courier"/>
                <a:sym typeface="Courier New"/>
              </a:rPr>
              <a:t> = 'hello bob'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900" dirty="0"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900" dirty="0" err="1">
                <a:latin typeface="Courier"/>
                <a:ea typeface="Courier"/>
                <a:cs typeface="Courier"/>
                <a:sym typeface="Courier New"/>
              </a:rPr>
              <a:t>niv</a:t>
            </a:r>
            <a:r>
              <a:rPr lang="en-US" sz="900" dirty="0"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900" b="1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int</a:t>
            </a:r>
            <a:r>
              <a:rPr lang="en-US" sz="900" dirty="0"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900" dirty="0" err="1">
                <a:latin typeface="Courier"/>
                <a:ea typeface="Courier"/>
                <a:cs typeface="Courier"/>
                <a:sym typeface="Courier New"/>
              </a:rPr>
              <a:t>nsv</a:t>
            </a:r>
            <a:r>
              <a:rPr lang="en-US" sz="900" dirty="0"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>
              <a:buClr>
                <a:srgbClr val="FF0000"/>
              </a:buClr>
              <a:buSzPct val="25000"/>
            </a:pPr>
            <a:r>
              <a:rPr lang="en-US" sz="900" dirty="0">
                <a:solidFill>
                  <a:srgbClr val="C00000"/>
                </a:solidFill>
                <a:latin typeface="Courier"/>
                <a:ea typeface="Courier"/>
                <a:cs typeface="Courier"/>
                <a:sym typeface="Courier New"/>
              </a:rPr>
              <a:t>Traceback (most recent call last):</a:t>
            </a:r>
          </a:p>
          <a:p>
            <a:pPr>
              <a:buClr>
                <a:srgbClr val="FF0000"/>
              </a:buClr>
              <a:buSzPct val="25000"/>
            </a:pPr>
            <a:r>
              <a:rPr lang="en-US" sz="900" dirty="0">
                <a:solidFill>
                  <a:srgbClr val="C00000"/>
                </a:solidFill>
                <a:latin typeface="Courier"/>
                <a:ea typeface="Courier"/>
                <a:cs typeface="Courier"/>
                <a:sym typeface="Courier New"/>
              </a:rPr>
              <a:t>  File "&lt;stdin&gt;", line 1, in &lt;module&gt;</a:t>
            </a:r>
          </a:p>
          <a:p>
            <a:pPr>
              <a:buClr>
                <a:srgbClr val="FF0000"/>
              </a:buClr>
              <a:buSzPct val="25000"/>
            </a:pPr>
            <a:r>
              <a:rPr lang="en-US" sz="900" dirty="0" err="1">
                <a:solidFill>
                  <a:srgbClr val="C00000"/>
                </a:solidFill>
                <a:latin typeface="Courier"/>
                <a:ea typeface="Courier"/>
                <a:cs typeface="Courier"/>
                <a:sym typeface="Courier New"/>
              </a:rPr>
              <a:t>ValueError</a:t>
            </a:r>
            <a:r>
              <a:rPr lang="en-US" sz="900" dirty="0">
                <a:solidFill>
                  <a:srgbClr val="C00000"/>
                </a:solidFill>
                <a:latin typeface="Courier"/>
                <a:ea typeface="Courier"/>
                <a:cs typeface="Courier"/>
                <a:sym typeface="Courier New"/>
              </a:rPr>
              <a:t>: invalid literal for int() </a:t>
            </a:r>
          </a:p>
        </p:txBody>
      </p:sp>
    </p:spTree>
    <p:extLst>
      <p:ext uri="{BB962C8B-B14F-4D97-AF65-F5344CB8AC3E}">
        <p14:creationId xmlns:p14="http://schemas.microsoft.com/office/powerpoint/2010/main" val="2021409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079FE-F708-9143-9710-7EFDA9A1E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Built-in Functions: Math Functions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AD339FB-3526-B34F-9F15-895BA5B556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2672304" cy="3552300"/>
          </a:xfrm>
        </p:spPr>
        <p:txBody>
          <a:bodyPr/>
          <a:lstStyle/>
          <a:p>
            <a:r>
              <a:rPr lang="en-US" dirty="0" err="1">
                <a:solidFill>
                  <a:srgbClr val="1F85C6"/>
                </a:solidFill>
              </a:rPr>
              <a:t>math.pi</a:t>
            </a:r>
            <a:r>
              <a:rPr lang="en-US" dirty="0"/>
              <a:t>: value of pi</a:t>
            </a:r>
          </a:p>
          <a:p>
            <a:r>
              <a:rPr lang="en-US" dirty="0" err="1">
                <a:solidFill>
                  <a:srgbClr val="1F85C6"/>
                </a:solidFill>
              </a:rPr>
              <a:t>math.sqrt</a:t>
            </a:r>
            <a:r>
              <a:rPr lang="en-US" dirty="0">
                <a:solidFill>
                  <a:srgbClr val="1F85C6"/>
                </a:solidFill>
              </a:rPr>
              <a:t>(2)</a:t>
            </a:r>
            <a:r>
              <a:rPr lang="en-US" dirty="0"/>
              <a:t>: square root of 2</a:t>
            </a:r>
          </a:p>
          <a:p>
            <a:r>
              <a:rPr lang="en-US" dirty="0"/>
              <a:t>All these </a:t>
            </a:r>
            <a:r>
              <a:rPr lang="en-US" dirty="0">
                <a:solidFill>
                  <a:srgbClr val="1F85C6"/>
                </a:solidFill>
              </a:rPr>
              <a:t>functions</a:t>
            </a:r>
            <a:r>
              <a:rPr lang="en-US" dirty="0"/>
              <a:t> are from a module </a:t>
            </a:r>
            <a:r>
              <a:rPr lang="en-US" dirty="0">
                <a:solidFill>
                  <a:srgbClr val="1F85C6"/>
                </a:solidFill>
              </a:rPr>
              <a:t>math</a:t>
            </a:r>
          </a:p>
          <a:p>
            <a:r>
              <a:rPr lang="en-US" dirty="0"/>
              <a:t>Module math needs to be </a:t>
            </a:r>
            <a:r>
              <a:rPr lang="en-US" dirty="0">
                <a:solidFill>
                  <a:srgbClr val="1F85C6"/>
                </a:solidFill>
              </a:rPr>
              <a:t>imported</a:t>
            </a:r>
            <a:r>
              <a:rPr lang="en-US" dirty="0"/>
              <a:t> before its use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A52AA5-C911-3640-93B9-7D5A86637D3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25</a:t>
            </a:fld>
            <a:endParaRPr lang="en-US" altLang="zh-CN" dirty="0"/>
          </a:p>
        </p:txBody>
      </p:sp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F8401DD0-50E6-6944-BE67-12E0E70C1A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899" y="1484043"/>
            <a:ext cx="2672304" cy="1271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2465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079FE-F708-9143-9710-7EFDA9A1E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Built-in Functions: Math Functions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C1E6D99-C8A2-C74E-844F-10CDD07C31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HK" dirty="0"/>
              <a:t>Python has a math module that provides most of the familiar </a:t>
            </a:r>
            <a:r>
              <a:rPr lang="en-HK" dirty="0">
                <a:solidFill>
                  <a:srgbClr val="1F85C6"/>
                </a:solidFill>
              </a:rPr>
              <a:t>mathematical functions</a:t>
            </a:r>
            <a:r>
              <a:rPr lang="en-HK" dirty="0"/>
              <a:t>. </a:t>
            </a:r>
          </a:p>
          <a:p>
            <a:r>
              <a:rPr lang="en-HK" dirty="0"/>
              <a:t>Before we can use the </a:t>
            </a:r>
            <a:r>
              <a:rPr lang="en-HK" dirty="0">
                <a:solidFill>
                  <a:srgbClr val="1F85C6"/>
                </a:solidFill>
              </a:rPr>
              <a:t>module</a:t>
            </a:r>
            <a:r>
              <a:rPr lang="en-HK" dirty="0"/>
              <a:t>, we have to import it:</a:t>
            </a:r>
          </a:p>
          <a:p>
            <a:r>
              <a:rPr lang="en-HK" dirty="0">
                <a:solidFill>
                  <a:srgbClr val="1F85C6"/>
                </a:solidFill>
              </a:rPr>
              <a:t>&gt;&gt;&gt; import math</a:t>
            </a:r>
          </a:p>
          <a:p>
            <a:r>
              <a:rPr lang="en-HK" dirty="0"/>
              <a:t>The </a:t>
            </a:r>
            <a:r>
              <a:rPr lang="en-HK" dirty="0">
                <a:solidFill>
                  <a:srgbClr val="1F85C6"/>
                </a:solidFill>
              </a:rPr>
              <a:t>module</a:t>
            </a:r>
            <a:r>
              <a:rPr lang="en-HK" dirty="0"/>
              <a:t> object contains the </a:t>
            </a:r>
            <a:r>
              <a:rPr lang="en-HK" dirty="0">
                <a:solidFill>
                  <a:srgbClr val="1F85C6"/>
                </a:solidFill>
              </a:rPr>
              <a:t>functions</a:t>
            </a:r>
            <a:r>
              <a:rPr lang="en-HK" dirty="0"/>
              <a:t> and </a:t>
            </a:r>
            <a:r>
              <a:rPr lang="en-HK" dirty="0">
                <a:solidFill>
                  <a:srgbClr val="1F85C6"/>
                </a:solidFill>
              </a:rPr>
              <a:t>variables</a:t>
            </a:r>
            <a:r>
              <a:rPr lang="en-HK" dirty="0"/>
              <a:t> defined in the module, which can now be used in your code</a:t>
            </a:r>
          </a:p>
          <a:p>
            <a:pPr lvl="1"/>
            <a:endParaRPr lang="en-HK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A52AA5-C911-3640-93B9-7D5A86637D3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26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3910851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079FE-F708-9143-9710-7EFDA9A1E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Built-in Functions: Math Functions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C1E6D99-C8A2-C74E-844F-10CDD07C31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HK" dirty="0">
                <a:solidFill>
                  <a:srgbClr val="1F85C6"/>
                </a:solidFill>
              </a:rPr>
              <a:t>&gt;&gt;&gt; import math</a:t>
            </a:r>
          </a:p>
          <a:p>
            <a:r>
              <a:rPr lang="en-HK" dirty="0"/>
              <a:t>To access one of the functions, you have to use </a:t>
            </a:r>
            <a:r>
              <a:rPr lang="en-HK" dirty="0">
                <a:solidFill>
                  <a:srgbClr val="1F85C6"/>
                </a:solidFill>
              </a:rPr>
              <a:t>dot notation</a:t>
            </a:r>
            <a:r>
              <a:rPr lang="en-HK" dirty="0"/>
              <a:t>:</a:t>
            </a:r>
          </a:p>
          <a:p>
            <a:pPr lvl="1"/>
            <a:r>
              <a:rPr lang="en-HK" dirty="0"/>
              <a:t>specify the </a:t>
            </a:r>
            <a:r>
              <a:rPr lang="en-HK" dirty="0">
                <a:solidFill>
                  <a:srgbClr val="1F85C6"/>
                </a:solidFill>
              </a:rPr>
              <a:t>name of the module </a:t>
            </a:r>
            <a:r>
              <a:rPr lang="en-HK" dirty="0"/>
              <a:t>and the </a:t>
            </a:r>
            <a:r>
              <a:rPr lang="en-HK" dirty="0">
                <a:solidFill>
                  <a:srgbClr val="1F85C6"/>
                </a:solidFill>
              </a:rPr>
              <a:t>name of the function</a:t>
            </a:r>
            <a:r>
              <a:rPr lang="en-HK" dirty="0"/>
              <a:t>, </a:t>
            </a:r>
            <a:r>
              <a:rPr lang="en-HK" dirty="0">
                <a:solidFill>
                  <a:srgbClr val="1F85C6"/>
                </a:solidFill>
              </a:rPr>
              <a:t>separated by a dot </a:t>
            </a:r>
            <a:r>
              <a:rPr lang="en-HK" dirty="0"/>
              <a:t>(also known as a period)</a:t>
            </a:r>
          </a:p>
          <a:p>
            <a:pPr lvl="1"/>
            <a:r>
              <a:rPr lang="en-HK" dirty="0"/>
              <a:t>&gt;&gt;&gt; print(</a:t>
            </a:r>
            <a:r>
              <a:rPr lang="en-HK" dirty="0" err="1">
                <a:solidFill>
                  <a:srgbClr val="1F85C6"/>
                </a:solidFill>
              </a:rPr>
              <a:t>math.pi</a:t>
            </a:r>
            <a:r>
              <a:rPr lang="en-HK" dirty="0"/>
              <a:t>)</a:t>
            </a:r>
          </a:p>
          <a:p>
            <a:pPr lvl="1"/>
            <a:r>
              <a:rPr lang="en-HK" dirty="0"/>
              <a:t>&gt;&gt;&gt; 3.141592653589793</a:t>
            </a:r>
          </a:p>
          <a:p>
            <a:pPr lvl="1"/>
            <a:r>
              <a:rPr lang="en-HK" dirty="0"/>
              <a:t>&gt;&gt;&gt; print(</a:t>
            </a:r>
            <a:r>
              <a:rPr lang="en-HK" dirty="0" err="1">
                <a:solidFill>
                  <a:srgbClr val="1F85C6"/>
                </a:solidFill>
              </a:rPr>
              <a:t>math.sqrt</a:t>
            </a:r>
            <a:r>
              <a:rPr lang="en-HK" dirty="0">
                <a:solidFill>
                  <a:srgbClr val="1F85C6"/>
                </a:solidFill>
              </a:rPr>
              <a:t>(2)</a:t>
            </a:r>
            <a:r>
              <a:rPr lang="en-HK" dirty="0"/>
              <a:t>)</a:t>
            </a:r>
          </a:p>
          <a:p>
            <a:pPr lvl="1"/>
            <a:r>
              <a:rPr lang="en-HK" dirty="0"/>
              <a:t>&gt;&gt;&gt; 1.4142135623730951</a:t>
            </a:r>
          </a:p>
          <a:p>
            <a:pPr lvl="1"/>
            <a:endParaRPr lang="en-HK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A52AA5-C911-3640-93B9-7D5A86637D3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27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3842298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F8E60-FC40-C341-9FCE-CAF40DECC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Package, Modules, Functions,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717C6B-8776-B049-9C5B-DC9EF721CB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3105156" cy="3552300"/>
          </a:xfrm>
        </p:spPr>
        <p:txBody>
          <a:bodyPr/>
          <a:lstStyle/>
          <a:p>
            <a:r>
              <a:rPr lang="en-US" dirty="0"/>
              <a:t>Python codes can be </a:t>
            </a:r>
            <a:r>
              <a:rPr lang="en-US" dirty="0">
                <a:solidFill>
                  <a:srgbClr val="1F85C6"/>
                </a:solidFill>
              </a:rPr>
              <a:t>reused</a:t>
            </a:r>
            <a:r>
              <a:rPr lang="en-US" dirty="0"/>
              <a:t> through </a:t>
            </a:r>
            <a:r>
              <a:rPr lang="en-US" dirty="0">
                <a:solidFill>
                  <a:srgbClr val="1F85C6"/>
                </a:solidFill>
              </a:rPr>
              <a:t>modules</a:t>
            </a:r>
            <a:r>
              <a:rPr lang="en-US" dirty="0"/>
              <a:t> and </a:t>
            </a:r>
            <a:r>
              <a:rPr lang="en-US" dirty="0">
                <a:solidFill>
                  <a:srgbClr val="1F85C6"/>
                </a:solidFill>
              </a:rPr>
              <a:t>packages</a:t>
            </a:r>
          </a:p>
          <a:p>
            <a:r>
              <a:rPr lang="en-US" dirty="0"/>
              <a:t>A package consists of related </a:t>
            </a:r>
            <a:r>
              <a:rPr lang="en-US" dirty="0">
                <a:solidFill>
                  <a:srgbClr val="1F85C6"/>
                </a:solidFill>
              </a:rPr>
              <a:t>modules</a:t>
            </a:r>
          </a:p>
          <a:p>
            <a:pPr lvl="1"/>
            <a:r>
              <a:rPr lang="en-US" dirty="0"/>
              <a:t>To install package: </a:t>
            </a:r>
            <a:r>
              <a:rPr lang="en-US" dirty="0">
                <a:solidFill>
                  <a:srgbClr val="1F85C6"/>
                </a:solidFill>
              </a:rPr>
              <a:t>pip install </a:t>
            </a:r>
            <a:r>
              <a:rPr lang="en-US" dirty="0" err="1">
                <a:solidFill>
                  <a:srgbClr val="1F85C6"/>
                </a:solidFill>
              </a:rPr>
              <a:t>scipy</a:t>
            </a:r>
            <a:endParaRPr lang="en-US" dirty="0">
              <a:solidFill>
                <a:srgbClr val="1F85C6"/>
              </a:solidFill>
            </a:endParaRPr>
          </a:p>
          <a:p>
            <a:r>
              <a:rPr lang="en-US" dirty="0"/>
              <a:t>A module consists of related </a:t>
            </a:r>
            <a:r>
              <a:rPr lang="en-US" dirty="0">
                <a:solidFill>
                  <a:srgbClr val="1F85C6"/>
                </a:solidFill>
              </a:rPr>
              <a:t>functions</a:t>
            </a:r>
            <a:r>
              <a:rPr lang="en-US" dirty="0"/>
              <a:t>, </a:t>
            </a:r>
            <a:r>
              <a:rPr lang="en-US" dirty="0">
                <a:solidFill>
                  <a:srgbClr val="1F85C6"/>
                </a:solidFill>
              </a:rPr>
              <a:t>classes</a:t>
            </a:r>
            <a:r>
              <a:rPr lang="en-US" dirty="0"/>
              <a:t>, </a:t>
            </a:r>
            <a:r>
              <a:rPr lang="en-US" dirty="0">
                <a:solidFill>
                  <a:srgbClr val="1F85C6"/>
                </a:solidFill>
              </a:rPr>
              <a:t>objects</a:t>
            </a:r>
            <a:r>
              <a:rPr lang="en-US" dirty="0"/>
              <a:t>, etc.</a:t>
            </a:r>
          </a:p>
          <a:p>
            <a:pPr lvl="1"/>
            <a:r>
              <a:rPr lang="en-US" dirty="0"/>
              <a:t>To import modules: </a:t>
            </a:r>
            <a:r>
              <a:rPr lang="en-US" dirty="0">
                <a:solidFill>
                  <a:srgbClr val="1F85C6"/>
                </a:solidFill>
              </a:rPr>
              <a:t>import math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B607D3-8E3B-F84C-8FA5-85A11A87351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28</a:t>
            </a:fld>
            <a:endParaRPr lang="en-US" altLang="zh-CN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E96035A-6B3E-D845-B1E3-1C38FB697678}"/>
              </a:ext>
            </a:extLst>
          </p:cNvPr>
          <p:cNvGrpSpPr/>
          <p:nvPr/>
        </p:nvGrpSpPr>
        <p:grpSpPr>
          <a:xfrm>
            <a:off x="3973905" y="1539117"/>
            <a:ext cx="2592288" cy="2246235"/>
            <a:chOff x="4591688" y="1600201"/>
            <a:chExt cx="4752528" cy="452596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96F3FA4-B7AD-3147-BD1D-855E86BB2BD4}"/>
                </a:ext>
              </a:extLst>
            </p:cNvPr>
            <p:cNvSpPr/>
            <p:nvPr/>
          </p:nvSpPr>
          <p:spPr>
            <a:xfrm>
              <a:off x="4591688" y="1600201"/>
              <a:ext cx="4752528" cy="4525963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sz="1125" dirty="0"/>
                <a:t>Package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B70B88A-14D7-1A48-8B6E-C0CD79ADBC72}"/>
                </a:ext>
              </a:extLst>
            </p:cNvPr>
            <p:cNvSpPr/>
            <p:nvPr/>
          </p:nvSpPr>
          <p:spPr>
            <a:xfrm>
              <a:off x="4987732" y="2204864"/>
              <a:ext cx="3888432" cy="268850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sz="1125" dirty="0"/>
                <a:t>Module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A6805ED-BF92-D24D-B1EB-11BAA038A8BE}"/>
                </a:ext>
              </a:extLst>
            </p:cNvPr>
            <p:cNvSpPr/>
            <p:nvPr/>
          </p:nvSpPr>
          <p:spPr>
            <a:xfrm>
              <a:off x="4913712" y="5220816"/>
              <a:ext cx="1224136" cy="4404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sz="1125" dirty="0"/>
                <a:t>Module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412932C-3A2F-D746-8542-6E4C16CEC4AF}"/>
                </a:ext>
              </a:extLst>
            </p:cNvPr>
            <p:cNvSpPr/>
            <p:nvPr/>
          </p:nvSpPr>
          <p:spPr>
            <a:xfrm>
              <a:off x="6319880" y="5220816"/>
              <a:ext cx="1224136" cy="4404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sz="1125" dirty="0"/>
                <a:t>Module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66286A3-A7FA-D243-BA28-919C1AB15CBE}"/>
                </a:ext>
              </a:extLst>
            </p:cNvPr>
            <p:cNvSpPr/>
            <p:nvPr/>
          </p:nvSpPr>
          <p:spPr>
            <a:xfrm>
              <a:off x="7834060" y="5220816"/>
              <a:ext cx="1224136" cy="4404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sz="1125" dirty="0"/>
                <a:t>Module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AE64558-7487-2149-ADE1-51A9C24E4253}"/>
                </a:ext>
              </a:extLst>
            </p:cNvPr>
            <p:cNvSpPr/>
            <p:nvPr/>
          </p:nvSpPr>
          <p:spPr>
            <a:xfrm>
              <a:off x="5490166" y="2924944"/>
              <a:ext cx="1405778" cy="4404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sz="1125" dirty="0"/>
                <a:t>Function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E119CF0-96F0-564D-AD15-2FD1D04A8B6C}"/>
                </a:ext>
              </a:extLst>
            </p:cNvPr>
            <p:cNvSpPr/>
            <p:nvPr/>
          </p:nvSpPr>
          <p:spPr>
            <a:xfrm>
              <a:off x="7183165" y="2924944"/>
              <a:ext cx="1405778" cy="4404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sz="1125" dirty="0"/>
                <a:t>Function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9F438D5-DC9D-A242-8423-821B798CF165}"/>
                </a:ext>
              </a:extLst>
            </p:cNvPr>
            <p:cNvSpPr/>
            <p:nvPr/>
          </p:nvSpPr>
          <p:spPr>
            <a:xfrm>
              <a:off x="5491878" y="3567207"/>
              <a:ext cx="1405778" cy="4404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sz="1125" dirty="0"/>
                <a:t>Function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EB96808-2EB4-8E41-924F-1A241B2A4E02}"/>
                </a:ext>
              </a:extLst>
            </p:cNvPr>
            <p:cNvSpPr/>
            <p:nvPr/>
          </p:nvSpPr>
          <p:spPr>
            <a:xfrm>
              <a:off x="7183165" y="3567207"/>
              <a:ext cx="1405778" cy="4404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sz="1125" dirty="0"/>
                <a:t>Function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9534454-1A71-114D-8EE3-C91DAC0DD8B0}"/>
                </a:ext>
              </a:extLst>
            </p:cNvPr>
            <p:cNvSpPr/>
            <p:nvPr/>
          </p:nvSpPr>
          <p:spPr>
            <a:xfrm>
              <a:off x="5490166" y="4171870"/>
              <a:ext cx="1405778" cy="4404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sz="1125" dirty="0"/>
                <a:t>Class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E1E093-FF3A-5F44-8BEB-21F72801948E}"/>
                </a:ext>
              </a:extLst>
            </p:cNvPr>
            <p:cNvSpPr/>
            <p:nvPr/>
          </p:nvSpPr>
          <p:spPr>
            <a:xfrm>
              <a:off x="7214410" y="4172026"/>
              <a:ext cx="1405778" cy="4404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sz="1125" dirty="0"/>
                <a:t>Object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901683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F8E60-FC40-C341-9FCE-CAF40DECC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Modules, Functions,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717C6B-8776-B049-9C5B-DC9EF721CB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example, SciPy for for scientific computing and technical computing, containing hundreds of  modules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B607D3-8E3B-F84C-8FA5-85A11A87351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29</a:t>
            </a:fld>
            <a:endParaRPr lang="en-US" altLang="zh-CN" dirty="0"/>
          </a:p>
        </p:txBody>
      </p:sp>
      <p:pic>
        <p:nvPicPr>
          <p:cNvPr id="11" name="Picture 10" descr="Table&#10;&#10;Description automatically generated">
            <a:extLst>
              <a:ext uri="{FF2B5EF4-FFF2-40B4-BE49-F238E27FC236}">
                <a16:creationId xmlns:a16="http://schemas.microsoft.com/office/drawing/2014/main" id="{FE5EFB63-BC62-1E4B-9420-FDA1963DC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191" y="2297051"/>
            <a:ext cx="3757613" cy="1900238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427582B2-6808-B748-A789-A0E59B9B40B1}"/>
              </a:ext>
            </a:extLst>
          </p:cNvPr>
          <p:cNvGrpSpPr/>
          <p:nvPr/>
        </p:nvGrpSpPr>
        <p:grpSpPr>
          <a:xfrm>
            <a:off x="4124471" y="2245356"/>
            <a:ext cx="2592288" cy="2246235"/>
            <a:chOff x="4591688" y="1600201"/>
            <a:chExt cx="4752528" cy="4525963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CCBA980-0C12-0C42-9F55-CF86ABF07A11}"/>
                </a:ext>
              </a:extLst>
            </p:cNvPr>
            <p:cNvSpPr/>
            <p:nvPr/>
          </p:nvSpPr>
          <p:spPr>
            <a:xfrm>
              <a:off x="4591688" y="1600201"/>
              <a:ext cx="4752528" cy="4525963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sz="1125" dirty="0"/>
                <a:t>Package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671B39F-BF20-DB4E-A2DF-9B13F0972473}"/>
                </a:ext>
              </a:extLst>
            </p:cNvPr>
            <p:cNvSpPr/>
            <p:nvPr/>
          </p:nvSpPr>
          <p:spPr>
            <a:xfrm>
              <a:off x="4987732" y="2204864"/>
              <a:ext cx="3888432" cy="268850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sz="1125" dirty="0"/>
                <a:t>Module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2CB458B-EDEB-B74C-B541-D824C049C4F2}"/>
                </a:ext>
              </a:extLst>
            </p:cNvPr>
            <p:cNvSpPr/>
            <p:nvPr/>
          </p:nvSpPr>
          <p:spPr>
            <a:xfrm>
              <a:off x="4913712" y="5220816"/>
              <a:ext cx="1224136" cy="4404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sz="1125" dirty="0"/>
                <a:t>Module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AA09582-9081-A446-AF21-D587594786B5}"/>
                </a:ext>
              </a:extLst>
            </p:cNvPr>
            <p:cNvSpPr/>
            <p:nvPr/>
          </p:nvSpPr>
          <p:spPr>
            <a:xfrm>
              <a:off x="6319880" y="5220816"/>
              <a:ext cx="1224136" cy="4404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sz="1125" dirty="0"/>
                <a:t>Module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13975BE6-0CB8-AE49-A996-BE48ECB4AC33}"/>
                </a:ext>
              </a:extLst>
            </p:cNvPr>
            <p:cNvSpPr/>
            <p:nvPr/>
          </p:nvSpPr>
          <p:spPr>
            <a:xfrm>
              <a:off x="7834060" y="5220816"/>
              <a:ext cx="1224136" cy="4404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sz="1125" dirty="0"/>
                <a:t>Module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F0F54CD-1193-A041-AA94-09B4F3B013DE}"/>
                </a:ext>
              </a:extLst>
            </p:cNvPr>
            <p:cNvSpPr/>
            <p:nvPr/>
          </p:nvSpPr>
          <p:spPr>
            <a:xfrm>
              <a:off x="5490166" y="2924944"/>
              <a:ext cx="1405778" cy="4404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sz="1125" dirty="0"/>
                <a:t>Function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F026E0C-29FC-F44F-A3D1-0C1F05910E9F}"/>
                </a:ext>
              </a:extLst>
            </p:cNvPr>
            <p:cNvSpPr/>
            <p:nvPr/>
          </p:nvSpPr>
          <p:spPr>
            <a:xfrm>
              <a:off x="7183165" y="2924944"/>
              <a:ext cx="1405778" cy="4404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sz="1125" dirty="0"/>
                <a:t>Function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B5346B5-C731-9744-8CCF-2B25B0F222C3}"/>
                </a:ext>
              </a:extLst>
            </p:cNvPr>
            <p:cNvSpPr/>
            <p:nvPr/>
          </p:nvSpPr>
          <p:spPr>
            <a:xfrm>
              <a:off x="5491878" y="3567207"/>
              <a:ext cx="1405778" cy="4404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sz="1125" dirty="0"/>
                <a:t>Function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4010A45-35E1-894D-ADBE-21B4C3A750B7}"/>
                </a:ext>
              </a:extLst>
            </p:cNvPr>
            <p:cNvSpPr/>
            <p:nvPr/>
          </p:nvSpPr>
          <p:spPr>
            <a:xfrm>
              <a:off x="7183165" y="3567207"/>
              <a:ext cx="1405778" cy="4404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sz="1125" dirty="0"/>
                <a:t>Function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FE9A99A7-6F78-D646-95E3-AAB786718547}"/>
                </a:ext>
              </a:extLst>
            </p:cNvPr>
            <p:cNvSpPr/>
            <p:nvPr/>
          </p:nvSpPr>
          <p:spPr>
            <a:xfrm>
              <a:off x="5490166" y="4171870"/>
              <a:ext cx="1405778" cy="4404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sz="1125" dirty="0"/>
                <a:t>Class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C842EBD5-59A2-5C4B-AFC8-13F72AF485AB}"/>
                </a:ext>
              </a:extLst>
            </p:cNvPr>
            <p:cNvSpPr/>
            <p:nvPr/>
          </p:nvSpPr>
          <p:spPr>
            <a:xfrm>
              <a:off x="7214410" y="4172026"/>
              <a:ext cx="1405778" cy="4404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sz="1125" dirty="0"/>
                <a:t>Object</a:t>
              </a: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C42CBEED-BD93-4D46-8D9D-234AAEBA9576}"/>
              </a:ext>
            </a:extLst>
          </p:cNvPr>
          <p:cNvSpPr txBox="1"/>
          <p:nvPr/>
        </p:nvSpPr>
        <p:spPr>
          <a:xfrm>
            <a:off x="773097" y="4185781"/>
            <a:ext cx="324319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/>
              <a:t>https://docs.scipy.org/doc/scipy/reference/py-modindex.html</a:t>
            </a:r>
          </a:p>
        </p:txBody>
      </p:sp>
    </p:spTree>
    <p:extLst>
      <p:ext uri="{BB962C8B-B14F-4D97-AF65-F5344CB8AC3E}">
        <p14:creationId xmlns:p14="http://schemas.microsoft.com/office/powerpoint/2010/main" val="26482991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DBD0B14-8020-4BD8-944C-376F45E6B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Computing Shipping Cost with Volume Discounts: Python Code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595C05-3E86-40F2-99F5-31DA039F354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77688AD-4E46-4C5E-BF52-43A21767171C}" type="slidenum">
              <a:rPr lang="en-US" altLang="zh-CN" smtClean="0"/>
              <a:pPr/>
              <a:t>30</a:t>
            </a:fld>
            <a:endParaRPr lang="en-US" altLang="zh-CN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9F6A7D-A243-4B43-BA53-E7EA54D76776}"/>
              </a:ext>
            </a:extLst>
          </p:cNvPr>
          <p:cNvSpPr txBox="1"/>
          <p:nvPr/>
        </p:nvSpPr>
        <p:spPr>
          <a:xfrm>
            <a:off x="550294" y="1519072"/>
            <a:ext cx="4661854" cy="2539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rgbClr val="FF0000"/>
                </a:solidFill>
              </a:rPr>
              <a:t>Question: What if you want to compute the cost for two different quantities?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37967E6-33C9-475D-AB06-7D07DFF85D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294" y="2022529"/>
            <a:ext cx="4133218" cy="1786918"/>
          </a:xfrm>
          <a:prstGeom prst="rect">
            <a:avLst/>
          </a:prstGeo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AF032A10-7420-47B2-B60F-867D845394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37463" y="1671994"/>
            <a:ext cx="2620537" cy="3552300"/>
          </a:xfrm>
        </p:spPr>
        <p:txBody>
          <a:bodyPr/>
          <a:lstStyle/>
          <a:p>
            <a:r>
              <a:rPr lang="en-US" dirty="0"/>
              <a:t>What built-in functions used in this code?</a:t>
            </a:r>
          </a:p>
          <a:p>
            <a:pPr lvl="1"/>
            <a:r>
              <a:rPr lang="en-US" dirty="0">
                <a:solidFill>
                  <a:srgbClr val="1F85C6"/>
                </a:solidFill>
              </a:rPr>
              <a:t>input()</a:t>
            </a:r>
          </a:p>
          <a:p>
            <a:pPr lvl="1"/>
            <a:r>
              <a:rPr lang="en-US" dirty="0">
                <a:solidFill>
                  <a:srgbClr val="1F85C6"/>
                </a:solidFill>
              </a:rPr>
              <a:t>int()</a:t>
            </a:r>
          </a:p>
          <a:p>
            <a:pPr lvl="1"/>
            <a:r>
              <a:rPr lang="en-US" dirty="0">
                <a:solidFill>
                  <a:srgbClr val="1F85C6"/>
                </a:solidFill>
              </a:rPr>
              <a:t>print()</a:t>
            </a:r>
          </a:p>
          <a:p>
            <a:pPr lvl="1"/>
            <a:r>
              <a:rPr lang="en-US" dirty="0">
                <a:solidFill>
                  <a:srgbClr val="1F85C6"/>
                </a:solidFill>
              </a:rPr>
              <a:t>str()</a:t>
            </a:r>
          </a:p>
          <a:p>
            <a:r>
              <a:rPr lang="en-US" dirty="0"/>
              <a:t>How to know their usage?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505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EB0C0-0850-4A7E-875C-1250686D2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know all built-in functions and their usage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596DFC-38E7-469D-92F8-BDCC58BAEA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4203942" cy="3552300"/>
          </a:xfrm>
        </p:spPr>
        <p:txBody>
          <a:bodyPr/>
          <a:lstStyle/>
          <a:p>
            <a:r>
              <a:rPr lang="en-US" dirty="0"/>
              <a:t>In Shell:</a:t>
            </a:r>
          </a:p>
          <a:p>
            <a:pPr lvl="1"/>
            <a:r>
              <a:rPr lang="en-US" dirty="0"/>
              <a:t>Use </a:t>
            </a:r>
            <a:r>
              <a:rPr lang="en-US" dirty="0" err="1">
                <a:solidFill>
                  <a:srgbClr val="1F85C6"/>
                </a:solidFill>
              </a:rPr>
              <a:t>dir</a:t>
            </a:r>
            <a:r>
              <a:rPr lang="en-US" dirty="0">
                <a:solidFill>
                  <a:srgbClr val="1F85C6"/>
                </a:solidFill>
              </a:rPr>
              <a:t>(__</a:t>
            </a:r>
            <a:r>
              <a:rPr lang="en-US" dirty="0" err="1">
                <a:solidFill>
                  <a:srgbClr val="1F85C6"/>
                </a:solidFill>
              </a:rPr>
              <a:t>builtins</a:t>
            </a:r>
            <a:r>
              <a:rPr lang="en-US" dirty="0">
                <a:solidFill>
                  <a:srgbClr val="1F85C6"/>
                </a:solidFill>
              </a:rPr>
              <a:t>__) </a:t>
            </a:r>
            <a:r>
              <a:rPr lang="en-US" dirty="0"/>
              <a:t>to list all built-in functions</a:t>
            </a:r>
          </a:p>
          <a:p>
            <a:pPr lvl="1"/>
            <a:r>
              <a:rPr lang="en-US" dirty="0">
                <a:solidFill>
                  <a:srgbClr val="1F85C6"/>
                </a:solidFill>
              </a:rPr>
              <a:t>[… 'abs', 'all', 'any', 'ascii', 'bin', 'bool', 'breakpoint', '</a:t>
            </a:r>
            <a:r>
              <a:rPr lang="en-US" dirty="0" err="1">
                <a:solidFill>
                  <a:srgbClr val="1F85C6"/>
                </a:solidFill>
              </a:rPr>
              <a:t>bytearray</a:t>
            </a:r>
            <a:r>
              <a:rPr lang="en-US" dirty="0">
                <a:solidFill>
                  <a:srgbClr val="1F85C6"/>
                </a:solidFill>
              </a:rPr>
              <a:t>', 'bytes', 'callable', '</a:t>
            </a:r>
            <a:r>
              <a:rPr lang="en-US" dirty="0" err="1">
                <a:solidFill>
                  <a:srgbClr val="1F85C6"/>
                </a:solidFill>
              </a:rPr>
              <a:t>chr</a:t>
            </a:r>
            <a:r>
              <a:rPr lang="en-US" dirty="0">
                <a:solidFill>
                  <a:srgbClr val="1F85C6"/>
                </a:solidFill>
              </a:rPr>
              <a:t>', '</a:t>
            </a:r>
            <a:r>
              <a:rPr lang="en-US" dirty="0" err="1">
                <a:solidFill>
                  <a:srgbClr val="1F85C6"/>
                </a:solidFill>
              </a:rPr>
              <a:t>classmethod</a:t>
            </a:r>
            <a:r>
              <a:rPr lang="en-US" dirty="0">
                <a:solidFill>
                  <a:srgbClr val="1F85C6"/>
                </a:solidFill>
              </a:rPr>
              <a:t>', 'compile', 'complex’,…]</a:t>
            </a:r>
          </a:p>
          <a:p>
            <a:pPr lvl="1"/>
            <a:r>
              <a:rPr lang="en-US" dirty="0"/>
              <a:t>Use </a:t>
            </a:r>
            <a:r>
              <a:rPr lang="en-US" dirty="0">
                <a:solidFill>
                  <a:srgbClr val="1F85C6"/>
                </a:solidFill>
              </a:rPr>
              <a:t>help(f)</a:t>
            </a:r>
            <a:r>
              <a:rPr lang="en-US" dirty="0"/>
              <a:t> to show the usage of function </a:t>
            </a:r>
            <a:r>
              <a:rPr lang="en-US" dirty="0">
                <a:solidFill>
                  <a:srgbClr val="1F85C6"/>
                </a:solidFill>
              </a:rPr>
              <a:t>f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D52EF8-EDCB-4D8D-A3CE-CC16E962A9D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31</a:t>
            </a:fld>
            <a:endParaRPr lang="en-US" altLang="zh-CN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6CBFDD5-9102-40CD-998F-C4037DE26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9085" y="3435837"/>
            <a:ext cx="4539008" cy="13492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138D391-B634-4403-A49E-6D3A1CDCC4EF}"/>
              </a:ext>
            </a:extLst>
          </p:cNvPr>
          <p:cNvSpPr txBox="1"/>
          <p:nvPr/>
        </p:nvSpPr>
        <p:spPr>
          <a:xfrm>
            <a:off x="4589429" y="1744810"/>
            <a:ext cx="23758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92881" indent="-192881">
              <a:buFont typeface="Arial" panose="020B0604020202020204" pitchFamily="34" charset="0"/>
              <a:buChar char="•"/>
            </a:pPr>
            <a:r>
              <a:rPr lang="en-US" sz="1050" dirty="0"/>
              <a:t>Parameter</a:t>
            </a:r>
            <a:r>
              <a:rPr lang="en-US" sz="1050" b="1" dirty="0"/>
              <a:t> </a:t>
            </a:r>
            <a:r>
              <a:rPr lang="en-US" sz="1050" b="1" dirty="0" err="1"/>
              <a:t>sep</a:t>
            </a:r>
            <a:r>
              <a:rPr lang="en-US" sz="1050" dirty="0"/>
              <a:t> has a </a:t>
            </a:r>
            <a:r>
              <a:rPr lang="en-US" sz="1050" dirty="0">
                <a:solidFill>
                  <a:srgbClr val="FF0000"/>
                </a:solidFill>
              </a:rPr>
              <a:t>default</a:t>
            </a:r>
            <a:r>
              <a:rPr lang="en-US" sz="1050" dirty="0"/>
              <a:t> value ‘ ‘</a:t>
            </a:r>
          </a:p>
          <a:p>
            <a:pPr marL="192881" indent="-192881">
              <a:buFont typeface="Arial" panose="020B0604020202020204" pitchFamily="34" charset="0"/>
              <a:buChar char="•"/>
            </a:pPr>
            <a:r>
              <a:rPr lang="en-US" sz="1050" dirty="0"/>
              <a:t>Parameter </a:t>
            </a:r>
            <a:r>
              <a:rPr lang="en-US" sz="1050" b="1" dirty="0"/>
              <a:t>end</a:t>
            </a:r>
            <a:r>
              <a:rPr lang="en-US" sz="1050" dirty="0"/>
              <a:t> has a </a:t>
            </a:r>
            <a:r>
              <a:rPr lang="en-US" sz="1050" dirty="0">
                <a:solidFill>
                  <a:srgbClr val="FF0000"/>
                </a:solidFill>
              </a:rPr>
              <a:t>default</a:t>
            </a:r>
            <a:r>
              <a:rPr lang="en-US" sz="1050" dirty="0"/>
              <a:t> value ‘\n’ (new line)</a:t>
            </a:r>
          </a:p>
        </p:txBody>
      </p:sp>
    </p:spTree>
    <p:extLst>
      <p:ext uri="{BB962C8B-B14F-4D97-AF65-F5344CB8AC3E}">
        <p14:creationId xmlns:p14="http://schemas.microsoft.com/office/powerpoint/2010/main" val="1799863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07134-53DE-4E4E-B8D2-3149AE3DB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Pass Multiple Arguments to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F0795E-4838-431B-A0D1-99789BC63D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ym typeface="Cabin"/>
              </a:rPr>
              <a:t>We sometimes need to </a:t>
            </a:r>
            <a:r>
              <a:rPr lang="en-US" dirty="0">
                <a:solidFill>
                  <a:srgbClr val="1F85C6"/>
                </a:solidFill>
                <a:sym typeface="Cabin"/>
              </a:rPr>
              <a:t>pass more than one parameter to a function</a:t>
            </a:r>
          </a:p>
          <a:p>
            <a:r>
              <a:rPr lang="en-US" dirty="0">
                <a:solidFill>
                  <a:srgbClr val="1F85C6"/>
                </a:solidFill>
                <a:sym typeface="Cabin"/>
              </a:rPr>
              <a:t>Positioned arguments </a:t>
            </a:r>
            <a:r>
              <a:rPr lang="en-US" dirty="0">
                <a:sym typeface="Cabin"/>
              </a:rPr>
              <a:t>are used to identify arguments by their positions in the function call</a:t>
            </a:r>
          </a:p>
          <a:p>
            <a:r>
              <a:rPr lang="en-US" dirty="0">
                <a:solidFill>
                  <a:srgbClr val="1F85C6"/>
                </a:solidFill>
                <a:sym typeface="Cabin"/>
              </a:rPr>
              <a:t>Keyword arguments </a:t>
            </a:r>
            <a:r>
              <a:rPr lang="en-US" dirty="0">
                <a:sym typeface="Cabin"/>
              </a:rPr>
              <a:t>are used to set arguments to values other than their default values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7B6580-937D-4654-8B39-C1D521619C0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32</a:t>
            </a:fld>
            <a:endParaRPr lang="en-US" altLang="zh-CN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571145A-E988-4554-8D78-9F5B809525FB}"/>
              </a:ext>
            </a:extLst>
          </p:cNvPr>
          <p:cNvGrpSpPr/>
          <p:nvPr/>
        </p:nvGrpSpPr>
        <p:grpSpPr>
          <a:xfrm>
            <a:off x="3316554" y="4025006"/>
            <a:ext cx="3432813" cy="1075938"/>
            <a:chOff x="5976435" y="1772816"/>
            <a:chExt cx="6102778" cy="1912778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5FB6BFD-68A9-49D9-A830-C52A5998F0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76435" y="1772816"/>
              <a:ext cx="6102778" cy="873425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9827A0F-2180-4D00-8EB1-B1AEE5ACA9E3}"/>
                </a:ext>
              </a:extLst>
            </p:cNvPr>
            <p:cNvSpPr txBox="1"/>
            <p:nvPr/>
          </p:nvSpPr>
          <p:spPr>
            <a:xfrm>
              <a:off x="6018462" y="3244334"/>
              <a:ext cx="4517475" cy="4412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13" dirty="0"/>
                <a:t>max (10, 20): 10 for arg1 and 20 for arg2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EB94F14-EBD8-47CB-9B5D-E88630993046}"/>
              </a:ext>
            </a:extLst>
          </p:cNvPr>
          <p:cNvGrpSpPr/>
          <p:nvPr/>
        </p:nvGrpSpPr>
        <p:grpSpPr>
          <a:xfrm>
            <a:off x="1139944" y="3407409"/>
            <a:ext cx="3712964" cy="1265893"/>
            <a:chOff x="5478388" y="4513931"/>
            <a:chExt cx="6600825" cy="2250476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B859B7D-9D9F-4E7A-BBE6-D5D07734909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78388" y="4513931"/>
              <a:ext cx="6600825" cy="60960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D35F47A-E684-4A98-99C0-B9EED53B64A6}"/>
                </a:ext>
              </a:extLst>
            </p:cNvPr>
            <p:cNvSpPr txBox="1"/>
            <p:nvPr/>
          </p:nvSpPr>
          <p:spPr>
            <a:xfrm>
              <a:off x="5976434" y="5123531"/>
              <a:ext cx="4939245" cy="4412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13" dirty="0"/>
                <a:t>print (10, end=‘#’): 10 for value, and end = ‘#’</a:t>
              </a: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E908D396-648F-48CA-97ED-FF314F92740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14108" y="5611882"/>
              <a:ext cx="2143125" cy="11525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65860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FF3CBE3-82F2-4181-A50F-F0F45FB6FB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104" y="1160975"/>
            <a:ext cx="6242844" cy="133664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EC9FC6B-0C84-4378-8213-FC009DEA3E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104" y="2700147"/>
            <a:ext cx="3640776" cy="8910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C547E0D-C07B-4699-95E3-FD0EA619AF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104" y="3793769"/>
            <a:ext cx="1805343" cy="324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0822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8AC5D-64FE-DD4A-81F3-FF5475519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03558B-2126-E64A-9BC7-64530FAFF5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2758725" cy="3552300"/>
          </a:xfrm>
        </p:spPr>
        <p:txBody>
          <a:bodyPr>
            <a:normAutofit/>
          </a:bodyPr>
          <a:lstStyle/>
          <a:p>
            <a:r>
              <a:rPr lang="en-US" dirty="0"/>
              <a:t>What’s function?</a:t>
            </a:r>
          </a:p>
          <a:p>
            <a:pPr lvl="1"/>
            <a:r>
              <a:rPr lang="en-US" dirty="0"/>
              <a:t>to store and reuse codes</a:t>
            </a:r>
          </a:p>
          <a:p>
            <a:pPr lvl="1"/>
            <a:r>
              <a:rPr lang="en-US" dirty="0"/>
              <a:t>define, header, name, arguments, body, return, call, parameters</a:t>
            </a:r>
          </a:p>
          <a:p>
            <a:r>
              <a:rPr lang="en-US" dirty="0"/>
              <a:t>Built-in functions</a:t>
            </a:r>
          </a:p>
          <a:p>
            <a:pPr lvl="1"/>
            <a:r>
              <a:rPr lang="en-US" dirty="0">
                <a:solidFill>
                  <a:srgbClr val="1F85C6"/>
                </a:solidFill>
              </a:rPr>
              <a:t>import module before using its functions </a:t>
            </a:r>
            <a:r>
              <a:rPr lang="en-US" dirty="0"/>
              <a:t>/ variables</a:t>
            </a:r>
          </a:p>
          <a:p>
            <a:pPr lvl="1"/>
            <a:r>
              <a:rPr lang="en-US" dirty="0"/>
              <a:t>usage of </a:t>
            </a:r>
            <a:r>
              <a:rPr lang="en-US" dirty="0" err="1">
                <a:solidFill>
                  <a:srgbClr val="1F85C6"/>
                </a:solidFill>
              </a:rPr>
              <a:t>dir</a:t>
            </a:r>
            <a:r>
              <a:rPr lang="en-US" dirty="0">
                <a:solidFill>
                  <a:srgbClr val="1F85C6"/>
                </a:solidFill>
              </a:rPr>
              <a:t>()</a:t>
            </a:r>
            <a:r>
              <a:rPr lang="en-US" dirty="0"/>
              <a:t> and </a:t>
            </a:r>
            <a:r>
              <a:rPr lang="en-US" dirty="0">
                <a:solidFill>
                  <a:srgbClr val="1F85C6"/>
                </a:solidFill>
              </a:rPr>
              <a:t>help()</a:t>
            </a:r>
          </a:p>
          <a:p>
            <a:pPr lvl="1"/>
            <a:r>
              <a:rPr lang="en-US" dirty="0">
                <a:solidFill>
                  <a:srgbClr val="1F85C6"/>
                </a:solidFill>
              </a:rPr>
              <a:t>Passing arguments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808253-2EE3-DF40-8899-F7072FDEF8C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7FA3494-9353-42BA-B4F7-D8D8DAD0F940}" type="slidenum">
              <a:rPr lang="en-US" altLang="zh-CN" smtClean="0"/>
              <a:pPr/>
              <a:t>34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0679776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A9B4F4C-1311-4081-B796-E286849DC2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4256" y="3449169"/>
            <a:ext cx="5829300" cy="1159800"/>
          </a:xfrm>
        </p:spPr>
        <p:txBody>
          <a:bodyPr spcFirstLastPara="1" vert="horz" wrap="square" lIns="68580" tIns="34290" rIns="68580" bIns="34290" rtlCol="0" anchor="t" anchorCtr="0">
            <a:normAutofit/>
          </a:bodyPr>
          <a:lstStyle/>
          <a:p>
            <a:pPr algn="l" defTabSz="685800"/>
            <a:r>
              <a:rPr lang="en-US" sz="3200" dirty="0"/>
              <a:t>User-defined Functions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F330C7B-3002-459A-8037-24EADFE00C7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 spcFirstLastPara="1" vert="horz" wrap="square" lIns="68580" tIns="34290" rIns="68580" bIns="34290" rtlCol="0" anchor="ctr" anchorCtr="0">
            <a:normAutofit/>
          </a:bodyPr>
          <a:lstStyle/>
          <a:p>
            <a:pPr>
              <a:spcAft>
                <a:spcPts val="450"/>
              </a:spcAft>
            </a:pPr>
            <a:fld id="{12E723BB-6780-4FEA-9886-10CF677DF7CF}" type="slidenum">
              <a:rPr lang="en-US" altLang="zh-CN" sz="900" kern="1200" dirty="0">
                <a:latin typeface="+mn-lt"/>
                <a:ea typeface="+mn-ea"/>
                <a:cs typeface="+mn-cs"/>
              </a:rPr>
              <a:pPr>
                <a:spcAft>
                  <a:spcPts val="450"/>
                </a:spcAft>
              </a:pPr>
              <a:t>35</a:t>
            </a:fld>
            <a:endParaRPr lang="en-US" altLang="zh-CN" sz="900" kern="1200" dirty="0"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43918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AA65B3D-3836-4D89-A678-202C029DD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Building our Own Functions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D241CB-143D-46E3-BE1C-A75715CEBD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create a new function using the </a:t>
            </a:r>
            <a:r>
              <a:rPr lang="en-US" dirty="0">
                <a:solidFill>
                  <a:srgbClr val="1F85C6"/>
                </a:solidFill>
              </a:rPr>
              <a:t>def</a:t>
            </a:r>
            <a:r>
              <a:rPr lang="en-US" dirty="0"/>
              <a:t> keyword followed by </a:t>
            </a:r>
            <a:r>
              <a:rPr lang="en-US" dirty="0">
                <a:solidFill>
                  <a:srgbClr val="1F85C6"/>
                </a:solidFill>
              </a:rPr>
              <a:t>optional parameters (arguments) </a:t>
            </a:r>
            <a:r>
              <a:rPr lang="en-US" dirty="0"/>
              <a:t>in parentheses in the header</a:t>
            </a:r>
          </a:p>
          <a:p>
            <a:r>
              <a:rPr lang="en-US" dirty="0"/>
              <a:t>The </a:t>
            </a:r>
            <a:r>
              <a:rPr lang="en-US" dirty="0">
                <a:solidFill>
                  <a:srgbClr val="1F85C6"/>
                </a:solidFill>
              </a:rPr>
              <a:t>body</a:t>
            </a:r>
            <a:r>
              <a:rPr lang="en-US" dirty="0"/>
              <a:t> of the function is </a:t>
            </a:r>
            <a:r>
              <a:rPr lang="en-US" dirty="0">
                <a:solidFill>
                  <a:srgbClr val="1F85C6"/>
                </a:solidFill>
              </a:rPr>
              <a:t>indented</a:t>
            </a:r>
          </a:p>
          <a:p>
            <a:r>
              <a:rPr lang="en-US" dirty="0"/>
              <a:t>This </a:t>
            </a:r>
            <a:r>
              <a:rPr lang="en-US" dirty="0">
                <a:solidFill>
                  <a:srgbClr val="1F85C6"/>
                </a:solidFill>
              </a:rPr>
              <a:t>defines the function </a:t>
            </a:r>
            <a:r>
              <a:rPr lang="en-US" dirty="0"/>
              <a:t>but </a:t>
            </a:r>
            <a:r>
              <a:rPr lang="en-US" dirty="0">
                <a:solidFill>
                  <a:srgbClr val="1F85C6"/>
                </a:solidFill>
              </a:rPr>
              <a:t>does not execute the body </a:t>
            </a:r>
            <a:r>
              <a:rPr lang="en-US" dirty="0"/>
              <a:t>of the function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1DD68B-33E1-474B-9E3E-E220E55E6F6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77688AD-4E46-4C5E-BF52-43A21767171C}" type="slidenum">
              <a:rPr lang="en-US" altLang="zh-CN" smtClean="0"/>
              <a:pPr/>
              <a:t>36</a:t>
            </a:fld>
            <a:endParaRPr lang="en-US" altLang="zh-CN" dirty="0"/>
          </a:p>
        </p:txBody>
      </p:sp>
      <p:sp>
        <p:nvSpPr>
          <p:cNvPr id="8" name="Shape 303">
            <a:extLst>
              <a:ext uri="{FF2B5EF4-FFF2-40B4-BE49-F238E27FC236}">
                <a16:creationId xmlns:a16="http://schemas.microsoft.com/office/drawing/2014/main" id="{E67391F9-EF16-4FF6-AE15-E98F34ABC466}"/>
              </a:ext>
            </a:extLst>
          </p:cNvPr>
          <p:cNvSpPr txBox="1"/>
          <p:nvPr/>
        </p:nvSpPr>
        <p:spPr>
          <a:xfrm>
            <a:off x="1123498" y="3425275"/>
            <a:ext cx="5346594" cy="7895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FF00"/>
              </a:buClr>
              <a:buSzPct val="25000"/>
            </a:pPr>
            <a:r>
              <a:rPr lang="en-US" sz="1050" b="1" dirty="0" err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def</a:t>
            </a: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1050" b="1" dirty="0" err="1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 New"/>
              </a:rPr>
              <a:t>print_lyrics</a:t>
            </a:r>
            <a:r>
              <a:rPr lang="en-US" sz="1050" b="1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()</a:t>
            </a:r>
            <a:r>
              <a:rPr lang="en-US" sz="1050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: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    print("I'm a lumberjack, and I'm okay.")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    print('I sleep all night and I work all day.')</a:t>
            </a:r>
          </a:p>
        </p:txBody>
      </p:sp>
    </p:spTree>
    <p:extLst>
      <p:ext uri="{BB962C8B-B14F-4D97-AF65-F5344CB8AC3E}">
        <p14:creationId xmlns:p14="http://schemas.microsoft.com/office/powerpoint/2010/main" val="395800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Shape 308"/>
          <p:cNvSpPr txBox="1"/>
          <p:nvPr/>
        </p:nvSpPr>
        <p:spPr>
          <a:xfrm>
            <a:off x="879359" y="648916"/>
            <a:ext cx="4530885" cy="23373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00FF00"/>
              </a:buClr>
              <a:buSzPct val="25000"/>
            </a:pPr>
            <a:r>
              <a:rPr lang="en-US" sz="1181" dirty="0">
                <a:latin typeface="Courier"/>
                <a:ea typeface="Courier"/>
                <a:cs typeface="Courier"/>
                <a:sym typeface="Courier New"/>
              </a:rPr>
              <a:t>x = 5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181" dirty="0">
                <a:latin typeface="Courier"/>
                <a:ea typeface="Courier"/>
                <a:cs typeface="Courier"/>
                <a:sym typeface="Courier New"/>
              </a:rPr>
              <a:t>print('Hello')</a:t>
            </a:r>
          </a:p>
          <a:p>
            <a:pPr algn="ctr"/>
            <a:endParaRPr sz="1181" dirty="0">
              <a:latin typeface="Courier"/>
              <a:ea typeface="Courier"/>
              <a:cs typeface="Courier"/>
              <a:sym typeface="Courier New"/>
            </a:endParaRPr>
          </a:p>
          <a:p>
            <a:pPr>
              <a:buClr>
                <a:srgbClr val="FFFF00"/>
              </a:buClr>
              <a:buSzPct val="25000"/>
            </a:pPr>
            <a:r>
              <a:rPr lang="en-US" sz="1181" dirty="0" err="1">
                <a:latin typeface="Courier"/>
                <a:ea typeface="Courier"/>
                <a:cs typeface="Courier"/>
                <a:sym typeface="Courier New"/>
              </a:rPr>
              <a:t>def</a:t>
            </a:r>
            <a:r>
              <a:rPr lang="en-US" sz="1181" dirty="0"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1181" b="1" dirty="0" err="1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 New"/>
              </a:rPr>
              <a:t>print_lyrics</a:t>
            </a:r>
            <a:r>
              <a:rPr lang="en-US" sz="1181" dirty="0">
                <a:latin typeface="Courier"/>
                <a:ea typeface="Courier"/>
                <a:cs typeface="Courier"/>
                <a:sym typeface="Courier New"/>
              </a:rPr>
              <a:t>():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181" dirty="0">
                <a:latin typeface="Courier"/>
                <a:ea typeface="Courier"/>
                <a:cs typeface="Courier"/>
                <a:sym typeface="Courier New"/>
              </a:rPr>
              <a:t>    print("I'm a lumberjack, and I'm okay.")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181" dirty="0">
                <a:latin typeface="Courier"/>
                <a:ea typeface="Courier"/>
                <a:cs typeface="Courier"/>
                <a:sym typeface="Courier New"/>
              </a:rPr>
              <a:t>    print('I sleep all night and I work all day.')</a:t>
            </a:r>
          </a:p>
          <a:p>
            <a:pPr algn="ctr"/>
            <a:endParaRPr sz="1181" dirty="0">
              <a:latin typeface="Courier"/>
              <a:ea typeface="Courier"/>
              <a:cs typeface="Courier"/>
              <a:sym typeface="Courier New"/>
            </a:endParaRPr>
          </a:p>
          <a:p>
            <a:pPr>
              <a:buClr>
                <a:srgbClr val="FFFF00"/>
              </a:buClr>
              <a:buSzPct val="25000"/>
            </a:pPr>
            <a:r>
              <a:rPr lang="en-US" sz="1181" dirty="0">
                <a:latin typeface="Courier"/>
                <a:ea typeface="Courier"/>
                <a:cs typeface="Courier"/>
                <a:sym typeface="Courier New"/>
              </a:rPr>
              <a:t>print('</a:t>
            </a:r>
            <a:r>
              <a:rPr lang="en-US" sz="1181" dirty="0" err="1">
                <a:latin typeface="Courier"/>
                <a:ea typeface="Courier"/>
                <a:cs typeface="Courier"/>
                <a:sym typeface="Courier New"/>
              </a:rPr>
              <a:t>Yo</a:t>
            </a:r>
            <a:r>
              <a:rPr lang="en-US" sz="1181" dirty="0">
                <a:latin typeface="Courier"/>
                <a:ea typeface="Courier"/>
                <a:cs typeface="Courier"/>
                <a:sym typeface="Courier New"/>
              </a:rPr>
              <a:t>')</a:t>
            </a:r>
          </a:p>
          <a:p>
            <a:pPr>
              <a:buClr>
                <a:srgbClr val="00FF00"/>
              </a:buClr>
              <a:buSzPct val="25000"/>
            </a:pPr>
            <a:r>
              <a:rPr lang="en-US" sz="1181" dirty="0">
                <a:latin typeface="Courier"/>
                <a:ea typeface="Courier"/>
                <a:cs typeface="Courier"/>
                <a:sym typeface="Courier New"/>
              </a:rPr>
              <a:t>x = x + 2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181" dirty="0">
                <a:latin typeface="Courier"/>
                <a:ea typeface="Courier"/>
                <a:cs typeface="Courier"/>
                <a:sym typeface="Courier New"/>
              </a:rPr>
              <a:t>print(x)</a:t>
            </a:r>
          </a:p>
        </p:txBody>
      </p:sp>
      <p:sp>
        <p:nvSpPr>
          <p:cNvPr id="309" name="Shape 309"/>
          <p:cNvSpPr txBox="1"/>
          <p:nvPr/>
        </p:nvSpPr>
        <p:spPr>
          <a:xfrm>
            <a:off x="5864888" y="853026"/>
            <a:ext cx="472157" cy="2133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00FF00"/>
              </a:buClr>
              <a:buSzPct val="25000"/>
            </a:pPr>
            <a:r>
              <a:rPr lang="en-US" sz="1519" dirty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Hello</a:t>
            </a:r>
          </a:p>
          <a:p>
            <a:pPr>
              <a:buClr>
                <a:srgbClr val="00FF00"/>
              </a:buClr>
              <a:buSzPct val="25000"/>
            </a:pPr>
            <a:endParaRPr lang="en-US" sz="1519" dirty="0">
              <a:solidFill>
                <a:srgbClr val="0070C0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>
              <a:buClr>
                <a:srgbClr val="00FF00"/>
              </a:buClr>
              <a:buSzPct val="25000"/>
            </a:pPr>
            <a:endParaRPr lang="en-US" sz="1519" dirty="0">
              <a:solidFill>
                <a:srgbClr val="0070C0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>
              <a:buClr>
                <a:srgbClr val="00FF00"/>
              </a:buClr>
              <a:buSzPct val="25000"/>
            </a:pPr>
            <a:endParaRPr lang="en-US" sz="1519" dirty="0">
              <a:solidFill>
                <a:srgbClr val="0070C0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>
              <a:buClr>
                <a:srgbClr val="00FF00"/>
              </a:buClr>
              <a:buSzPct val="25000"/>
            </a:pPr>
            <a:r>
              <a:rPr lang="en-US" sz="1519" dirty="0" err="1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Yo</a:t>
            </a:r>
            <a:endParaRPr lang="en-US" sz="1519" dirty="0">
              <a:solidFill>
                <a:srgbClr val="0070C0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>
              <a:buClr>
                <a:srgbClr val="00FF00"/>
              </a:buClr>
              <a:buSzPct val="25000"/>
            </a:pPr>
            <a:endParaRPr lang="en-US" sz="1519" dirty="0">
              <a:solidFill>
                <a:srgbClr val="0070C0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  <a:p>
            <a:pPr>
              <a:buClr>
                <a:srgbClr val="00FF00"/>
              </a:buClr>
              <a:buSzPct val="25000"/>
            </a:pPr>
            <a:r>
              <a:rPr lang="en-US" sz="1519" dirty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7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9947847-CF60-C548-ABF2-D57A65097654}"/>
              </a:ext>
            </a:extLst>
          </p:cNvPr>
          <p:cNvGrpSpPr/>
          <p:nvPr/>
        </p:nvGrpSpPr>
        <p:grpSpPr>
          <a:xfrm>
            <a:off x="925855" y="2987308"/>
            <a:ext cx="3847928" cy="1437634"/>
            <a:chOff x="1180228" y="4442132"/>
            <a:chExt cx="5130570" cy="1916845"/>
          </a:xfrm>
        </p:grpSpPr>
        <p:sp>
          <p:nvSpPr>
            <p:cNvPr id="311" name="Shape 311"/>
            <p:cNvSpPr txBox="1"/>
            <p:nvPr/>
          </p:nvSpPr>
          <p:spPr>
            <a:xfrm>
              <a:off x="1180228" y="4679662"/>
              <a:ext cx="1366311" cy="28575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 anchorCtr="0">
              <a:noAutofit/>
            </a:bodyPr>
            <a:lstStyle/>
            <a:p>
              <a:pPr>
                <a:buClr>
                  <a:srgbClr val="00FF00"/>
                </a:buClr>
                <a:buSzPct val="25000"/>
              </a:pPr>
              <a:r>
                <a:rPr lang="en-US" sz="1181" b="1" dirty="0" err="1">
                  <a:solidFill>
                    <a:srgbClr val="00B050"/>
                  </a:solidFill>
                  <a:latin typeface="Arial" charset="0"/>
                  <a:ea typeface="Arial" charset="0"/>
                  <a:cs typeface="Arial" charset="0"/>
                  <a:sym typeface="Cabin"/>
                </a:rPr>
                <a:t>print_lyrics</a:t>
              </a:r>
              <a:r>
                <a:rPr lang="en-US" sz="1181" dirty="0">
                  <a:latin typeface="Arial" charset="0"/>
                  <a:ea typeface="Arial" charset="0"/>
                  <a:cs typeface="Arial" charset="0"/>
                  <a:sym typeface="Cabin"/>
                </a:rPr>
                <a:t>()</a:t>
              </a: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AFC0A462-1643-4470-BE03-D9547E3A6D21}"/>
                </a:ext>
              </a:extLst>
            </p:cNvPr>
            <p:cNvGrpSpPr/>
            <p:nvPr/>
          </p:nvGrpSpPr>
          <p:grpSpPr>
            <a:xfrm>
              <a:off x="2422366" y="4442132"/>
              <a:ext cx="3888432" cy="828674"/>
              <a:chOff x="2135560" y="4573198"/>
              <a:chExt cx="5184576" cy="1104899"/>
            </a:xfrm>
          </p:grpSpPr>
          <p:sp>
            <p:nvSpPr>
              <p:cNvPr id="310" name="Shape 310"/>
              <p:cNvSpPr txBox="1"/>
              <p:nvPr/>
            </p:nvSpPr>
            <p:spPr>
              <a:xfrm>
                <a:off x="2656457" y="4573198"/>
                <a:ext cx="4663679" cy="1104899"/>
              </a:xfrm>
              <a:prstGeom prst="rect">
                <a:avLst/>
              </a:prstGeom>
              <a:noFill/>
              <a:ln w="76200" cap="flat" cmpd="sng">
                <a:solidFill>
                  <a:srgbClr val="00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0" tIns="0" rIns="0" bIns="0" anchor="ctr" anchorCtr="0">
                <a:noAutofit/>
              </a:bodyPr>
              <a:lstStyle/>
              <a:p>
                <a:pPr>
                  <a:buClr>
                    <a:schemeClr val="lt1"/>
                  </a:buClr>
                  <a:buSzPct val="25000"/>
                </a:pPr>
                <a:r>
                  <a:rPr lang="en-US" sz="1055" dirty="0">
                    <a:latin typeface="Arial" charset="0"/>
                    <a:ea typeface="Arial" charset="0"/>
                    <a:cs typeface="Arial" charset="0"/>
                    <a:sym typeface="Cabin"/>
                  </a:rPr>
                  <a:t>    print("I'm a lumberjack, and I'm okay.")    </a:t>
                </a:r>
              </a:p>
              <a:p>
                <a:pPr>
                  <a:buClr>
                    <a:schemeClr val="lt1"/>
                  </a:buClr>
                  <a:buSzPct val="25000"/>
                </a:pPr>
                <a:r>
                  <a:rPr lang="en-US" sz="1055" dirty="0">
                    <a:latin typeface="Arial" charset="0"/>
                    <a:ea typeface="Arial" charset="0"/>
                    <a:cs typeface="Arial" charset="0"/>
                    <a:sym typeface="Cabin"/>
                  </a:rPr>
                  <a:t>    print('I sleep all night and I work all day.')</a:t>
                </a:r>
              </a:p>
            </p:txBody>
          </p:sp>
          <p:cxnSp>
            <p:nvCxnSpPr>
              <p:cNvPr id="4" name="Straight Arrow Connector 3">
                <a:extLst>
                  <a:ext uri="{FF2B5EF4-FFF2-40B4-BE49-F238E27FC236}">
                    <a16:creationId xmlns:a16="http://schemas.microsoft.com/office/drawing/2014/main" id="{8687F37A-6F67-4E2D-AECC-4D830BFDE4FC}"/>
                  </a:ext>
                </a:extLst>
              </p:cNvPr>
              <p:cNvCxnSpPr/>
              <p:nvPr/>
            </p:nvCxnSpPr>
            <p:spPr>
              <a:xfrm>
                <a:off x="2135560" y="5054212"/>
                <a:ext cx="432048" cy="0"/>
              </a:xfrm>
              <a:prstGeom prst="straightConnector1">
                <a:avLst/>
              </a:prstGeom>
              <a:ln w="38100">
                <a:headEnd type="none" w="med" len="med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0C1AB52-BF46-4446-B9E7-1A81E5B4A64A}"/>
                </a:ext>
              </a:extLst>
            </p:cNvPr>
            <p:cNvGrpSpPr/>
            <p:nvPr/>
          </p:nvGrpSpPr>
          <p:grpSpPr>
            <a:xfrm>
              <a:off x="3010290" y="5357230"/>
              <a:ext cx="2897814" cy="1001747"/>
              <a:chOff x="2919458" y="5793328"/>
              <a:chExt cx="3863752" cy="1335663"/>
            </a:xfrm>
          </p:grpSpPr>
          <p:sp>
            <p:nvSpPr>
              <p:cNvPr id="7" name="Shape 323">
                <a:extLst>
                  <a:ext uri="{FF2B5EF4-FFF2-40B4-BE49-F238E27FC236}">
                    <a16:creationId xmlns:a16="http://schemas.microsoft.com/office/drawing/2014/main" id="{7A5A1610-E131-49E4-A378-7B85DFE54D4A}"/>
                  </a:ext>
                </a:extLst>
              </p:cNvPr>
              <p:cNvSpPr txBox="1"/>
              <p:nvPr/>
            </p:nvSpPr>
            <p:spPr>
              <a:xfrm>
                <a:off x="2919458" y="6024092"/>
                <a:ext cx="3863752" cy="11048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anchor="ctr" anchorCtr="0">
                <a:noAutofit/>
              </a:bodyPr>
              <a:lstStyle/>
              <a:p>
                <a:pPr>
                  <a:buClr>
                    <a:srgbClr val="00FF00"/>
                  </a:buClr>
                  <a:buSzPct val="25000"/>
                </a:pPr>
                <a:r>
                  <a:rPr lang="en-US" sz="1125" dirty="0">
                    <a:solidFill>
                      <a:srgbClr val="0070C0"/>
                    </a:solidFill>
                    <a:latin typeface="Arial" charset="0"/>
                    <a:ea typeface="Arial" charset="0"/>
                    <a:cs typeface="Arial" charset="0"/>
                    <a:sym typeface="Cabin"/>
                  </a:rPr>
                  <a:t>I'm a lumberjack, and I'm okay.</a:t>
                </a:r>
              </a:p>
              <a:p>
                <a:pPr>
                  <a:buClr>
                    <a:srgbClr val="00FF00"/>
                  </a:buClr>
                  <a:buSzPct val="25000"/>
                </a:pPr>
                <a:r>
                  <a:rPr lang="en-US" sz="1125" dirty="0">
                    <a:solidFill>
                      <a:srgbClr val="0070C0"/>
                    </a:solidFill>
                    <a:latin typeface="Arial" charset="0"/>
                    <a:ea typeface="Arial" charset="0"/>
                    <a:cs typeface="Arial" charset="0"/>
                    <a:sym typeface="Cabin"/>
                  </a:rPr>
                  <a:t>I sleep all night and I work all day.</a:t>
                </a:r>
              </a:p>
            </p:txBody>
          </p:sp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9B62771F-254D-4F5E-B75F-71812F81478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51334" y="5793328"/>
                <a:ext cx="0" cy="461529"/>
              </a:xfrm>
              <a:prstGeom prst="straightConnector1">
                <a:avLst/>
              </a:prstGeom>
              <a:ln w="38100">
                <a:headEnd type="none" w="med" len="med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99C55BC-02F6-470A-BBA8-EC539EFDB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Definitions and Uses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76FFAC-205F-47F2-B71A-31C20BE9CA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Once we have defined a </a:t>
            </a:r>
            <a:r>
              <a:rPr lang="en-US" dirty="0">
                <a:solidFill>
                  <a:srgbClr val="1F85C6"/>
                </a:solidFill>
              </a:rPr>
              <a:t>function</a:t>
            </a:r>
            <a:r>
              <a:rPr lang="en-US" dirty="0"/>
              <a:t>, we can </a:t>
            </a:r>
            <a:r>
              <a:rPr lang="en-US" dirty="0">
                <a:solidFill>
                  <a:srgbClr val="1F85C6"/>
                </a:solidFill>
              </a:rPr>
              <a:t>call (or invoke) </a:t>
            </a:r>
            <a:r>
              <a:rPr lang="en-US" dirty="0"/>
              <a:t>it </a:t>
            </a:r>
            <a:br>
              <a:rPr lang="en-US" dirty="0"/>
            </a:br>
            <a:r>
              <a:rPr lang="en-US" dirty="0"/>
              <a:t>as many times as we like</a:t>
            </a:r>
          </a:p>
          <a:p>
            <a:r>
              <a:rPr lang="en-US" dirty="0"/>
              <a:t>This is the </a:t>
            </a:r>
            <a:r>
              <a:rPr lang="en-US" dirty="0">
                <a:solidFill>
                  <a:srgbClr val="1F85C6"/>
                </a:solidFill>
              </a:rPr>
              <a:t>store and reuse </a:t>
            </a:r>
            <a:r>
              <a:rPr lang="en-US" dirty="0"/>
              <a:t>pattern</a:t>
            </a:r>
          </a:p>
          <a:p>
            <a:r>
              <a:rPr lang="en-HK" dirty="0"/>
              <a:t>Function definition must be executed before it is called.</a:t>
            </a:r>
            <a:endParaRPr lang="en-US" dirty="0"/>
          </a:p>
          <a:p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35609E1-21AF-49F7-A6DC-DCA80841616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9590603-A132-48AD-888A-A9BEB7F9CDB6}" type="slidenum">
              <a:rPr lang="en-US" altLang="zh-CN" smtClean="0"/>
              <a:pPr/>
              <a:t>38</a:t>
            </a:fld>
            <a:endParaRPr lang="en-US" altLang="zh-CN" dirty="0"/>
          </a:p>
        </p:txBody>
      </p:sp>
      <p:sp>
        <p:nvSpPr>
          <p:cNvPr id="5" name="Shape 303">
            <a:extLst>
              <a:ext uri="{FF2B5EF4-FFF2-40B4-BE49-F238E27FC236}">
                <a16:creationId xmlns:a16="http://schemas.microsoft.com/office/drawing/2014/main" id="{4CC124F1-BF6B-4935-960B-D6F2995E6BEF}"/>
              </a:ext>
            </a:extLst>
          </p:cNvPr>
          <p:cNvSpPr txBox="1"/>
          <p:nvPr/>
        </p:nvSpPr>
        <p:spPr>
          <a:xfrm>
            <a:off x="1105562" y="2829051"/>
            <a:ext cx="5346594" cy="7895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FF00"/>
              </a:buClr>
              <a:buSzPct val="25000"/>
            </a:pPr>
            <a:r>
              <a:rPr lang="en-US" sz="1050" b="1" dirty="0" err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def</a:t>
            </a: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1050" b="1" dirty="0" err="1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 New"/>
              </a:rPr>
              <a:t>print_lyrics</a:t>
            </a:r>
            <a:r>
              <a:rPr lang="en-US" sz="1050" b="1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()</a:t>
            </a:r>
            <a:r>
              <a:rPr lang="en-US" sz="1050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: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    print("I'm a lumberjack, and I'm okay.")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    print('I sleep all night and I work all day.')</a:t>
            </a:r>
          </a:p>
        </p:txBody>
      </p:sp>
      <p:sp>
        <p:nvSpPr>
          <p:cNvPr id="6" name="Shape 303">
            <a:extLst>
              <a:ext uri="{FF2B5EF4-FFF2-40B4-BE49-F238E27FC236}">
                <a16:creationId xmlns:a16="http://schemas.microsoft.com/office/drawing/2014/main" id="{F73815B1-BD9F-44C9-B847-250424CB9EF6}"/>
              </a:ext>
            </a:extLst>
          </p:cNvPr>
          <p:cNvSpPr txBox="1"/>
          <p:nvPr/>
        </p:nvSpPr>
        <p:spPr>
          <a:xfrm>
            <a:off x="1105562" y="3774554"/>
            <a:ext cx="1515150" cy="64360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FF00"/>
              </a:buClr>
              <a:buSzPct val="25000"/>
            </a:pPr>
            <a:r>
              <a:rPr lang="en-US" sz="1050" b="1" dirty="0" err="1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 New"/>
              </a:rPr>
              <a:t>print_lyrics</a:t>
            </a:r>
            <a:r>
              <a:rPr lang="en-US" sz="1050" b="1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()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50" b="1" dirty="0" err="1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 New"/>
              </a:rPr>
              <a:t>print_lyrics</a:t>
            </a:r>
            <a:r>
              <a:rPr lang="en-US" sz="1050" b="1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()</a:t>
            </a:r>
            <a:endParaRPr lang="en-US" sz="1050" dirty="0">
              <a:solidFill>
                <a:srgbClr val="FF0000"/>
              </a:solidFill>
              <a:latin typeface="Courier"/>
              <a:ea typeface="Courier"/>
              <a:cs typeface="Courier"/>
              <a:sym typeface="Courier New"/>
            </a:endParaRPr>
          </a:p>
        </p:txBody>
      </p:sp>
      <p:sp>
        <p:nvSpPr>
          <p:cNvPr id="7" name="Shape 323">
            <a:extLst>
              <a:ext uri="{FF2B5EF4-FFF2-40B4-BE49-F238E27FC236}">
                <a16:creationId xmlns:a16="http://schemas.microsoft.com/office/drawing/2014/main" id="{8961375E-76E0-4011-AF5C-2F7538FD370E}"/>
              </a:ext>
            </a:extLst>
          </p:cNvPr>
          <p:cNvSpPr txBox="1"/>
          <p:nvPr/>
        </p:nvSpPr>
        <p:spPr>
          <a:xfrm>
            <a:off x="2977802" y="3720812"/>
            <a:ext cx="2916711" cy="8014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00FF00"/>
              </a:buClr>
              <a:buSzPct val="25000"/>
            </a:pPr>
            <a:r>
              <a:rPr lang="en-US" sz="1125" dirty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I'm a lumberjack, and I'm okay.</a:t>
            </a:r>
          </a:p>
          <a:p>
            <a:pPr>
              <a:buClr>
                <a:srgbClr val="00FF00"/>
              </a:buClr>
              <a:buSzPct val="25000"/>
            </a:pPr>
            <a:r>
              <a:rPr lang="en-US" sz="1125" dirty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 sleep all night and I work all day.</a:t>
            </a:r>
          </a:p>
          <a:p>
            <a:pPr>
              <a:buClr>
                <a:srgbClr val="00FF00"/>
              </a:buClr>
              <a:buSzPct val="25000"/>
            </a:pPr>
            <a:r>
              <a:rPr lang="en-US" sz="1125" dirty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I'm a lumberjack, and I'm okay.</a:t>
            </a:r>
          </a:p>
          <a:p>
            <a:pPr>
              <a:buClr>
                <a:srgbClr val="00FF00"/>
              </a:buClr>
              <a:buSzPct val="25000"/>
            </a:pPr>
            <a:r>
              <a:rPr lang="en-US" sz="1125" dirty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I sleep all night and I work all day.</a:t>
            </a:r>
          </a:p>
        </p:txBody>
      </p:sp>
    </p:spTree>
    <p:extLst>
      <p:ext uri="{BB962C8B-B14F-4D97-AF65-F5344CB8AC3E}">
        <p14:creationId xmlns:p14="http://schemas.microsoft.com/office/powerpoint/2010/main" val="36975933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F9BAF-9D05-D145-A571-5E5641DE2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Function definition must be executed before it is called.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9A5F6B-31F0-8549-90BD-DA81E5E2531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39</a:t>
            </a:fld>
            <a:endParaRPr lang="en-US" altLang="zh-CN" dirty="0"/>
          </a:p>
        </p:txBody>
      </p:sp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D92A8DC2-46A6-BB43-8F35-1C6EFB080B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611" y="1486682"/>
            <a:ext cx="4441407" cy="1579676"/>
          </a:xfrm>
          <a:prstGeom prst="rect">
            <a:avLst/>
          </a:prstGeom>
        </p:spPr>
      </p:pic>
      <p:pic>
        <p:nvPicPr>
          <p:cNvPr id="10" name="Picture 9" descr="Text&#10;&#10;Description automatically generated">
            <a:extLst>
              <a:ext uri="{FF2B5EF4-FFF2-40B4-BE49-F238E27FC236}">
                <a16:creationId xmlns:a16="http://schemas.microsoft.com/office/drawing/2014/main" id="{4FBBC37B-85F8-7641-8BBA-612521A56B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838" y="2225460"/>
            <a:ext cx="3387626" cy="157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7891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57005-20BF-F842-A7D2-94E424240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Flow of Execution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23E225-AE94-914E-B8B2-A74BDCB53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2999984" cy="3552300"/>
          </a:xfrm>
        </p:spPr>
        <p:txBody>
          <a:bodyPr>
            <a:normAutofit fontScale="85000" lnSpcReduction="20000"/>
          </a:bodyPr>
          <a:lstStyle/>
          <a:p>
            <a:r>
              <a:rPr lang="en-HK" dirty="0">
                <a:solidFill>
                  <a:srgbClr val="1F85C6"/>
                </a:solidFill>
              </a:rPr>
              <a:t>Execution begins at the first statement </a:t>
            </a:r>
            <a:r>
              <a:rPr lang="en-HK" dirty="0"/>
              <a:t>of the program. </a:t>
            </a:r>
          </a:p>
          <a:p>
            <a:r>
              <a:rPr lang="en-HK" dirty="0"/>
              <a:t>Statements are executed </a:t>
            </a:r>
            <a:r>
              <a:rPr lang="en-HK" dirty="0">
                <a:solidFill>
                  <a:srgbClr val="1F85C6"/>
                </a:solidFill>
              </a:rPr>
              <a:t>one by one</a:t>
            </a:r>
            <a:r>
              <a:rPr lang="en-HK" dirty="0"/>
              <a:t>, from </a:t>
            </a:r>
            <a:r>
              <a:rPr lang="en-HK" dirty="0">
                <a:solidFill>
                  <a:srgbClr val="1F85C6"/>
                </a:solidFill>
              </a:rPr>
              <a:t>top to bottom</a:t>
            </a:r>
            <a:r>
              <a:rPr lang="en-HK" dirty="0"/>
              <a:t>.</a:t>
            </a:r>
          </a:p>
          <a:p>
            <a:r>
              <a:rPr lang="en-HK" dirty="0"/>
              <a:t>Function definitions </a:t>
            </a:r>
            <a:r>
              <a:rPr lang="en-HK" dirty="0">
                <a:solidFill>
                  <a:srgbClr val="1F85C6"/>
                </a:solidFill>
              </a:rPr>
              <a:t>do not alter the flow of execution</a:t>
            </a:r>
            <a:r>
              <a:rPr lang="en-HK" dirty="0"/>
              <a:t> of the program</a:t>
            </a:r>
          </a:p>
          <a:p>
            <a:r>
              <a:rPr lang="en-HK" dirty="0"/>
              <a:t>Statements inside the function </a:t>
            </a:r>
            <a:r>
              <a:rPr lang="en-HK" dirty="0">
                <a:solidFill>
                  <a:srgbClr val="1F85C6"/>
                </a:solidFill>
              </a:rPr>
              <a:t>are not executed until the function is called</a:t>
            </a:r>
            <a:r>
              <a:rPr lang="en-HK" dirty="0"/>
              <a:t>.</a:t>
            </a:r>
          </a:p>
          <a:p>
            <a:r>
              <a:rPr lang="en-HK" dirty="0"/>
              <a:t>A function call is like a detour in the flow of execution. </a:t>
            </a:r>
          </a:p>
          <a:p>
            <a:pPr lvl="1"/>
            <a:r>
              <a:rPr lang="en-HK" dirty="0"/>
              <a:t>the flow </a:t>
            </a:r>
            <a:r>
              <a:rPr lang="en-HK" dirty="0">
                <a:solidFill>
                  <a:srgbClr val="1F85C6"/>
                </a:solidFill>
              </a:rPr>
              <a:t>jumps to the body of the function</a:t>
            </a:r>
            <a:r>
              <a:rPr lang="en-HK" dirty="0"/>
              <a:t>, </a:t>
            </a:r>
            <a:r>
              <a:rPr lang="en-HK" dirty="0">
                <a:solidFill>
                  <a:srgbClr val="1F85C6"/>
                </a:solidFill>
              </a:rPr>
              <a:t>executes all the statements</a:t>
            </a:r>
            <a:r>
              <a:rPr lang="en-HK" dirty="0"/>
              <a:t> there, and then comes </a:t>
            </a:r>
            <a:r>
              <a:rPr lang="en-HK" dirty="0">
                <a:solidFill>
                  <a:srgbClr val="1F85C6"/>
                </a:solidFill>
              </a:rPr>
              <a:t>back to pick up </a:t>
            </a:r>
            <a:r>
              <a:rPr lang="en-HK" dirty="0"/>
              <a:t>where it left off.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11E512-E538-B14A-8CB2-D99156F698B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40</a:t>
            </a:fld>
            <a:endParaRPr lang="en-US" altLang="zh-CN" dirty="0"/>
          </a:p>
        </p:txBody>
      </p:sp>
      <p:sp>
        <p:nvSpPr>
          <p:cNvPr id="5" name="Shape 215">
            <a:extLst>
              <a:ext uri="{FF2B5EF4-FFF2-40B4-BE49-F238E27FC236}">
                <a16:creationId xmlns:a16="http://schemas.microsoft.com/office/drawing/2014/main" id="{E23D95C6-CD9B-0C4C-8467-C0EC923ABA58}"/>
              </a:ext>
            </a:extLst>
          </p:cNvPr>
          <p:cNvSpPr txBox="1"/>
          <p:nvPr/>
        </p:nvSpPr>
        <p:spPr>
          <a:xfrm>
            <a:off x="5351402" y="2756414"/>
            <a:ext cx="1512912" cy="16033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1519" dirty="0">
                <a:latin typeface="Arial" charset="0"/>
                <a:ea typeface="Arial" charset="0"/>
                <a:cs typeface="Arial" charset="0"/>
                <a:sym typeface="Cabin"/>
              </a:rPr>
              <a:t>Program:</a:t>
            </a:r>
          </a:p>
          <a:p>
            <a:pPr algn="ctr"/>
            <a:endParaRPr sz="1519" dirty="0">
              <a:latin typeface="Arial" charset="0"/>
              <a:ea typeface="Arial" charset="0"/>
              <a:cs typeface="Arial" charset="0"/>
              <a:sym typeface="Cabin"/>
            </a:endParaRPr>
          </a:p>
          <a:p>
            <a:pPr>
              <a:buClr>
                <a:srgbClr val="FFFF00"/>
              </a:buClr>
              <a:buSzPct val="25000"/>
            </a:pPr>
            <a:r>
              <a:rPr lang="en-US" sz="1055" dirty="0" err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def</a:t>
            </a:r>
            <a:r>
              <a:rPr lang="en-US" sz="1055" dirty="0"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1055" b="1" dirty="0">
                <a:solidFill>
                  <a:schemeClr val="accent6">
                    <a:lumMod val="75000"/>
                  </a:schemeClr>
                </a:solidFill>
                <a:latin typeface="Courier"/>
                <a:ea typeface="Courier"/>
                <a:cs typeface="Courier"/>
                <a:sym typeface="Courier New"/>
              </a:rPr>
              <a:t>thing</a:t>
            </a:r>
            <a:r>
              <a:rPr lang="en-US" sz="1055" dirty="0">
                <a:solidFill>
                  <a:schemeClr val="accent6">
                    <a:lumMod val="75000"/>
                  </a:schemeClr>
                </a:solidFill>
                <a:latin typeface="Courier"/>
                <a:ea typeface="Courier"/>
                <a:cs typeface="Courier"/>
                <a:sym typeface="Courier New"/>
              </a:rPr>
              <a:t>():</a:t>
            </a:r>
          </a:p>
          <a:p>
            <a:pPr>
              <a:buClr>
                <a:srgbClr val="FF7F00"/>
              </a:buClr>
              <a:buSzPct val="25000"/>
            </a:pPr>
            <a:r>
              <a:rPr lang="en-US" sz="1055" dirty="0"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1055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1055" dirty="0">
                <a:latin typeface="Courier"/>
                <a:ea typeface="Courier"/>
                <a:cs typeface="Courier"/>
                <a:sym typeface="Courier New"/>
              </a:rPr>
              <a:t>('Hello')</a:t>
            </a:r>
          </a:p>
          <a:p>
            <a:pPr>
              <a:buClr>
                <a:srgbClr val="FF7F00"/>
              </a:buClr>
              <a:buSzPct val="25000"/>
            </a:pPr>
            <a:r>
              <a:rPr lang="en-US" sz="1055" dirty="0"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1055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1055" dirty="0">
                <a:latin typeface="Courier"/>
                <a:ea typeface="Courier"/>
                <a:cs typeface="Courier"/>
                <a:sym typeface="Courier New"/>
              </a:rPr>
              <a:t>('Fun')</a:t>
            </a:r>
          </a:p>
          <a:p>
            <a:pPr>
              <a:buClr>
                <a:srgbClr val="FF7F00"/>
              </a:buClr>
              <a:buSzPct val="25000"/>
            </a:pPr>
            <a:r>
              <a:rPr lang="en-US" sz="1055" b="1" dirty="0">
                <a:latin typeface="Courier"/>
                <a:ea typeface="Courier"/>
                <a:cs typeface="Courier"/>
                <a:sym typeface="Courier New"/>
              </a:rPr>
              <a:t> </a:t>
            </a:r>
          </a:p>
          <a:p>
            <a:pPr>
              <a:buClr>
                <a:srgbClr val="FF7F00"/>
              </a:buClr>
              <a:buSzPct val="25000"/>
            </a:pPr>
            <a:r>
              <a:rPr lang="en-US" sz="1055" b="1" dirty="0">
                <a:solidFill>
                  <a:schemeClr val="accent6">
                    <a:lumMod val="75000"/>
                  </a:schemeClr>
                </a:solidFill>
                <a:latin typeface="Courier"/>
                <a:ea typeface="Courier"/>
                <a:cs typeface="Courier"/>
                <a:sym typeface="Courier New"/>
              </a:rPr>
              <a:t>thing</a:t>
            </a:r>
            <a:r>
              <a:rPr lang="en-US" sz="1055" dirty="0">
                <a:latin typeface="Courier"/>
                <a:ea typeface="Courier"/>
                <a:cs typeface="Courier"/>
                <a:sym typeface="Courier New"/>
              </a:rPr>
              <a:t>()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55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1055" dirty="0">
                <a:latin typeface="Courier"/>
                <a:ea typeface="Courier"/>
                <a:cs typeface="Courier"/>
                <a:sym typeface="Courier New"/>
              </a:rPr>
              <a:t>('Zip')</a:t>
            </a:r>
          </a:p>
          <a:p>
            <a:pPr>
              <a:buClr>
                <a:srgbClr val="FF7F00"/>
              </a:buClr>
              <a:buSzPct val="25000"/>
            </a:pPr>
            <a:r>
              <a:rPr lang="en-US" sz="1055" b="1" dirty="0">
                <a:solidFill>
                  <a:schemeClr val="accent6">
                    <a:lumMod val="75000"/>
                  </a:schemeClr>
                </a:solidFill>
                <a:latin typeface="Courier"/>
                <a:ea typeface="Courier"/>
                <a:cs typeface="Courier"/>
                <a:sym typeface="Courier New"/>
              </a:rPr>
              <a:t>thing</a:t>
            </a:r>
            <a:r>
              <a:rPr lang="en-US" sz="1055" dirty="0">
                <a:latin typeface="Courier"/>
                <a:ea typeface="Courier"/>
                <a:cs typeface="Courier"/>
                <a:sym typeface="Courier New"/>
              </a:rPr>
              <a:t>()</a:t>
            </a:r>
          </a:p>
        </p:txBody>
      </p:sp>
      <p:sp>
        <p:nvSpPr>
          <p:cNvPr id="8" name="Shape 220">
            <a:extLst>
              <a:ext uri="{FF2B5EF4-FFF2-40B4-BE49-F238E27FC236}">
                <a16:creationId xmlns:a16="http://schemas.microsoft.com/office/drawing/2014/main" id="{50C7084C-FD5A-354A-9E8B-20FE0F62BEDB}"/>
              </a:ext>
            </a:extLst>
          </p:cNvPr>
          <p:cNvSpPr txBox="1"/>
          <p:nvPr/>
        </p:nvSpPr>
        <p:spPr>
          <a:xfrm>
            <a:off x="5304988" y="1916529"/>
            <a:ext cx="1157287" cy="470560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477" dirty="0">
                <a:latin typeface="Arial" charset="0"/>
                <a:ea typeface="Arial" charset="0"/>
                <a:cs typeface="Arial" charset="0"/>
                <a:sym typeface="Cabin"/>
              </a:rPr>
              <a:t>  </a:t>
            </a:r>
            <a:r>
              <a:rPr lang="en-US" sz="1477" dirty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</a:t>
            </a:r>
            <a:r>
              <a:rPr lang="en-US" sz="1477" dirty="0">
                <a:latin typeface="Arial" charset="0"/>
                <a:ea typeface="Arial" charset="0"/>
                <a:cs typeface="Arial" charset="0"/>
                <a:sym typeface="Cabin"/>
              </a:rPr>
              <a:t>('Hello')</a:t>
            </a:r>
          </a:p>
          <a:p>
            <a:pPr lvl="0" algn="ctr">
              <a:buClr>
                <a:schemeClr val="lt1"/>
              </a:buClr>
              <a:buSzPct val="25000"/>
            </a:pPr>
            <a:r>
              <a:rPr lang="en-US" sz="1477" dirty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</a:t>
            </a:r>
            <a:r>
              <a:rPr lang="en-US" sz="1477" dirty="0">
                <a:latin typeface="Arial" charset="0"/>
                <a:ea typeface="Arial" charset="0"/>
                <a:cs typeface="Arial" charset="0"/>
                <a:sym typeface="Cabin"/>
              </a:rPr>
              <a:t>('Fun')</a:t>
            </a:r>
          </a:p>
        </p:txBody>
      </p:sp>
      <p:sp>
        <p:nvSpPr>
          <p:cNvPr id="9" name="Shape 221">
            <a:extLst>
              <a:ext uri="{FF2B5EF4-FFF2-40B4-BE49-F238E27FC236}">
                <a16:creationId xmlns:a16="http://schemas.microsoft.com/office/drawing/2014/main" id="{263B033A-5957-FD4C-B96B-F860FC5DED85}"/>
              </a:ext>
            </a:extLst>
          </p:cNvPr>
          <p:cNvSpPr txBox="1"/>
          <p:nvPr/>
        </p:nvSpPr>
        <p:spPr>
          <a:xfrm>
            <a:off x="3757614" y="2542728"/>
            <a:ext cx="1157287" cy="251817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477" b="1" dirty="0">
                <a:solidFill>
                  <a:schemeClr val="accent6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thing</a:t>
            </a:r>
            <a:r>
              <a:rPr lang="en-US" sz="1477" dirty="0">
                <a:latin typeface="Arial" charset="0"/>
                <a:ea typeface="Arial" charset="0"/>
                <a:cs typeface="Arial" charset="0"/>
                <a:sym typeface="Cabin"/>
              </a:rPr>
              <a:t>()</a:t>
            </a:r>
          </a:p>
        </p:txBody>
      </p:sp>
      <p:cxnSp>
        <p:nvCxnSpPr>
          <p:cNvPr id="10" name="Shape 222">
            <a:extLst>
              <a:ext uri="{FF2B5EF4-FFF2-40B4-BE49-F238E27FC236}">
                <a16:creationId xmlns:a16="http://schemas.microsoft.com/office/drawing/2014/main" id="{C25AD584-0F1A-1C44-B4FC-2AF718B94675}"/>
              </a:ext>
            </a:extLst>
          </p:cNvPr>
          <p:cNvCxnSpPr/>
          <p:nvPr/>
        </p:nvCxnSpPr>
        <p:spPr>
          <a:xfrm rot="10800000">
            <a:off x="4328220" y="2804591"/>
            <a:ext cx="6027" cy="239092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11" name="Shape 223">
            <a:extLst>
              <a:ext uri="{FF2B5EF4-FFF2-40B4-BE49-F238E27FC236}">
                <a16:creationId xmlns:a16="http://schemas.microsoft.com/office/drawing/2014/main" id="{E958B16C-0A62-6544-902A-32CAD23469E7}"/>
              </a:ext>
            </a:extLst>
          </p:cNvPr>
          <p:cNvCxnSpPr/>
          <p:nvPr/>
        </p:nvCxnSpPr>
        <p:spPr>
          <a:xfrm flipH="1">
            <a:off x="4909206" y="2123533"/>
            <a:ext cx="361336" cy="432211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12" name="Shape 224">
            <a:extLst>
              <a:ext uri="{FF2B5EF4-FFF2-40B4-BE49-F238E27FC236}">
                <a16:creationId xmlns:a16="http://schemas.microsoft.com/office/drawing/2014/main" id="{021A8B3F-FE89-7F44-A9BA-0D8AF88DD24B}"/>
              </a:ext>
            </a:extLst>
          </p:cNvPr>
          <p:cNvCxnSpPr/>
          <p:nvPr/>
        </p:nvCxnSpPr>
        <p:spPr>
          <a:xfrm rot="10800000" flipH="1">
            <a:off x="4924277" y="2387029"/>
            <a:ext cx="886064" cy="37703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14" name="Shape 227">
            <a:extLst>
              <a:ext uri="{FF2B5EF4-FFF2-40B4-BE49-F238E27FC236}">
                <a16:creationId xmlns:a16="http://schemas.microsoft.com/office/drawing/2014/main" id="{E3709F2A-3D6B-2548-8D34-219CA9D30A9C}"/>
              </a:ext>
            </a:extLst>
          </p:cNvPr>
          <p:cNvSpPr txBox="1"/>
          <p:nvPr/>
        </p:nvSpPr>
        <p:spPr>
          <a:xfrm>
            <a:off x="5561856" y="1658690"/>
            <a:ext cx="745822" cy="2625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519" b="1" dirty="0">
                <a:solidFill>
                  <a:schemeClr val="accent6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thing</a:t>
            </a:r>
            <a:r>
              <a:rPr lang="en-US" sz="1519" dirty="0">
                <a:solidFill>
                  <a:schemeClr val="accent6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():</a:t>
            </a:r>
          </a:p>
        </p:txBody>
      </p:sp>
      <p:sp>
        <p:nvSpPr>
          <p:cNvPr id="15" name="Shape 228">
            <a:extLst>
              <a:ext uri="{FF2B5EF4-FFF2-40B4-BE49-F238E27FC236}">
                <a16:creationId xmlns:a16="http://schemas.microsoft.com/office/drawing/2014/main" id="{F1016BA0-7310-3041-9FFB-E22E27A010C6}"/>
              </a:ext>
            </a:extLst>
          </p:cNvPr>
          <p:cNvSpPr txBox="1"/>
          <p:nvPr/>
        </p:nvSpPr>
        <p:spPr>
          <a:xfrm>
            <a:off x="3757614" y="3474988"/>
            <a:ext cx="1157287" cy="251817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477" b="1" dirty="0">
                <a:solidFill>
                  <a:schemeClr val="accent6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thing</a:t>
            </a:r>
            <a:r>
              <a:rPr lang="en-US" sz="1477" dirty="0">
                <a:latin typeface="Arial" charset="0"/>
                <a:ea typeface="Arial" charset="0"/>
                <a:cs typeface="Arial" charset="0"/>
                <a:sym typeface="Cabin"/>
              </a:rPr>
              <a:t>()</a:t>
            </a:r>
          </a:p>
        </p:txBody>
      </p:sp>
      <p:cxnSp>
        <p:nvCxnSpPr>
          <p:cNvPr id="16" name="Shape 229">
            <a:extLst>
              <a:ext uri="{FF2B5EF4-FFF2-40B4-BE49-F238E27FC236}">
                <a16:creationId xmlns:a16="http://schemas.microsoft.com/office/drawing/2014/main" id="{5E3BC1DD-395D-5B4F-948C-F495E464D30B}"/>
              </a:ext>
            </a:extLst>
          </p:cNvPr>
          <p:cNvCxnSpPr/>
          <p:nvPr/>
        </p:nvCxnSpPr>
        <p:spPr>
          <a:xfrm rot="10800000">
            <a:off x="4328220" y="3233216"/>
            <a:ext cx="6027" cy="239092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17" name="Shape 230">
            <a:extLst>
              <a:ext uri="{FF2B5EF4-FFF2-40B4-BE49-F238E27FC236}">
                <a16:creationId xmlns:a16="http://schemas.microsoft.com/office/drawing/2014/main" id="{2CCC570A-19D7-A04D-A182-1EB353BAE81E}"/>
              </a:ext>
            </a:extLst>
          </p:cNvPr>
          <p:cNvSpPr txBox="1"/>
          <p:nvPr/>
        </p:nvSpPr>
        <p:spPr>
          <a:xfrm>
            <a:off x="3757614" y="3019574"/>
            <a:ext cx="1157287" cy="251817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rgbClr val="FFFF00"/>
              </a:buClr>
              <a:buSzPct val="25000"/>
            </a:pPr>
            <a:r>
              <a:rPr lang="en-US" sz="1477" dirty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</a:t>
            </a:r>
            <a:r>
              <a:rPr lang="en-US" sz="1477" dirty="0">
                <a:latin typeface="Arial" charset="0"/>
                <a:ea typeface="Arial" charset="0"/>
                <a:cs typeface="Arial" charset="0"/>
                <a:sym typeface="Cabin"/>
              </a:rPr>
              <a:t>('Zip')</a:t>
            </a:r>
          </a:p>
        </p:txBody>
      </p:sp>
    </p:spTree>
    <p:extLst>
      <p:ext uri="{BB962C8B-B14F-4D97-AF65-F5344CB8AC3E}">
        <p14:creationId xmlns:p14="http://schemas.microsoft.com/office/powerpoint/2010/main" val="3675736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57005-20BF-F842-A7D2-94E424240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Flow of Execution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23E225-AE94-914E-B8B2-A74BDCB53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22" y="1113290"/>
            <a:ext cx="3745009" cy="3163953"/>
          </a:xfrm>
        </p:spPr>
        <p:txBody>
          <a:bodyPr>
            <a:noAutofit/>
          </a:bodyPr>
          <a:lstStyle/>
          <a:p>
            <a:r>
              <a:rPr lang="en-HK" sz="1200" dirty="0">
                <a:solidFill>
                  <a:srgbClr val="1F85C6"/>
                </a:solidFill>
              </a:rPr>
              <a:t>One function can call another</a:t>
            </a:r>
            <a:r>
              <a:rPr lang="en-HK" sz="1200" dirty="0"/>
              <a:t>. </a:t>
            </a:r>
          </a:p>
          <a:p>
            <a:pPr lvl="1"/>
            <a:r>
              <a:rPr lang="en-HK" sz="1200" dirty="0"/>
              <a:t>While in the middle of one function, the program might have to execute the statements in another function. </a:t>
            </a:r>
          </a:p>
          <a:p>
            <a:pPr lvl="1"/>
            <a:r>
              <a:rPr lang="en-HK" sz="1200" dirty="0"/>
              <a:t>While executing that new function, the program might have to execute yet another function!</a:t>
            </a:r>
          </a:p>
          <a:p>
            <a:pPr lvl="1"/>
            <a:r>
              <a:rPr lang="en-HK" sz="1200" dirty="0"/>
              <a:t>Each time a function completes, the program picks up where it left off in the function that called it.</a:t>
            </a:r>
          </a:p>
          <a:p>
            <a:r>
              <a:rPr lang="en-HK" sz="1200" dirty="0"/>
              <a:t>When it gets to the end of the program, it terminates.</a:t>
            </a:r>
            <a:endParaRPr lang="en-US" sz="1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11E512-E538-B14A-8CB2-D99156F698B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41</a:t>
            </a:fld>
            <a:endParaRPr lang="en-US" altLang="zh-CN" dirty="0"/>
          </a:p>
        </p:txBody>
      </p:sp>
      <p:sp>
        <p:nvSpPr>
          <p:cNvPr id="5" name="Shape 215">
            <a:extLst>
              <a:ext uri="{FF2B5EF4-FFF2-40B4-BE49-F238E27FC236}">
                <a16:creationId xmlns:a16="http://schemas.microsoft.com/office/drawing/2014/main" id="{64AE3238-B079-B947-8AD0-63E57CFD3D1D}"/>
              </a:ext>
            </a:extLst>
          </p:cNvPr>
          <p:cNvSpPr txBox="1"/>
          <p:nvPr/>
        </p:nvSpPr>
        <p:spPr>
          <a:xfrm>
            <a:off x="4415284" y="432499"/>
            <a:ext cx="1512912" cy="178798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1519" dirty="0">
                <a:latin typeface="Arial" charset="0"/>
                <a:ea typeface="Arial" charset="0"/>
                <a:cs typeface="Arial" charset="0"/>
                <a:sym typeface="Cabin"/>
              </a:rPr>
              <a:t>Program: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55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def</a:t>
            </a:r>
            <a:r>
              <a:rPr lang="en-US" sz="1055" dirty="0"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1055" b="1" dirty="0">
                <a:solidFill>
                  <a:schemeClr val="accent6">
                    <a:lumMod val="75000"/>
                  </a:schemeClr>
                </a:solidFill>
                <a:latin typeface="Courier"/>
                <a:ea typeface="Courier"/>
                <a:cs typeface="Courier"/>
                <a:sym typeface="Courier New"/>
              </a:rPr>
              <a:t>thing2</a:t>
            </a:r>
            <a:r>
              <a:rPr lang="en-US" sz="1055" dirty="0">
                <a:solidFill>
                  <a:schemeClr val="accent6">
                    <a:lumMod val="75000"/>
                  </a:schemeClr>
                </a:solidFill>
                <a:latin typeface="Courier"/>
                <a:ea typeface="Courier"/>
                <a:cs typeface="Courier"/>
                <a:sym typeface="Courier New"/>
              </a:rPr>
              <a:t>():</a:t>
            </a:r>
          </a:p>
          <a:p>
            <a:pPr>
              <a:buClr>
                <a:srgbClr val="FF7F00"/>
              </a:buClr>
              <a:buSzPct val="25000"/>
            </a:pPr>
            <a:r>
              <a:rPr lang="en-US" sz="1055" dirty="0"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1055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1055" dirty="0">
                <a:latin typeface="Courier"/>
                <a:ea typeface="Courier"/>
                <a:cs typeface="Courier"/>
                <a:sym typeface="Courier New"/>
              </a:rPr>
              <a:t>(‘Bang’)</a:t>
            </a:r>
          </a:p>
          <a:p>
            <a:pPr>
              <a:buClr>
                <a:srgbClr val="FFFF00"/>
              </a:buClr>
              <a:buSzPct val="25000"/>
            </a:pPr>
            <a:endParaRPr lang="en-US" sz="1055" dirty="0">
              <a:solidFill>
                <a:srgbClr val="FF0000"/>
              </a:solidFill>
              <a:latin typeface="Courier"/>
              <a:ea typeface="Courier"/>
              <a:cs typeface="Courier"/>
              <a:sym typeface="Courier New"/>
            </a:endParaRPr>
          </a:p>
          <a:p>
            <a:pPr>
              <a:buClr>
                <a:srgbClr val="FFFF00"/>
              </a:buClr>
              <a:buSzPct val="25000"/>
            </a:pPr>
            <a:r>
              <a:rPr lang="en-US" sz="1055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def</a:t>
            </a:r>
            <a:r>
              <a:rPr lang="en-US" sz="1055" dirty="0"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1055" b="1" dirty="0">
                <a:solidFill>
                  <a:schemeClr val="accent6">
                    <a:lumMod val="75000"/>
                  </a:schemeClr>
                </a:solidFill>
                <a:latin typeface="Courier"/>
                <a:ea typeface="Courier"/>
                <a:cs typeface="Courier"/>
                <a:sym typeface="Courier New"/>
              </a:rPr>
              <a:t>thing1</a:t>
            </a:r>
            <a:r>
              <a:rPr lang="en-US" sz="1055" dirty="0">
                <a:solidFill>
                  <a:schemeClr val="accent6">
                    <a:lumMod val="75000"/>
                  </a:schemeClr>
                </a:solidFill>
                <a:latin typeface="Courier"/>
                <a:ea typeface="Courier"/>
                <a:cs typeface="Courier"/>
                <a:sym typeface="Courier New"/>
              </a:rPr>
              <a:t>():</a:t>
            </a:r>
          </a:p>
          <a:p>
            <a:pPr>
              <a:buClr>
                <a:srgbClr val="FF7F00"/>
              </a:buClr>
              <a:buSzPct val="25000"/>
            </a:pPr>
            <a:r>
              <a:rPr lang="en-US" sz="1055" dirty="0"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1055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1055" dirty="0">
                <a:latin typeface="Courier"/>
                <a:ea typeface="Courier"/>
                <a:cs typeface="Courier"/>
                <a:sym typeface="Courier New"/>
              </a:rPr>
              <a:t>('Hello’)</a:t>
            </a:r>
          </a:p>
          <a:p>
            <a:pPr>
              <a:buClr>
                <a:srgbClr val="FF7F00"/>
              </a:buClr>
              <a:buSzPct val="25000"/>
            </a:pPr>
            <a:r>
              <a:rPr lang="en-US" sz="1055" dirty="0">
                <a:latin typeface="Courier"/>
                <a:ea typeface="Courier"/>
                <a:cs typeface="Courier"/>
                <a:sym typeface="Courier New"/>
              </a:rPr>
              <a:t>    thing2()</a:t>
            </a:r>
          </a:p>
          <a:p>
            <a:pPr>
              <a:buClr>
                <a:srgbClr val="FF7F00"/>
              </a:buClr>
              <a:buSzPct val="25000"/>
            </a:pPr>
            <a:r>
              <a:rPr lang="en-US" sz="1055" dirty="0"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1055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1055" dirty="0">
                <a:latin typeface="Courier"/>
                <a:ea typeface="Courier"/>
                <a:cs typeface="Courier"/>
                <a:sym typeface="Courier New"/>
              </a:rPr>
              <a:t>('Fun')</a:t>
            </a:r>
            <a:endParaRPr lang="en-US" sz="1055" b="1" dirty="0">
              <a:latin typeface="Courier"/>
              <a:ea typeface="Courier"/>
              <a:cs typeface="Courier"/>
              <a:sym typeface="Courier New"/>
            </a:endParaRPr>
          </a:p>
          <a:p>
            <a:pPr>
              <a:buClr>
                <a:srgbClr val="FF7F00"/>
              </a:buClr>
              <a:buSzPct val="25000"/>
            </a:pPr>
            <a:r>
              <a:rPr lang="en-US" sz="1055" b="1" dirty="0">
                <a:solidFill>
                  <a:schemeClr val="accent6">
                    <a:lumMod val="75000"/>
                  </a:schemeClr>
                </a:solidFill>
                <a:latin typeface="Courier"/>
                <a:ea typeface="Courier"/>
                <a:cs typeface="Courier"/>
                <a:sym typeface="Courier New"/>
              </a:rPr>
              <a:t>thing1</a:t>
            </a:r>
            <a:r>
              <a:rPr lang="en-US" sz="1055" dirty="0">
                <a:latin typeface="Courier"/>
                <a:ea typeface="Courier"/>
                <a:cs typeface="Courier"/>
                <a:sym typeface="Courier New"/>
              </a:rPr>
              <a:t>()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55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1055" dirty="0">
                <a:latin typeface="Courier"/>
                <a:ea typeface="Courier"/>
                <a:cs typeface="Courier"/>
                <a:sym typeface="Courier New"/>
              </a:rPr>
              <a:t>('Zip')</a:t>
            </a:r>
          </a:p>
        </p:txBody>
      </p:sp>
      <p:sp>
        <p:nvSpPr>
          <p:cNvPr id="8" name="Shape 220">
            <a:extLst>
              <a:ext uri="{FF2B5EF4-FFF2-40B4-BE49-F238E27FC236}">
                <a16:creationId xmlns:a16="http://schemas.microsoft.com/office/drawing/2014/main" id="{77869B03-D05D-7A4B-8B48-8B54807D39D0}"/>
              </a:ext>
            </a:extLst>
          </p:cNvPr>
          <p:cNvSpPr txBox="1"/>
          <p:nvPr/>
        </p:nvSpPr>
        <p:spPr>
          <a:xfrm>
            <a:off x="4688232" y="2873007"/>
            <a:ext cx="1157287" cy="780231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1477" dirty="0">
                <a:latin typeface="Arial" charset="0"/>
                <a:ea typeface="Arial" charset="0"/>
                <a:cs typeface="Arial" charset="0"/>
                <a:sym typeface="Cabin"/>
              </a:rPr>
              <a:t>  </a:t>
            </a:r>
            <a:r>
              <a:rPr lang="en-US" sz="1477" dirty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</a:t>
            </a:r>
            <a:r>
              <a:rPr lang="en-US" sz="1477" dirty="0">
                <a:latin typeface="Arial" charset="0"/>
                <a:ea typeface="Arial" charset="0"/>
                <a:cs typeface="Arial" charset="0"/>
                <a:sym typeface="Cabin"/>
              </a:rPr>
              <a:t>('Hello’)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477" dirty="0">
                <a:latin typeface="Arial" charset="0"/>
                <a:ea typeface="Arial" charset="0"/>
                <a:cs typeface="Arial" charset="0"/>
                <a:sym typeface="Cabin"/>
              </a:rPr>
              <a:t>  thing2()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1477" dirty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 print</a:t>
            </a:r>
            <a:r>
              <a:rPr lang="en-US" sz="1477" dirty="0">
                <a:latin typeface="Arial" charset="0"/>
                <a:ea typeface="Arial" charset="0"/>
                <a:cs typeface="Arial" charset="0"/>
                <a:sym typeface="Cabin"/>
              </a:rPr>
              <a:t>('Fun')</a:t>
            </a:r>
          </a:p>
        </p:txBody>
      </p:sp>
      <p:sp>
        <p:nvSpPr>
          <p:cNvPr id="9" name="Shape 221">
            <a:extLst>
              <a:ext uri="{FF2B5EF4-FFF2-40B4-BE49-F238E27FC236}">
                <a16:creationId xmlns:a16="http://schemas.microsoft.com/office/drawing/2014/main" id="{42A44DEB-4DA6-004D-AFCB-8478B68ED47B}"/>
              </a:ext>
            </a:extLst>
          </p:cNvPr>
          <p:cNvSpPr txBox="1"/>
          <p:nvPr/>
        </p:nvSpPr>
        <p:spPr>
          <a:xfrm>
            <a:off x="3153639" y="3808879"/>
            <a:ext cx="1157287" cy="251817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477" b="1" dirty="0">
                <a:solidFill>
                  <a:schemeClr val="accent6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thing1</a:t>
            </a:r>
            <a:r>
              <a:rPr lang="en-US" sz="1477" dirty="0">
                <a:latin typeface="Arial" charset="0"/>
                <a:ea typeface="Arial" charset="0"/>
                <a:cs typeface="Arial" charset="0"/>
                <a:sym typeface="Cabin"/>
              </a:rPr>
              <a:t>()</a:t>
            </a:r>
          </a:p>
        </p:txBody>
      </p:sp>
      <p:cxnSp>
        <p:nvCxnSpPr>
          <p:cNvPr id="10" name="Shape 222">
            <a:extLst>
              <a:ext uri="{FF2B5EF4-FFF2-40B4-BE49-F238E27FC236}">
                <a16:creationId xmlns:a16="http://schemas.microsoft.com/office/drawing/2014/main" id="{F1913677-DACC-144A-9FA0-C6F596767FC9}"/>
              </a:ext>
            </a:extLst>
          </p:cNvPr>
          <p:cNvCxnSpPr/>
          <p:nvPr/>
        </p:nvCxnSpPr>
        <p:spPr>
          <a:xfrm rot="10800000">
            <a:off x="3724244" y="4070741"/>
            <a:ext cx="6027" cy="239092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11" name="Shape 223">
            <a:extLst>
              <a:ext uri="{FF2B5EF4-FFF2-40B4-BE49-F238E27FC236}">
                <a16:creationId xmlns:a16="http://schemas.microsoft.com/office/drawing/2014/main" id="{D2C97FC0-E9D6-4D43-A278-BFACE9995807}"/>
              </a:ext>
            </a:extLst>
          </p:cNvPr>
          <p:cNvCxnSpPr/>
          <p:nvPr/>
        </p:nvCxnSpPr>
        <p:spPr>
          <a:xfrm flipH="1">
            <a:off x="4305230" y="3389683"/>
            <a:ext cx="361336" cy="432211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12" name="Shape 224">
            <a:extLst>
              <a:ext uri="{FF2B5EF4-FFF2-40B4-BE49-F238E27FC236}">
                <a16:creationId xmlns:a16="http://schemas.microsoft.com/office/drawing/2014/main" id="{A589D74C-0203-ED41-B03A-207C6B85072E}"/>
              </a:ext>
            </a:extLst>
          </p:cNvPr>
          <p:cNvCxnSpPr/>
          <p:nvPr/>
        </p:nvCxnSpPr>
        <p:spPr>
          <a:xfrm rot="10800000" flipH="1">
            <a:off x="4320301" y="3653179"/>
            <a:ext cx="886064" cy="377030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14" name="Shape 227">
            <a:extLst>
              <a:ext uri="{FF2B5EF4-FFF2-40B4-BE49-F238E27FC236}">
                <a16:creationId xmlns:a16="http://schemas.microsoft.com/office/drawing/2014/main" id="{CAF5EB95-F64F-BE4F-A3AA-1E823656A697}"/>
              </a:ext>
            </a:extLst>
          </p:cNvPr>
          <p:cNvSpPr txBox="1"/>
          <p:nvPr/>
        </p:nvSpPr>
        <p:spPr>
          <a:xfrm>
            <a:off x="4666566" y="2612748"/>
            <a:ext cx="791252" cy="2625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519" b="1" dirty="0">
                <a:solidFill>
                  <a:schemeClr val="accent6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thing1</a:t>
            </a:r>
            <a:r>
              <a:rPr lang="en-US" sz="1519" dirty="0">
                <a:solidFill>
                  <a:schemeClr val="accent6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():</a:t>
            </a:r>
          </a:p>
        </p:txBody>
      </p:sp>
      <p:sp>
        <p:nvSpPr>
          <p:cNvPr id="15" name="Shape 228">
            <a:extLst>
              <a:ext uri="{FF2B5EF4-FFF2-40B4-BE49-F238E27FC236}">
                <a16:creationId xmlns:a16="http://schemas.microsoft.com/office/drawing/2014/main" id="{64786689-770E-6448-978B-D70A468DC4DE}"/>
              </a:ext>
            </a:extLst>
          </p:cNvPr>
          <p:cNvSpPr txBox="1"/>
          <p:nvPr/>
        </p:nvSpPr>
        <p:spPr>
          <a:xfrm>
            <a:off x="3153639" y="4741138"/>
            <a:ext cx="1157287" cy="251817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477" b="1" dirty="0">
                <a:solidFill>
                  <a:schemeClr val="accent6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thing1</a:t>
            </a:r>
            <a:r>
              <a:rPr lang="en-US" sz="1477" dirty="0">
                <a:latin typeface="Arial" charset="0"/>
                <a:ea typeface="Arial" charset="0"/>
                <a:cs typeface="Arial" charset="0"/>
                <a:sym typeface="Cabin"/>
              </a:rPr>
              <a:t>()</a:t>
            </a:r>
          </a:p>
        </p:txBody>
      </p:sp>
      <p:cxnSp>
        <p:nvCxnSpPr>
          <p:cNvPr id="16" name="Shape 229">
            <a:extLst>
              <a:ext uri="{FF2B5EF4-FFF2-40B4-BE49-F238E27FC236}">
                <a16:creationId xmlns:a16="http://schemas.microsoft.com/office/drawing/2014/main" id="{BC9126BA-D66B-0946-87F8-87F351E02F9F}"/>
              </a:ext>
            </a:extLst>
          </p:cNvPr>
          <p:cNvCxnSpPr/>
          <p:nvPr/>
        </p:nvCxnSpPr>
        <p:spPr>
          <a:xfrm rot="10800000">
            <a:off x="3724244" y="4499367"/>
            <a:ext cx="6027" cy="239092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17" name="Shape 230">
            <a:extLst>
              <a:ext uri="{FF2B5EF4-FFF2-40B4-BE49-F238E27FC236}">
                <a16:creationId xmlns:a16="http://schemas.microsoft.com/office/drawing/2014/main" id="{F7D727A8-DDDF-C349-938B-29A41CDBB847}"/>
              </a:ext>
            </a:extLst>
          </p:cNvPr>
          <p:cNvSpPr txBox="1"/>
          <p:nvPr/>
        </p:nvSpPr>
        <p:spPr>
          <a:xfrm>
            <a:off x="3153639" y="4285724"/>
            <a:ext cx="1157287" cy="251817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rgbClr val="FFFF00"/>
              </a:buClr>
              <a:buSzPct val="25000"/>
            </a:pPr>
            <a:r>
              <a:rPr lang="en-US" sz="1477" dirty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</a:t>
            </a:r>
            <a:r>
              <a:rPr lang="en-US" sz="1477" dirty="0">
                <a:latin typeface="Arial" charset="0"/>
                <a:ea typeface="Arial" charset="0"/>
                <a:cs typeface="Arial" charset="0"/>
                <a:sym typeface="Cabin"/>
              </a:rPr>
              <a:t>('Zip')</a:t>
            </a:r>
          </a:p>
        </p:txBody>
      </p:sp>
      <p:sp>
        <p:nvSpPr>
          <p:cNvPr id="18" name="Shape 220">
            <a:extLst>
              <a:ext uri="{FF2B5EF4-FFF2-40B4-BE49-F238E27FC236}">
                <a16:creationId xmlns:a16="http://schemas.microsoft.com/office/drawing/2014/main" id="{3238AEE3-AB7E-E841-8311-F58EA96E8FB6}"/>
              </a:ext>
            </a:extLst>
          </p:cNvPr>
          <p:cNvSpPr txBox="1"/>
          <p:nvPr/>
        </p:nvSpPr>
        <p:spPr>
          <a:xfrm>
            <a:off x="5656002" y="2370344"/>
            <a:ext cx="1157287" cy="262532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1477" dirty="0">
                <a:latin typeface="Arial" charset="0"/>
                <a:ea typeface="Arial" charset="0"/>
                <a:cs typeface="Arial" charset="0"/>
                <a:sym typeface="Cabin"/>
              </a:rPr>
              <a:t>  </a:t>
            </a:r>
            <a:r>
              <a:rPr lang="en-US" sz="1477" dirty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print</a:t>
            </a:r>
            <a:r>
              <a:rPr lang="en-US" sz="1477" dirty="0">
                <a:latin typeface="Arial" charset="0"/>
                <a:ea typeface="Arial" charset="0"/>
                <a:cs typeface="Arial" charset="0"/>
                <a:sym typeface="Cabin"/>
              </a:rPr>
              <a:t>(‘Bang’)</a:t>
            </a:r>
          </a:p>
        </p:txBody>
      </p:sp>
      <p:sp>
        <p:nvSpPr>
          <p:cNvPr id="19" name="Shape 227">
            <a:extLst>
              <a:ext uri="{FF2B5EF4-FFF2-40B4-BE49-F238E27FC236}">
                <a16:creationId xmlns:a16="http://schemas.microsoft.com/office/drawing/2014/main" id="{362DE4B9-526E-984A-91A1-10AEC5AFBBAB}"/>
              </a:ext>
            </a:extLst>
          </p:cNvPr>
          <p:cNvSpPr txBox="1"/>
          <p:nvPr/>
        </p:nvSpPr>
        <p:spPr>
          <a:xfrm>
            <a:off x="5690849" y="2090910"/>
            <a:ext cx="791252" cy="2625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519" b="1" dirty="0">
                <a:solidFill>
                  <a:schemeClr val="accent6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  <a:sym typeface="Cabin"/>
              </a:rPr>
              <a:t>thing2</a:t>
            </a:r>
            <a:r>
              <a:rPr lang="en-US" sz="1519" dirty="0">
                <a:solidFill>
                  <a:schemeClr val="accent6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():</a:t>
            </a:r>
          </a:p>
        </p:txBody>
      </p:sp>
      <p:cxnSp>
        <p:nvCxnSpPr>
          <p:cNvPr id="20" name="Shape 225">
            <a:extLst>
              <a:ext uri="{FF2B5EF4-FFF2-40B4-BE49-F238E27FC236}">
                <a16:creationId xmlns:a16="http://schemas.microsoft.com/office/drawing/2014/main" id="{CCBAC7E7-C9AA-1545-AE46-A21F45575716}"/>
              </a:ext>
            </a:extLst>
          </p:cNvPr>
          <p:cNvCxnSpPr>
            <a:cxnSpLocks/>
          </p:cNvCxnSpPr>
          <p:nvPr/>
        </p:nvCxnSpPr>
        <p:spPr>
          <a:xfrm flipH="1">
            <a:off x="5446944" y="2634382"/>
            <a:ext cx="585695" cy="613723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22" name="Shape 224">
            <a:extLst>
              <a:ext uri="{FF2B5EF4-FFF2-40B4-BE49-F238E27FC236}">
                <a16:creationId xmlns:a16="http://schemas.microsoft.com/office/drawing/2014/main" id="{18F76B15-96B2-1845-9DF7-ACA6CF6523D8}"/>
              </a:ext>
            </a:extLst>
          </p:cNvPr>
          <p:cNvCxnSpPr>
            <a:cxnSpLocks/>
          </p:cNvCxnSpPr>
          <p:nvPr/>
        </p:nvCxnSpPr>
        <p:spPr>
          <a:xfrm flipV="1">
            <a:off x="5543403" y="2647868"/>
            <a:ext cx="769586" cy="684402"/>
          </a:xfrm>
          <a:prstGeom prst="straightConnector1">
            <a:avLst/>
          </a:prstGeom>
          <a:noFill/>
          <a:ln w="76200" cap="rnd" cmpd="sng">
            <a:solidFill>
              <a:srgbClr val="00FFFF"/>
            </a:solidFill>
            <a:prstDash val="solid"/>
            <a:miter/>
            <a:headEnd type="stealth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435545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6637FD5-7915-4A23-9C2E-7EEA9FE62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Arguments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8D0263-09E3-4775-9BBE-103D570D36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</a:t>
            </a:r>
            <a:r>
              <a:rPr lang="en-US" dirty="0">
                <a:solidFill>
                  <a:srgbClr val="1F85C6"/>
                </a:solidFill>
              </a:rPr>
              <a:t>argument</a:t>
            </a:r>
            <a:r>
              <a:rPr lang="en-US" dirty="0"/>
              <a:t> is a value we </a:t>
            </a:r>
            <a:r>
              <a:rPr lang="en-US" dirty="0">
                <a:solidFill>
                  <a:srgbClr val="1F85C6"/>
                </a:solidFill>
              </a:rPr>
              <a:t>pass into the function </a:t>
            </a:r>
            <a:r>
              <a:rPr lang="en-US" dirty="0"/>
              <a:t>as its </a:t>
            </a:r>
            <a:r>
              <a:rPr lang="en-US" dirty="0">
                <a:solidFill>
                  <a:srgbClr val="1F85C6"/>
                </a:solidFill>
              </a:rPr>
              <a:t>input</a:t>
            </a:r>
            <a:r>
              <a:rPr lang="en-US" dirty="0"/>
              <a:t> when we call the function</a:t>
            </a:r>
          </a:p>
          <a:p>
            <a:r>
              <a:rPr lang="en-US" dirty="0"/>
              <a:t>We use </a:t>
            </a:r>
            <a:r>
              <a:rPr lang="en-US" dirty="0">
                <a:solidFill>
                  <a:srgbClr val="1F85C6"/>
                </a:solidFill>
              </a:rPr>
              <a:t>arguments</a:t>
            </a:r>
            <a:r>
              <a:rPr lang="en-US" dirty="0"/>
              <a:t> so we can direct the function to do </a:t>
            </a:r>
            <a:r>
              <a:rPr lang="en-US" dirty="0">
                <a:solidFill>
                  <a:srgbClr val="1F85C6"/>
                </a:solidFill>
              </a:rPr>
              <a:t>different</a:t>
            </a:r>
            <a:r>
              <a:rPr lang="en-US" dirty="0"/>
              <a:t> </a:t>
            </a:r>
            <a:r>
              <a:rPr lang="en-US" dirty="0">
                <a:solidFill>
                  <a:srgbClr val="1F85C6"/>
                </a:solidFill>
              </a:rPr>
              <a:t>kinds of work </a:t>
            </a:r>
            <a:r>
              <a:rPr lang="en-US" dirty="0"/>
              <a:t>when we call it at </a:t>
            </a:r>
            <a:r>
              <a:rPr lang="en-US" dirty="0">
                <a:solidFill>
                  <a:srgbClr val="1F85C6"/>
                </a:solidFill>
              </a:rPr>
              <a:t>different times</a:t>
            </a:r>
          </a:p>
          <a:p>
            <a:r>
              <a:rPr lang="en-US" dirty="0"/>
              <a:t>We put the </a:t>
            </a:r>
            <a:r>
              <a:rPr lang="en-US" dirty="0">
                <a:solidFill>
                  <a:srgbClr val="1F85C6"/>
                </a:solidFill>
              </a:rPr>
              <a:t>arguments in parentheses </a:t>
            </a:r>
            <a:r>
              <a:rPr lang="en-US" dirty="0"/>
              <a:t>after the name of the function</a:t>
            </a:r>
          </a:p>
          <a:p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1A02DF3-3564-45BC-BC6B-001A94659E9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9590603-A132-48AD-888A-A9BEB7F9CDB6}" type="slidenum">
              <a:rPr lang="en-US" altLang="zh-CN" smtClean="0"/>
              <a:pPr/>
              <a:t>42</a:t>
            </a:fld>
            <a:endParaRPr lang="en-US" altLang="zh-CN" dirty="0"/>
          </a:p>
        </p:txBody>
      </p:sp>
      <p:sp>
        <p:nvSpPr>
          <p:cNvPr id="10" name="Shape 248">
            <a:extLst>
              <a:ext uri="{FF2B5EF4-FFF2-40B4-BE49-F238E27FC236}">
                <a16:creationId xmlns:a16="http://schemas.microsoft.com/office/drawing/2014/main" id="{2935AE47-96B0-4967-A097-CE77D53D4742}"/>
              </a:ext>
            </a:extLst>
          </p:cNvPr>
          <p:cNvSpPr txBox="1"/>
          <p:nvPr/>
        </p:nvSpPr>
        <p:spPr>
          <a:xfrm>
            <a:off x="1606297" y="3746381"/>
            <a:ext cx="3442883" cy="34285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00FF00"/>
              </a:buClr>
              <a:buSzPct val="25000"/>
            </a:pPr>
            <a:r>
              <a:rPr lang="en-US" sz="2067" dirty="0">
                <a:solidFill>
                  <a:srgbClr val="00B05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big</a:t>
            </a:r>
            <a:r>
              <a:rPr lang="en-US" sz="2067" dirty="0">
                <a:latin typeface="Arial" charset="0"/>
                <a:ea typeface="Arial" charset="0"/>
                <a:cs typeface="Arial" charset="0"/>
                <a:sym typeface="Cabin"/>
              </a:rPr>
              <a:t> =  </a:t>
            </a:r>
            <a:r>
              <a:rPr lang="en-US" sz="2067" dirty="0" err="1">
                <a:solidFill>
                  <a:srgbClr val="FF00FF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max_num</a:t>
            </a:r>
            <a:r>
              <a:rPr lang="en-US" sz="2067" dirty="0">
                <a:latin typeface="Arial" charset="0"/>
                <a:ea typeface="Arial" charset="0"/>
                <a:cs typeface="Arial" charset="0"/>
                <a:sym typeface="Cabin"/>
              </a:rPr>
              <a:t>(</a:t>
            </a:r>
            <a:r>
              <a:rPr lang="en-US" sz="2700" b="1" dirty="0">
                <a:solidFill>
                  <a:srgbClr val="FF872D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“hello”</a:t>
            </a:r>
            <a:r>
              <a:rPr lang="en-US" sz="2067" dirty="0">
                <a:latin typeface="Arial" charset="0"/>
                <a:ea typeface="Arial" charset="0"/>
                <a:cs typeface="Arial" charset="0"/>
                <a:sym typeface="Cabin"/>
              </a:rPr>
              <a:t>)</a:t>
            </a:r>
          </a:p>
        </p:txBody>
      </p:sp>
      <p:sp>
        <p:nvSpPr>
          <p:cNvPr id="11" name="Shape 249">
            <a:extLst>
              <a:ext uri="{FF2B5EF4-FFF2-40B4-BE49-F238E27FC236}">
                <a16:creationId xmlns:a16="http://schemas.microsoft.com/office/drawing/2014/main" id="{3C911FBB-287E-4CDE-BEC4-2AF5BAEB5595}"/>
              </a:ext>
            </a:extLst>
          </p:cNvPr>
          <p:cNvSpPr txBox="1"/>
          <p:nvPr/>
        </p:nvSpPr>
        <p:spPr>
          <a:xfrm>
            <a:off x="4650178" y="3422965"/>
            <a:ext cx="1009949" cy="2625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519" dirty="0">
                <a:latin typeface="Arial" charset="0"/>
                <a:ea typeface="Arial" charset="0"/>
                <a:cs typeface="Arial" charset="0"/>
                <a:sym typeface="Cabin"/>
              </a:rPr>
              <a:t>Argument (input)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CDAFF90-E1AA-4DDE-BDF7-DC24C8EEB504}"/>
              </a:ext>
            </a:extLst>
          </p:cNvPr>
          <p:cNvCxnSpPr/>
          <p:nvPr/>
        </p:nvCxnSpPr>
        <p:spPr>
          <a:xfrm flipH="1">
            <a:off x="4036567" y="3493727"/>
            <a:ext cx="445550" cy="243027"/>
          </a:xfrm>
          <a:prstGeom prst="straightConnector1">
            <a:avLst/>
          </a:prstGeom>
          <a:ln w="57150"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4943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D3C06-CFFB-45AF-A744-84BDE4BBF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2C74E6-EFDB-489B-8FDA-2475407171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ym typeface="Cabin"/>
              </a:rPr>
              <a:t>A </a:t>
            </a:r>
            <a:r>
              <a:rPr lang="en-US" dirty="0">
                <a:solidFill>
                  <a:srgbClr val="1F85C6"/>
                </a:solidFill>
                <a:sym typeface="Cabin"/>
              </a:rPr>
              <a:t>parameter</a:t>
            </a:r>
            <a:r>
              <a:rPr lang="en-US" dirty="0">
                <a:sym typeface="Cabin"/>
              </a:rPr>
              <a:t> is a </a:t>
            </a:r>
            <a:r>
              <a:rPr lang="en-US" dirty="0">
                <a:solidFill>
                  <a:srgbClr val="1F85C6"/>
                </a:solidFill>
                <a:sym typeface="Cabin"/>
              </a:rPr>
              <a:t>variable</a:t>
            </a:r>
            <a:r>
              <a:rPr lang="en-US" dirty="0">
                <a:sym typeface="Cabin"/>
              </a:rPr>
              <a:t> which we use in the function definition to access arguments.  </a:t>
            </a:r>
          </a:p>
          <a:p>
            <a:pPr lvl="1"/>
            <a:r>
              <a:rPr lang="en-US" dirty="0">
                <a:sym typeface="Cabin"/>
              </a:rPr>
              <a:t>It is a </a:t>
            </a:r>
            <a:r>
              <a:rPr lang="en-US" dirty="0"/>
              <a:t>“</a:t>
            </a:r>
            <a:r>
              <a:rPr lang="en-US" dirty="0">
                <a:solidFill>
                  <a:srgbClr val="1F85C6"/>
                </a:solidFill>
                <a:sym typeface="Cabin"/>
              </a:rPr>
              <a:t>handler</a:t>
            </a:r>
            <a:r>
              <a:rPr lang="en-US" dirty="0"/>
              <a:t>”</a:t>
            </a:r>
            <a:r>
              <a:rPr lang="en-US" dirty="0">
                <a:sym typeface="Cabin"/>
              </a:rPr>
              <a:t> that allows the code in the function to </a:t>
            </a:r>
            <a:r>
              <a:rPr lang="en-US" dirty="0">
                <a:solidFill>
                  <a:srgbClr val="1F85C6"/>
                </a:solidFill>
                <a:sym typeface="Cabin"/>
              </a:rPr>
              <a:t>access the arguments </a:t>
            </a:r>
            <a:r>
              <a:rPr lang="en-US" dirty="0">
                <a:sym typeface="Cabin"/>
              </a:rPr>
              <a:t>for a particular </a:t>
            </a:r>
            <a:r>
              <a:rPr lang="en-US" dirty="0">
                <a:solidFill>
                  <a:srgbClr val="1F85C6"/>
                </a:solidFill>
                <a:sym typeface="Cabin"/>
              </a:rPr>
              <a:t>function invocation</a:t>
            </a:r>
            <a:r>
              <a:rPr lang="en-US" dirty="0">
                <a:sym typeface="Cabin"/>
              </a:rPr>
              <a:t>.</a:t>
            </a:r>
          </a:p>
          <a:p>
            <a:endParaRPr lang="en-US" dirty="0">
              <a:sym typeface="Cabin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FD74D4-6E53-4393-8B17-792206FF9F6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43</a:t>
            </a:fld>
            <a:endParaRPr lang="en-US" altLang="zh-CN" dirty="0"/>
          </a:p>
        </p:txBody>
      </p:sp>
      <p:sp>
        <p:nvSpPr>
          <p:cNvPr id="5" name="Shape 340">
            <a:extLst>
              <a:ext uri="{FF2B5EF4-FFF2-40B4-BE49-F238E27FC236}">
                <a16:creationId xmlns:a16="http://schemas.microsoft.com/office/drawing/2014/main" id="{3464BF0A-9184-4161-A94C-90C3F5C5836E}"/>
              </a:ext>
            </a:extLst>
          </p:cNvPr>
          <p:cNvSpPr txBox="1"/>
          <p:nvPr/>
        </p:nvSpPr>
        <p:spPr>
          <a:xfrm>
            <a:off x="1528708" y="2571750"/>
            <a:ext cx="2225756" cy="248747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1013" dirty="0" err="1">
                <a:latin typeface="Courier"/>
                <a:ea typeface="Courier"/>
                <a:cs typeface="Courier"/>
                <a:sym typeface="Courier New"/>
              </a:rPr>
              <a:t>def</a:t>
            </a: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 greet(</a:t>
            </a:r>
            <a:r>
              <a:rPr lang="en-US" sz="1800" b="1" dirty="0" err="1">
                <a:solidFill>
                  <a:srgbClr val="FF872D"/>
                </a:solidFill>
                <a:latin typeface="Courier"/>
                <a:ea typeface="Courier"/>
                <a:cs typeface="Courier"/>
                <a:sym typeface="Courier New"/>
              </a:rPr>
              <a:t>lang</a:t>
            </a: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):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...     if </a:t>
            </a:r>
            <a:r>
              <a:rPr lang="en-US" sz="1013" dirty="0" err="1">
                <a:latin typeface="Courier"/>
                <a:ea typeface="Courier"/>
                <a:cs typeface="Courier"/>
                <a:sym typeface="Courier New"/>
              </a:rPr>
              <a:t>lang</a:t>
            </a: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 == '</a:t>
            </a:r>
            <a:r>
              <a:rPr lang="en-US" sz="1013" dirty="0" err="1">
                <a:latin typeface="Courier"/>
                <a:ea typeface="Courier"/>
                <a:cs typeface="Courier"/>
                <a:sym typeface="Courier New"/>
              </a:rPr>
              <a:t>es</a:t>
            </a: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':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...        print('</a:t>
            </a:r>
            <a:r>
              <a:rPr lang="en-US" sz="1013" dirty="0" err="1">
                <a:latin typeface="Courier"/>
                <a:ea typeface="Courier"/>
                <a:cs typeface="Courier"/>
                <a:sym typeface="Courier New"/>
              </a:rPr>
              <a:t>Hola</a:t>
            </a: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')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...     </a:t>
            </a:r>
            <a:r>
              <a:rPr lang="en-US" sz="1013" dirty="0" err="1">
                <a:latin typeface="Courier"/>
                <a:ea typeface="Courier"/>
                <a:cs typeface="Courier"/>
                <a:sym typeface="Courier New"/>
              </a:rPr>
              <a:t>elif</a:t>
            </a: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1013" dirty="0" err="1">
                <a:latin typeface="Courier"/>
                <a:ea typeface="Courier"/>
                <a:cs typeface="Courier"/>
                <a:sym typeface="Courier New"/>
              </a:rPr>
              <a:t>lang</a:t>
            </a: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 == '</a:t>
            </a:r>
            <a:r>
              <a:rPr lang="en-US" sz="1013" dirty="0" err="1">
                <a:latin typeface="Courier"/>
                <a:ea typeface="Courier"/>
                <a:cs typeface="Courier"/>
                <a:sym typeface="Courier New"/>
              </a:rPr>
              <a:t>fr</a:t>
            </a: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':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...        print('Bonjour')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...     else: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...        print('Hello')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... 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&gt;&gt;&gt; greet('</a:t>
            </a:r>
            <a:r>
              <a:rPr lang="en-US" sz="1013" dirty="0" err="1">
                <a:latin typeface="Courier"/>
                <a:ea typeface="Courier"/>
                <a:cs typeface="Courier"/>
                <a:sym typeface="Courier New"/>
              </a:rPr>
              <a:t>en</a:t>
            </a: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')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Hello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&gt;&gt;&gt; greet('</a:t>
            </a:r>
            <a:r>
              <a:rPr lang="en-US" sz="1013" dirty="0" err="1">
                <a:latin typeface="Courier"/>
                <a:ea typeface="Courier"/>
                <a:cs typeface="Courier"/>
                <a:sym typeface="Courier New"/>
              </a:rPr>
              <a:t>es</a:t>
            </a: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')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13" dirty="0" err="1">
                <a:latin typeface="Courier"/>
                <a:ea typeface="Courier"/>
                <a:cs typeface="Courier"/>
                <a:sym typeface="Courier New"/>
              </a:rPr>
              <a:t>Hola</a:t>
            </a:r>
            <a:endParaRPr lang="en-US" sz="1013" dirty="0">
              <a:latin typeface="Courier"/>
              <a:ea typeface="Courier"/>
              <a:cs typeface="Courier"/>
              <a:sym typeface="Courier New"/>
            </a:endParaRPr>
          </a:p>
          <a:p>
            <a:pPr>
              <a:buClr>
                <a:schemeClr val="lt1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&gt;&gt;&gt; greet('</a:t>
            </a:r>
            <a:r>
              <a:rPr lang="en-US" sz="1013" dirty="0" err="1">
                <a:latin typeface="Courier"/>
                <a:ea typeface="Courier"/>
                <a:cs typeface="Courier"/>
                <a:sym typeface="Courier New"/>
              </a:rPr>
              <a:t>fr</a:t>
            </a: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')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Bonjour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&gt;&gt;&gt; </a:t>
            </a:r>
          </a:p>
        </p:txBody>
      </p:sp>
    </p:spTree>
    <p:extLst>
      <p:ext uri="{BB962C8B-B14F-4D97-AF65-F5344CB8AC3E}">
        <p14:creationId xmlns:p14="http://schemas.microsoft.com/office/powerpoint/2010/main" val="139337815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4D7E9-C881-469C-9CD8-5DFC7C413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Return Value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DA9F03-3AF3-4BA7-9A1F-16F1FF252E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Often a function will take its </a:t>
            </a:r>
            <a:r>
              <a:rPr lang="en-US" dirty="0">
                <a:solidFill>
                  <a:srgbClr val="1F85C6"/>
                </a:solidFill>
              </a:rPr>
              <a:t>arguments</a:t>
            </a:r>
            <a:r>
              <a:rPr lang="en-US" dirty="0"/>
              <a:t>, do some computation, and </a:t>
            </a:r>
            <a:r>
              <a:rPr lang="en-US" dirty="0">
                <a:solidFill>
                  <a:srgbClr val="1F85C6"/>
                </a:solidFill>
              </a:rPr>
              <a:t>return a value </a:t>
            </a:r>
            <a:r>
              <a:rPr lang="en-US" dirty="0"/>
              <a:t>to be used as the value of the function call in the calling expression.  </a:t>
            </a:r>
          </a:p>
          <a:p>
            <a:pPr lvl="1"/>
            <a:r>
              <a:rPr lang="en-US" dirty="0"/>
              <a:t>The </a:t>
            </a:r>
            <a:r>
              <a:rPr lang="en-US" dirty="0">
                <a:solidFill>
                  <a:srgbClr val="1F85C6"/>
                </a:solidFill>
              </a:rPr>
              <a:t>return</a:t>
            </a:r>
            <a:r>
              <a:rPr lang="en-US" dirty="0"/>
              <a:t> keyword is used for this.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426BAC-246D-4601-B06C-4A2112B2EFA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44</a:t>
            </a:fld>
            <a:endParaRPr lang="en-US" altLang="zh-CN" dirty="0"/>
          </a:p>
        </p:txBody>
      </p:sp>
      <p:sp>
        <p:nvSpPr>
          <p:cNvPr id="5" name="Shape 347">
            <a:extLst>
              <a:ext uri="{FF2B5EF4-FFF2-40B4-BE49-F238E27FC236}">
                <a16:creationId xmlns:a16="http://schemas.microsoft.com/office/drawing/2014/main" id="{0FCD2E11-C2A5-44A1-ABB1-B69CC853CDA8}"/>
              </a:ext>
            </a:extLst>
          </p:cNvPr>
          <p:cNvSpPr txBox="1"/>
          <p:nvPr/>
        </p:nvSpPr>
        <p:spPr>
          <a:xfrm>
            <a:off x="1575176" y="2677525"/>
            <a:ext cx="2673297" cy="1593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FF00"/>
              </a:buClr>
              <a:buSzPct val="25000"/>
            </a:pPr>
            <a:r>
              <a:rPr lang="en-US" sz="1050" dirty="0" err="1">
                <a:latin typeface="Courier"/>
                <a:ea typeface="Courier"/>
                <a:cs typeface="Courier"/>
                <a:sym typeface="Courier New"/>
              </a:rPr>
              <a:t>def</a:t>
            </a: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 greet():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    return "Hello"</a:t>
            </a:r>
          </a:p>
          <a:p>
            <a:pPr algn="ctr"/>
            <a:endParaRPr sz="1050" b="1" dirty="0">
              <a:latin typeface="Courier"/>
              <a:ea typeface="Courier"/>
              <a:cs typeface="Courier"/>
              <a:sym typeface="Courier New"/>
            </a:endParaRPr>
          </a:p>
          <a:p>
            <a:pPr>
              <a:buClr>
                <a:srgbClr val="FFFF00"/>
              </a:buClr>
              <a:buSzPct val="25000"/>
            </a:pP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print(greet(), "Glenn")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res = greet ()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print(res, "Sally")</a:t>
            </a:r>
          </a:p>
        </p:txBody>
      </p:sp>
      <p:sp>
        <p:nvSpPr>
          <p:cNvPr id="6" name="Shape 348">
            <a:extLst>
              <a:ext uri="{FF2B5EF4-FFF2-40B4-BE49-F238E27FC236}">
                <a16:creationId xmlns:a16="http://schemas.microsoft.com/office/drawing/2014/main" id="{DCAA3474-E574-4950-B315-75106806B6D5}"/>
              </a:ext>
            </a:extLst>
          </p:cNvPr>
          <p:cNvSpPr txBox="1"/>
          <p:nvPr/>
        </p:nvSpPr>
        <p:spPr>
          <a:xfrm>
            <a:off x="4512427" y="3348398"/>
            <a:ext cx="2250281" cy="67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00FF00"/>
              </a:buClr>
              <a:buSzPct val="25000"/>
            </a:pPr>
            <a:r>
              <a:rPr lang="en-US" sz="1575" dirty="0">
                <a:latin typeface="Courier"/>
                <a:ea typeface="Courier"/>
                <a:cs typeface="Courier"/>
                <a:sym typeface="Courier New"/>
              </a:rPr>
              <a:t>Hello Glenn</a:t>
            </a:r>
          </a:p>
          <a:p>
            <a:pPr>
              <a:buClr>
                <a:srgbClr val="00FF00"/>
              </a:buClr>
              <a:buSzPct val="25000"/>
            </a:pPr>
            <a:r>
              <a:rPr lang="en-US" sz="1575" dirty="0">
                <a:latin typeface="Courier"/>
                <a:ea typeface="Courier"/>
                <a:cs typeface="Courier"/>
                <a:sym typeface="Courier New"/>
              </a:rPr>
              <a:t>Hello Sally</a:t>
            </a:r>
          </a:p>
        </p:txBody>
      </p:sp>
    </p:spTree>
    <p:extLst>
      <p:ext uri="{BB962C8B-B14F-4D97-AF65-F5344CB8AC3E}">
        <p14:creationId xmlns:p14="http://schemas.microsoft.com/office/powerpoint/2010/main" val="403472874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8F587-8F17-4F8B-BEE1-6CC3A49D5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Return Value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7F57E0-BAA0-491A-8123-71FAE2196B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ym typeface="Cabin"/>
              </a:rPr>
              <a:t>A </a:t>
            </a:r>
            <a:r>
              <a:rPr lang="en-US" dirty="0">
                <a:solidFill>
                  <a:srgbClr val="1F85C6"/>
                </a:solidFill>
                <a:sym typeface="Arial"/>
              </a:rPr>
              <a:t>“</a:t>
            </a:r>
            <a:r>
              <a:rPr lang="en-US" dirty="0">
                <a:solidFill>
                  <a:srgbClr val="1F85C6"/>
                </a:solidFill>
                <a:sym typeface="Cabin"/>
              </a:rPr>
              <a:t>fruitful</a:t>
            </a:r>
            <a:r>
              <a:rPr lang="en-US" dirty="0">
                <a:solidFill>
                  <a:srgbClr val="1F85C6"/>
                </a:solidFill>
                <a:sym typeface="Arial"/>
              </a:rPr>
              <a:t>”</a:t>
            </a:r>
            <a:r>
              <a:rPr lang="en-US" dirty="0">
                <a:solidFill>
                  <a:srgbClr val="1F85C6"/>
                </a:solidFill>
                <a:sym typeface="Cabin"/>
              </a:rPr>
              <a:t> function</a:t>
            </a:r>
            <a:r>
              <a:rPr lang="en-US" dirty="0">
                <a:sym typeface="Cabin"/>
              </a:rPr>
              <a:t> is one that </a:t>
            </a:r>
            <a:r>
              <a:rPr lang="en-US" dirty="0">
                <a:solidFill>
                  <a:srgbClr val="1F85C6"/>
                </a:solidFill>
                <a:sym typeface="Cabin"/>
              </a:rPr>
              <a:t>produces a result </a:t>
            </a:r>
            <a:r>
              <a:rPr lang="en-US" dirty="0">
                <a:sym typeface="Cabin"/>
              </a:rPr>
              <a:t>(or return value)</a:t>
            </a:r>
          </a:p>
          <a:p>
            <a:r>
              <a:rPr lang="en-US" dirty="0">
                <a:sym typeface="Cabin"/>
              </a:rPr>
              <a:t>The </a:t>
            </a:r>
            <a:r>
              <a:rPr lang="en-US" dirty="0">
                <a:solidFill>
                  <a:srgbClr val="1F85C6"/>
                </a:solidFill>
                <a:sym typeface="Cabin"/>
              </a:rPr>
              <a:t>return</a:t>
            </a:r>
            <a:r>
              <a:rPr lang="en-US" dirty="0">
                <a:sym typeface="Cabin"/>
              </a:rPr>
              <a:t> statement ends the function execution and</a:t>
            </a:r>
            <a:r>
              <a:rPr lang="en-US" dirty="0">
                <a:solidFill>
                  <a:srgbClr val="1F85C6"/>
                </a:solidFill>
                <a:sym typeface="Cabin"/>
              </a:rPr>
              <a:t> </a:t>
            </a:r>
            <a:r>
              <a:rPr lang="en-US" dirty="0">
                <a:solidFill>
                  <a:srgbClr val="1F85C6"/>
                </a:solidFill>
                <a:sym typeface="Arial"/>
              </a:rPr>
              <a:t>“</a:t>
            </a:r>
            <a:r>
              <a:rPr lang="en-US" dirty="0">
                <a:solidFill>
                  <a:srgbClr val="1F85C6"/>
                </a:solidFill>
                <a:sym typeface="Cabin"/>
              </a:rPr>
              <a:t>sends back</a:t>
            </a:r>
            <a:r>
              <a:rPr lang="en-US" dirty="0">
                <a:solidFill>
                  <a:srgbClr val="1F85C6"/>
                </a:solidFill>
                <a:sym typeface="Arial"/>
              </a:rPr>
              <a:t>”</a:t>
            </a:r>
            <a:r>
              <a:rPr lang="en-US" dirty="0">
                <a:solidFill>
                  <a:srgbClr val="1F85C6"/>
                </a:solidFill>
                <a:sym typeface="Cabin"/>
              </a:rPr>
              <a:t> </a:t>
            </a:r>
            <a:r>
              <a:rPr lang="en-US" dirty="0">
                <a:sym typeface="Cabin"/>
              </a:rPr>
              <a:t>the result of the function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AB511C-4419-48B4-867B-FAC39EA2CF5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45</a:t>
            </a:fld>
            <a:endParaRPr lang="en-US" altLang="zh-CN" dirty="0"/>
          </a:p>
        </p:txBody>
      </p:sp>
      <p:sp>
        <p:nvSpPr>
          <p:cNvPr id="7" name="Shape 355">
            <a:extLst>
              <a:ext uri="{FF2B5EF4-FFF2-40B4-BE49-F238E27FC236}">
                <a16:creationId xmlns:a16="http://schemas.microsoft.com/office/drawing/2014/main" id="{176B1548-F412-45E3-AE27-6518A68E754E}"/>
              </a:ext>
            </a:extLst>
          </p:cNvPr>
          <p:cNvSpPr txBox="1"/>
          <p:nvPr/>
        </p:nvSpPr>
        <p:spPr>
          <a:xfrm>
            <a:off x="1137163" y="2535427"/>
            <a:ext cx="2820743" cy="264437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1050" dirty="0" err="1">
                <a:latin typeface="Courier"/>
                <a:ea typeface="Courier"/>
                <a:cs typeface="Courier"/>
                <a:sym typeface="Courier New"/>
              </a:rPr>
              <a:t>def</a:t>
            </a: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 greet(</a:t>
            </a:r>
            <a:r>
              <a:rPr lang="en-US" sz="1050" dirty="0" err="1">
                <a:latin typeface="Courier"/>
                <a:ea typeface="Courier"/>
                <a:cs typeface="Courier"/>
                <a:sym typeface="Courier New"/>
              </a:rPr>
              <a:t>lang</a:t>
            </a: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):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...     if </a:t>
            </a:r>
            <a:r>
              <a:rPr lang="en-US" sz="1050" dirty="0" err="1">
                <a:latin typeface="Courier"/>
                <a:ea typeface="Courier"/>
                <a:cs typeface="Courier"/>
                <a:sym typeface="Courier New"/>
              </a:rPr>
              <a:t>lang</a:t>
            </a: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 == '</a:t>
            </a:r>
            <a:r>
              <a:rPr lang="en-US" sz="1050" dirty="0" err="1">
                <a:latin typeface="Courier"/>
                <a:ea typeface="Courier"/>
                <a:cs typeface="Courier"/>
                <a:sym typeface="Courier New"/>
              </a:rPr>
              <a:t>es</a:t>
            </a: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':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...         return '</a:t>
            </a:r>
            <a:r>
              <a:rPr lang="en-US" sz="1050" dirty="0" err="1">
                <a:latin typeface="Courier"/>
                <a:ea typeface="Courier"/>
                <a:cs typeface="Courier"/>
                <a:sym typeface="Courier New"/>
              </a:rPr>
              <a:t>Hola</a:t>
            </a: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'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...     </a:t>
            </a:r>
            <a:r>
              <a:rPr lang="en-US" sz="1050" dirty="0" err="1">
                <a:latin typeface="Courier"/>
                <a:ea typeface="Courier"/>
                <a:cs typeface="Courier"/>
                <a:sym typeface="Courier New"/>
              </a:rPr>
              <a:t>elif</a:t>
            </a: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1050" dirty="0" err="1">
                <a:latin typeface="Courier"/>
                <a:ea typeface="Courier"/>
                <a:cs typeface="Courier"/>
                <a:sym typeface="Courier New"/>
              </a:rPr>
              <a:t>lang</a:t>
            </a: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 == '</a:t>
            </a:r>
            <a:r>
              <a:rPr lang="en-US" sz="1050" dirty="0" err="1">
                <a:latin typeface="Courier"/>
                <a:ea typeface="Courier"/>
                <a:cs typeface="Courier"/>
                <a:sym typeface="Courier New"/>
              </a:rPr>
              <a:t>fr</a:t>
            </a: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':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...         return 'Bonjour'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...     else: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...         return 'Hello'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... 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&gt;&gt;&gt; print(greet('</a:t>
            </a:r>
            <a:r>
              <a:rPr lang="en-US" sz="1050" dirty="0" err="1">
                <a:latin typeface="Courier"/>
                <a:ea typeface="Courier"/>
                <a:cs typeface="Courier"/>
                <a:sym typeface="Courier New"/>
              </a:rPr>
              <a:t>en</a:t>
            </a: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'),'Glenn')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Hello Glenn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&gt;&gt;&gt; print(greet('</a:t>
            </a:r>
            <a:r>
              <a:rPr lang="en-US" sz="1050" dirty="0" err="1">
                <a:latin typeface="Courier"/>
                <a:ea typeface="Courier"/>
                <a:cs typeface="Courier"/>
                <a:sym typeface="Courier New"/>
              </a:rPr>
              <a:t>es</a:t>
            </a: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'),'Sally')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50" dirty="0" err="1">
                <a:latin typeface="Courier"/>
                <a:ea typeface="Courier"/>
                <a:cs typeface="Courier"/>
                <a:sym typeface="Courier New"/>
              </a:rPr>
              <a:t>Hola</a:t>
            </a: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 Sally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&gt;&gt;&gt; print(greet('</a:t>
            </a:r>
            <a:r>
              <a:rPr lang="en-US" sz="1050" dirty="0" err="1">
                <a:latin typeface="Courier"/>
                <a:ea typeface="Courier"/>
                <a:cs typeface="Courier"/>
                <a:sym typeface="Courier New"/>
              </a:rPr>
              <a:t>fr</a:t>
            </a: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'),'Michael')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Bonjour Michael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&gt;&gt;&gt; </a:t>
            </a:r>
          </a:p>
        </p:txBody>
      </p:sp>
    </p:spTree>
    <p:extLst>
      <p:ext uri="{BB962C8B-B14F-4D97-AF65-F5344CB8AC3E}">
        <p14:creationId xmlns:p14="http://schemas.microsoft.com/office/powerpoint/2010/main" val="151649101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hape 26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ym typeface="Cabin"/>
              </a:rPr>
              <a:t>Arguments, Parameters, and Results</a:t>
            </a:r>
          </a:p>
        </p:txBody>
      </p:sp>
      <p:sp>
        <p:nvSpPr>
          <p:cNvPr id="262" name="Shape 262"/>
          <p:cNvSpPr txBox="1"/>
          <p:nvPr/>
        </p:nvSpPr>
        <p:spPr>
          <a:xfrm>
            <a:off x="860837" y="1583915"/>
            <a:ext cx="3008897" cy="70191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1266" dirty="0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 New"/>
              </a:rPr>
              <a:t>big</a:t>
            </a: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1266" dirty="0">
                <a:solidFill>
                  <a:srgbClr val="FF00FF"/>
                </a:solidFill>
                <a:latin typeface="Courier"/>
                <a:ea typeface="Courier"/>
                <a:cs typeface="Courier"/>
                <a:sym typeface="Courier New"/>
              </a:rPr>
              <a:t>max</a:t>
            </a: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(‘hello')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&gt;&gt;&gt; </a:t>
            </a:r>
            <a:r>
              <a:rPr lang="en-US" sz="1266" dirty="0">
                <a:ln>
                  <a:solidFill>
                    <a:srgbClr val="FF0000"/>
                  </a:solidFill>
                </a:ln>
                <a:latin typeface="Courier"/>
                <a:ea typeface="Courier"/>
                <a:cs typeface="Courier"/>
                <a:sym typeface="Courier New"/>
              </a:rPr>
              <a:t>print</a:t>
            </a: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1266" dirty="0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 New"/>
              </a:rPr>
              <a:t>big</a:t>
            </a:r>
            <a:r>
              <a:rPr lang="en-US" sz="1266" dirty="0"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266" dirty="0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o</a:t>
            </a:r>
          </a:p>
        </p:txBody>
      </p:sp>
      <p:sp>
        <p:nvSpPr>
          <p:cNvPr id="263" name="Shape 263"/>
          <p:cNvSpPr txBox="1"/>
          <p:nvPr/>
        </p:nvSpPr>
        <p:spPr>
          <a:xfrm>
            <a:off x="3168046" y="2362804"/>
            <a:ext cx="1332755" cy="1189435"/>
          </a:xfrm>
          <a:prstGeom prst="rect">
            <a:avLst/>
          </a:prstGeom>
          <a:noFill/>
          <a:ln w="762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lvl="0">
              <a:buClr>
                <a:srgbClr val="FFFF00"/>
              </a:buClr>
              <a:buSzPct val="25000"/>
            </a:pPr>
            <a:r>
              <a:rPr lang="en-US" sz="1013" b="1" dirty="0"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1013" dirty="0" err="1">
                <a:solidFill>
                  <a:schemeClr val="accent6">
                    <a:lumMod val="75000"/>
                  </a:schemeClr>
                </a:solidFill>
                <a:latin typeface="Courier"/>
                <a:ea typeface="Courier"/>
                <a:cs typeface="Courier"/>
                <a:sym typeface="Courier New"/>
              </a:rPr>
              <a:t>def</a:t>
            </a: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 max(</a:t>
            </a:r>
            <a:r>
              <a:rPr lang="en-US" sz="1013" dirty="0" err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inp</a:t>
            </a: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):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    blah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    blah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    </a:t>
            </a:r>
            <a:r>
              <a:rPr lang="en-US" sz="1013" dirty="0">
                <a:solidFill>
                  <a:schemeClr val="accent6">
                    <a:lumMod val="75000"/>
                  </a:schemeClr>
                </a:solidFill>
                <a:latin typeface="Courier"/>
                <a:ea typeface="Courier"/>
                <a:cs typeface="Courier"/>
                <a:sym typeface="Courier New"/>
              </a:rPr>
              <a:t>for</a:t>
            </a: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 x </a:t>
            </a:r>
            <a:r>
              <a:rPr lang="en-US" sz="1013" dirty="0">
                <a:solidFill>
                  <a:schemeClr val="accent6">
                    <a:lumMod val="75000"/>
                  </a:schemeClr>
                </a:solidFill>
                <a:latin typeface="Courier"/>
                <a:ea typeface="Courier"/>
                <a:cs typeface="Courier"/>
                <a:sym typeface="Courier New"/>
              </a:rPr>
              <a:t>in</a:t>
            </a: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1013" dirty="0" err="1">
                <a:latin typeface="Courier"/>
                <a:ea typeface="Courier"/>
                <a:cs typeface="Courier"/>
                <a:sym typeface="Courier New"/>
              </a:rPr>
              <a:t>inp</a:t>
            </a: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: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      blah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      blah</a:t>
            </a:r>
          </a:p>
          <a:p>
            <a:pPr lvl="0">
              <a:buClr>
                <a:schemeClr val="lt1"/>
              </a:buClr>
              <a:buSzPct val="25000"/>
            </a:pPr>
            <a:r>
              <a:rPr lang="en-US" sz="1013" dirty="0"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1013" dirty="0">
                <a:solidFill>
                  <a:srgbClr val="00B050"/>
                </a:solidFill>
                <a:latin typeface="Courier"/>
                <a:ea typeface="Courier"/>
                <a:cs typeface="Courier"/>
                <a:sym typeface="Courier New"/>
              </a:rPr>
              <a:t>return ‘w’</a:t>
            </a:r>
          </a:p>
        </p:txBody>
      </p:sp>
      <p:cxnSp>
        <p:nvCxnSpPr>
          <p:cNvPr id="264" name="Shape 264"/>
          <p:cNvCxnSpPr/>
          <p:nvPr/>
        </p:nvCxnSpPr>
        <p:spPr>
          <a:xfrm flipH="1">
            <a:off x="2590070" y="2978953"/>
            <a:ext cx="524139" cy="7367"/>
          </a:xfrm>
          <a:prstGeom prst="straightConnector1">
            <a:avLst/>
          </a:prstGeom>
          <a:noFill/>
          <a:ln w="88900" cap="rnd" cmpd="sng">
            <a:solidFill>
              <a:srgbClr val="0070C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265" name="Shape 265"/>
          <p:cNvSpPr txBox="1"/>
          <p:nvPr/>
        </p:nvSpPr>
        <p:spPr>
          <a:xfrm>
            <a:off x="1458234" y="2737850"/>
            <a:ext cx="1202159" cy="48220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rgbClr val="FF7F00"/>
              </a:buClr>
              <a:buSzPct val="25000"/>
            </a:pPr>
            <a:r>
              <a:rPr lang="en-US" sz="1519" dirty="0">
                <a:solidFill>
                  <a:schemeClr val="accent6">
                    <a:lumMod val="75000"/>
                  </a:schemeClr>
                </a:solidFill>
              </a:rPr>
              <a:t>'h</a:t>
            </a:r>
            <a:r>
              <a:rPr lang="en-US" sz="1519" dirty="0">
                <a:solidFill>
                  <a:schemeClr val="accent6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  <a:sym typeface="Cabin"/>
              </a:rPr>
              <a:t>ello</a:t>
            </a:r>
            <a:r>
              <a:rPr lang="en-US" sz="1519" dirty="0">
                <a:solidFill>
                  <a:schemeClr val="accent6">
                    <a:lumMod val="75000"/>
                  </a:schemeClr>
                </a:solidFill>
              </a:rPr>
              <a:t>'</a:t>
            </a:r>
            <a:r>
              <a:rPr lang="en-US" sz="1519" dirty="0">
                <a:solidFill>
                  <a:schemeClr val="accent6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</a:p>
          <a:p>
            <a:pPr algn="ctr">
              <a:buClr>
                <a:srgbClr val="FF7F00"/>
              </a:buClr>
              <a:buSzPct val="25000"/>
            </a:pPr>
            <a:r>
              <a:rPr lang="en-US" sz="1519" dirty="0">
                <a:solidFill>
                  <a:schemeClr val="accent6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(a string)</a:t>
            </a:r>
          </a:p>
        </p:txBody>
      </p:sp>
      <p:sp>
        <p:nvSpPr>
          <p:cNvPr id="266" name="Shape 266"/>
          <p:cNvSpPr txBox="1"/>
          <p:nvPr/>
        </p:nvSpPr>
        <p:spPr>
          <a:xfrm>
            <a:off x="5266299" y="2716419"/>
            <a:ext cx="922883" cy="48220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rgbClr val="00FF00"/>
              </a:buClr>
              <a:buSzPct val="25000"/>
            </a:pPr>
            <a:r>
              <a:rPr lang="en-US" sz="1519" dirty="0">
                <a:solidFill>
                  <a:srgbClr val="00B050"/>
                </a:solidFill>
              </a:rPr>
              <a:t>'</a:t>
            </a:r>
            <a:r>
              <a:rPr lang="en-US" sz="1519" dirty="0">
                <a:solidFill>
                  <a:srgbClr val="00B05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o</a:t>
            </a:r>
            <a:r>
              <a:rPr lang="en-US" sz="1519" dirty="0">
                <a:solidFill>
                  <a:srgbClr val="00B050"/>
                </a:solidFill>
              </a:rPr>
              <a:t>'</a:t>
            </a:r>
          </a:p>
          <a:p>
            <a:pPr algn="ctr">
              <a:buClr>
                <a:srgbClr val="00FF00"/>
              </a:buClr>
              <a:buSzPct val="25000"/>
            </a:pPr>
            <a:r>
              <a:rPr lang="en-US" sz="1519" dirty="0">
                <a:solidFill>
                  <a:srgbClr val="00B05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(a string)</a:t>
            </a:r>
          </a:p>
        </p:txBody>
      </p:sp>
      <p:cxnSp>
        <p:nvCxnSpPr>
          <p:cNvPr id="267" name="Shape 267"/>
          <p:cNvCxnSpPr/>
          <p:nvPr/>
        </p:nvCxnSpPr>
        <p:spPr>
          <a:xfrm flipH="1">
            <a:off x="4612749" y="2957521"/>
            <a:ext cx="455311" cy="0"/>
          </a:xfrm>
          <a:prstGeom prst="straightConnector1">
            <a:avLst/>
          </a:prstGeom>
          <a:noFill/>
          <a:ln w="88900" cap="rnd" cmpd="sng">
            <a:solidFill>
              <a:srgbClr val="0070C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11" name="Shape 265">
            <a:extLst>
              <a:ext uri="{FF2B5EF4-FFF2-40B4-BE49-F238E27FC236}">
                <a16:creationId xmlns:a16="http://schemas.microsoft.com/office/drawing/2014/main" id="{17A93E1F-8865-4877-976F-2A92435D4D09}"/>
              </a:ext>
            </a:extLst>
          </p:cNvPr>
          <p:cNvSpPr txBox="1"/>
          <p:nvPr/>
        </p:nvSpPr>
        <p:spPr>
          <a:xfrm>
            <a:off x="4059586" y="1771123"/>
            <a:ext cx="1202159" cy="48220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rgbClr val="FF7F00"/>
              </a:buClr>
              <a:buSzPct val="25000"/>
            </a:pPr>
            <a:r>
              <a:rPr lang="en-US" sz="1519" dirty="0">
                <a:solidFill>
                  <a:srgbClr val="0070C0"/>
                </a:solidFill>
              </a:rPr>
              <a:t>Parameter</a:t>
            </a:r>
            <a:endParaRPr lang="en-US" sz="1519" dirty="0">
              <a:solidFill>
                <a:srgbClr val="0070C0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sp>
        <p:nvSpPr>
          <p:cNvPr id="12" name="Shape 265">
            <a:extLst>
              <a:ext uri="{FF2B5EF4-FFF2-40B4-BE49-F238E27FC236}">
                <a16:creationId xmlns:a16="http://schemas.microsoft.com/office/drawing/2014/main" id="{AA88B1FF-0C4D-4C84-B62D-14948CF6A863}"/>
              </a:ext>
            </a:extLst>
          </p:cNvPr>
          <p:cNvSpPr txBox="1"/>
          <p:nvPr/>
        </p:nvSpPr>
        <p:spPr>
          <a:xfrm>
            <a:off x="481856" y="3450094"/>
            <a:ext cx="1202159" cy="48220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rgbClr val="FF7F00"/>
              </a:buClr>
              <a:buSzPct val="25000"/>
            </a:pPr>
            <a:r>
              <a:rPr lang="en-US" sz="1519" dirty="0">
                <a:solidFill>
                  <a:schemeClr val="accent6">
                    <a:lumMod val="75000"/>
                  </a:schemeClr>
                </a:solidFill>
              </a:rPr>
              <a:t>Argument</a:t>
            </a:r>
            <a:endParaRPr lang="en-US" sz="1519" dirty="0">
              <a:solidFill>
                <a:schemeClr val="accent6">
                  <a:lumMod val="75000"/>
                </a:schemeClr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cxnSp>
        <p:nvCxnSpPr>
          <p:cNvPr id="13" name="Shape 267">
            <a:extLst>
              <a:ext uri="{FF2B5EF4-FFF2-40B4-BE49-F238E27FC236}">
                <a16:creationId xmlns:a16="http://schemas.microsoft.com/office/drawing/2014/main" id="{DE8C0CBA-C4A1-4461-AE4D-0CC402210CBE}"/>
              </a:ext>
            </a:extLst>
          </p:cNvPr>
          <p:cNvCxnSpPr>
            <a:cxnSpLocks/>
          </p:cNvCxnSpPr>
          <p:nvPr/>
        </p:nvCxnSpPr>
        <p:spPr>
          <a:xfrm flipV="1">
            <a:off x="4026551" y="2165991"/>
            <a:ext cx="474251" cy="283532"/>
          </a:xfrm>
          <a:prstGeom prst="straightConnector1">
            <a:avLst/>
          </a:prstGeom>
          <a:noFill/>
          <a:ln w="88900" cap="rnd" cmpd="sng">
            <a:solidFill>
              <a:srgbClr val="0070C0"/>
            </a:solidFill>
            <a:prstDash val="solid"/>
            <a:miter/>
            <a:headEnd type="stealth" w="med" len="med"/>
            <a:tailEnd type="none" w="med" len="med"/>
          </a:ln>
        </p:spPr>
      </p:cxnSp>
      <p:cxnSp>
        <p:nvCxnSpPr>
          <p:cNvPr id="16" name="Shape 267">
            <a:extLst>
              <a:ext uri="{FF2B5EF4-FFF2-40B4-BE49-F238E27FC236}">
                <a16:creationId xmlns:a16="http://schemas.microsoft.com/office/drawing/2014/main" id="{CDE05D1C-3A7B-481E-953D-A5A15605F7F7}"/>
              </a:ext>
            </a:extLst>
          </p:cNvPr>
          <p:cNvCxnSpPr>
            <a:cxnSpLocks/>
          </p:cNvCxnSpPr>
          <p:nvPr/>
        </p:nvCxnSpPr>
        <p:spPr>
          <a:xfrm flipH="1">
            <a:off x="1199127" y="3117909"/>
            <a:ext cx="384598" cy="332185"/>
          </a:xfrm>
          <a:prstGeom prst="straightConnector1">
            <a:avLst/>
          </a:prstGeom>
          <a:noFill/>
          <a:ln w="88900" cap="rnd" cmpd="sng">
            <a:solidFill>
              <a:schemeClr val="accent6">
                <a:lumMod val="75000"/>
              </a:schemeClr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21" name="Shape 265">
            <a:extLst>
              <a:ext uri="{FF2B5EF4-FFF2-40B4-BE49-F238E27FC236}">
                <a16:creationId xmlns:a16="http://schemas.microsoft.com/office/drawing/2014/main" id="{AD9EF7C5-D1FB-41DC-B96B-E7637C3E214D}"/>
              </a:ext>
            </a:extLst>
          </p:cNvPr>
          <p:cNvSpPr txBox="1"/>
          <p:nvPr/>
        </p:nvSpPr>
        <p:spPr>
          <a:xfrm>
            <a:off x="5251708" y="3436389"/>
            <a:ext cx="1202159" cy="48220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rgbClr val="FF7F00"/>
              </a:buClr>
              <a:buSzPct val="25000"/>
            </a:pPr>
            <a:r>
              <a:rPr lang="en-US" sz="1519" dirty="0">
                <a:solidFill>
                  <a:srgbClr val="00B050"/>
                </a:solidFill>
              </a:rPr>
              <a:t>Result</a:t>
            </a:r>
            <a:endParaRPr lang="en-US" sz="1519" dirty="0">
              <a:solidFill>
                <a:srgbClr val="00B050"/>
              </a:solidFill>
              <a:latin typeface="Arial" charset="0"/>
              <a:ea typeface="Arial" charset="0"/>
              <a:cs typeface="Arial" charset="0"/>
              <a:sym typeface="Cabin"/>
            </a:endParaRPr>
          </a:p>
        </p:txBody>
      </p:sp>
      <p:cxnSp>
        <p:nvCxnSpPr>
          <p:cNvPr id="22" name="Shape 267">
            <a:extLst>
              <a:ext uri="{FF2B5EF4-FFF2-40B4-BE49-F238E27FC236}">
                <a16:creationId xmlns:a16="http://schemas.microsoft.com/office/drawing/2014/main" id="{D2DDB116-93E9-4C4E-83E1-AC92433F66C2}"/>
              </a:ext>
            </a:extLst>
          </p:cNvPr>
          <p:cNvCxnSpPr>
            <a:cxnSpLocks/>
            <a:stCxn id="266" idx="2"/>
          </p:cNvCxnSpPr>
          <p:nvPr/>
        </p:nvCxnSpPr>
        <p:spPr>
          <a:xfrm>
            <a:off x="5727741" y="3198623"/>
            <a:ext cx="17899" cy="295268"/>
          </a:xfrm>
          <a:prstGeom prst="straightConnector1">
            <a:avLst/>
          </a:prstGeom>
          <a:noFill/>
          <a:ln w="88900" cap="rnd" cmpd="sng">
            <a:solidFill>
              <a:srgbClr val="00B050"/>
            </a:solidFill>
            <a:prstDash val="solid"/>
            <a:miter/>
            <a:headEnd type="stealth" w="med" len="med"/>
            <a:tailEnd type="none" w="med" len="med"/>
          </a:ln>
        </p:spPr>
      </p:cxnSp>
      <p:sp>
        <p:nvSpPr>
          <p:cNvPr id="17" name="Shape 269">
            <a:extLst>
              <a:ext uri="{FF2B5EF4-FFF2-40B4-BE49-F238E27FC236}">
                <a16:creationId xmlns:a16="http://schemas.microsoft.com/office/drawing/2014/main" id="{C122B565-9CD0-4652-99C4-D56E9D45DB5D}"/>
              </a:ext>
            </a:extLst>
          </p:cNvPr>
          <p:cNvSpPr txBox="1"/>
          <p:nvPr/>
        </p:nvSpPr>
        <p:spPr>
          <a:xfrm>
            <a:off x="2682351" y="3803815"/>
            <a:ext cx="2385709" cy="2625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519" dirty="0">
                <a:latin typeface="Arial" charset="0"/>
                <a:ea typeface="Arial" charset="0"/>
                <a:cs typeface="Arial" charset="0"/>
                <a:sym typeface="Cabin"/>
              </a:rPr>
              <a:t>Guido (creator of Python)  wrote this code</a:t>
            </a:r>
          </a:p>
        </p:txBody>
      </p:sp>
    </p:spTree>
    <p:extLst>
      <p:ext uri="{BB962C8B-B14F-4D97-AF65-F5344CB8AC3E}">
        <p14:creationId xmlns:p14="http://schemas.microsoft.com/office/powerpoint/2010/main" val="376885077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BB36C-A94E-4C8D-9FF1-E946739AC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Multiple Parameters / Arguments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FEC789-739A-4490-8789-1396B58D1A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3225530" cy="3552300"/>
          </a:xfrm>
        </p:spPr>
        <p:txBody>
          <a:bodyPr/>
          <a:lstStyle/>
          <a:p>
            <a:r>
              <a:rPr lang="en-US" dirty="0">
                <a:sym typeface="Cabin"/>
              </a:rPr>
              <a:t>We can </a:t>
            </a:r>
            <a:r>
              <a:rPr lang="en-US" dirty="0">
                <a:solidFill>
                  <a:srgbClr val="1F85C6"/>
                </a:solidFill>
                <a:sym typeface="Cabin"/>
              </a:rPr>
              <a:t>define more than one parameter </a:t>
            </a:r>
            <a:r>
              <a:rPr lang="en-US" dirty="0">
                <a:sym typeface="Cabin"/>
              </a:rPr>
              <a:t>in the function definition</a:t>
            </a:r>
          </a:p>
          <a:p>
            <a:r>
              <a:rPr lang="en-US" dirty="0">
                <a:sym typeface="Cabin"/>
              </a:rPr>
              <a:t>We simply add more arguments when we call the function</a:t>
            </a:r>
          </a:p>
          <a:p>
            <a:r>
              <a:rPr lang="en-US" dirty="0">
                <a:sym typeface="Cabin"/>
              </a:rPr>
              <a:t>We </a:t>
            </a:r>
            <a:r>
              <a:rPr lang="en-US" dirty="0">
                <a:solidFill>
                  <a:srgbClr val="1F85C6"/>
                </a:solidFill>
                <a:sym typeface="Cabin"/>
              </a:rPr>
              <a:t>match the number and order of arguments </a:t>
            </a:r>
            <a:r>
              <a:rPr lang="en-US" dirty="0">
                <a:sym typeface="Cabin"/>
              </a:rPr>
              <a:t>and </a:t>
            </a:r>
            <a:r>
              <a:rPr lang="en-US" dirty="0">
                <a:solidFill>
                  <a:srgbClr val="1F85C6"/>
                </a:solidFill>
                <a:sym typeface="Cabin"/>
              </a:rPr>
              <a:t>parameters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AF49F2-B8D1-446D-941D-CA309AF06E9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47</a:t>
            </a:fld>
            <a:endParaRPr lang="en-US" altLang="zh-CN" dirty="0"/>
          </a:p>
        </p:txBody>
      </p:sp>
      <p:sp>
        <p:nvSpPr>
          <p:cNvPr id="5" name="Shape 379">
            <a:extLst>
              <a:ext uri="{FF2B5EF4-FFF2-40B4-BE49-F238E27FC236}">
                <a16:creationId xmlns:a16="http://schemas.microsoft.com/office/drawing/2014/main" id="{8E8AAD74-9ADD-412E-BA72-9984E4293BAA}"/>
              </a:ext>
            </a:extLst>
          </p:cNvPr>
          <p:cNvSpPr txBox="1"/>
          <p:nvPr/>
        </p:nvSpPr>
        <p:spPr>
          <a:xfrm>
            <a:off x="4116796" y="1712774"/>
            <a:ext cx="2065730" cy="22133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FF00"/>
              </a:buClr>
              <a:buSzPct val="25000"/>
            </a:pPr>
            <a:r>
              <a:rPr lang="en-US" sz="1050" dirty="0" err="1">
                <a:latin typeface="Courier"/>
                <a:ea typeface="Courier"/>
                <a:cs typeface="Courier"/>
                <a:sym typeface="Courier New"/>
              </a:rPr>
              <a:t>def</a:t>
            </a: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1050" dirty="0" err="1">
                <a:latin typeface="Courier"/>
                <a:ea typeface="Courier"/>
                <a:cs typeface="Courier"/>
                <a:sym typeface="Courier New"/>
              </a:rPr>
              <a:t>addtwo</a:t>
            </a: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1050" dirty="0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a, b</a:t>
            </a: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):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    added = a + b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    return added</a:t>
            </a:r>
          </a:p>
          <a:p>
            <a:pPr>
              <a:buClr>
                <a:schemeClr val="lt1"/>
              </a:buClr>
            </a:pPr>
            <a:endParaRPr sz="1050" dirty="0">
              <a:latin typeface="Courier"/>
              <a:ea typeface="Courier"/>
              <a:cs typeface="Courier"/>
              <a:sym typeface="Courier New"/>
            </a:endParaRPr>
          </a:p>
          <a:p>
            <a:pPr>
              <a:buClr>
                <a:schemeClr val="lt1"/>
              </a:buClr>
              <a:buSzPct val="25000"/>
            </a:pP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x = </a:t>
            </a:r>
            <a:r>
              <a:rPr lang="en-US" sz="1050" dirty="0" err="1">
                <a:latin typeface="Courier"/>
                <a:ea typeface="Courier"/>
                <a:cs typeface="Courier"/>
                <a:sym typeface="Courier New"/>
              </a:rPr>
              <a:t>addtwo</a:t>
            </a: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1050" dirty="0">
                <a:solidFill>
                  <a:schemeClr val="accent6">
                    <a:lumMod val="75000"/>
                  </a:schemeClr>
                </a:solidFill>
                <a:latin typeface="Courier"/>
                <a:ea typeface="Courier"/>
                <a:cs typeface="Courier"/>
                <a:sym typeface="Courier New"/>
              </a:rPr>
              <a:t>3, 5</a:t>
            </a: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print(x)</a:t>
            </a:r>
          </a:p>
          <a:p>
            <a:pPr>
              <a:buClr>
                <a:srgbClr val="FFFF00"/>
              </a:buClr>
              <a:buSzPct val="25000"/>
            </a:pPr>
            <a:endParaRPr lang="en-US" sz="1050" dirty="0">
              <a:latin typeface="Courier"/>
              <a:ea typeface="Courier"/>
              <a:cs typeface="Courier"/>
              <a:sym typeface="Courier New"/>
            </a:endParaRPr>
          </a:p>
          <a:p>
            <a:pPr>
              <a:buClr>
                <a:srgbClr val="FFFF00"/>
              </a:buClr>
              <a:buSzPct val="25000"/>
            </a:pP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8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7EF513-72A9-304E-A23D-08CE83B90E08}"/>
              </a:ext>
            </a:extLst>
          </p:cNvPr>
          <p:cNvSpPr txBox="1"/>
          <p:nvPr/>
        </p:nvSpPr>
        <p:spPr>
          <a:xfrm>
            <a:off x="3429000" y="3645331"/>
            <a:ext cx="3310522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25" i="1" dirty="0"/>
              <a:t>3 in arguments matches variable a in parameters</a:t>
            </a:r>
          </a:p>
          <a:p>
            <a:r>
              <a:rPr lang="en-US" sz="1125" i="1" dirty="0"/>
              <a:t>5 in arguments matches variable b in parameters</a:t>
            </a:r>
          </a:p>
        </p:txBody>
      </p:sp>
    </p:spTree>
    <p:extLst>
      <p:ext uri="{BB962C8B-B14F-4D97-AF65-F5344CB8AC3E}">
        <p14:creationId xmlns:p14="http://schemas.microsoft.com/office/powerpoint/2010/main" val="163368354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547E1-D129-49F2-BE1E-93A5FB286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Local Variables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AB10EC-CBAE-4DBA-825F-C1D085AE76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rgbClr val="1F85C6"/>
                </a:solidFill>
              </a:rPr>
              <a:t>Local variables</a:t>
            </a:r>
            <a:r>
              <a:rPr lang="en-US" dirty="0"/>
              <a:t>: variables </a:t>
            </a:r>
            <a:r>
              <a:rPr lang="en-US" dirty="0">
                <a:solidFill>
                  <a:srgbClr val="1F85C6"/>
                </a:solidFill>
              </a:rPr>
              <a:t>declared inside a function</a:t>
            </a:r>
          </a:p>
          <a:p>
            <a:pPr lvl="1"/>
            <a:r>
              <a:rPr lang="en-US" dirty="0"/>
              <a:t>can be accessed only inside the function</a:t>
            </a:r>
          </a:p>
          <a:p>
            <a:pPr lvl="1"/>
            <a:r>
              <a:rPr lang="en-US" dirty="0"/>
              <a:t>the </a:t>
            </a:r>
            <a:r>
              <a:rPr lang="en-US" dirty="0">
                <a:solidFill>
                  <a:srgbClr val="1F85C6"/>
                </a:solidFill>
              </a:rPr>
              <a:t>function</a:t>
            </a:r>
            <a:r>
              <a:rPr lang="en-US" dirty="0"/>
              <a:t> is the </a:t>
            </a:r>
            <a:r>
              <a:rPr lang="en-US" dirty="0">
                <a:solidFill>
                  <a:srgbClr val="1F85C6"/>
                </a:solidFill>
              </a:rPr>
              <a:t>(local) scope </a:t>
            </a:r>
            <a:r>
              <a:rPr lang="en-US" dirty="0"/>
              <a:t>of such a variable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5CDF3B-C47E-41A7-AB56-E6DF251FE2D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48</a:t>
            </a:fld>
            <a:endParaRPr lang="en-US" altLang="zh-CN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F6607E6-8DC4-4623-983C-F6F9FB421E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9530" y="2384793"/>
            <a:ext cx="1896666" cy="96976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BAF4658-0490-4E3E-B0D0-8A0A809FFF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9530" y="3400244"/>
            <a:ext cx="1901411" cy="144125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DCD78AC-E973-4C9E-934B-1D64B3BD96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4206" y="2384676"/>
            <a:ext cx="3009080" cy="194111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458305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547E1-D129-49F2-BE1E-93A5FB286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Global Variables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AB10EC-CBAE-4DBA-825F-C1D085AE76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rgbClr val="1F85C6"/>
                </a:solidFill>
              </a:rPr>
              <a:t>Global variables</a:t>
            </a:r>
            <a:r>
              <a:rPr lang="en-US" dirty="0"/>
              <a:t>: variables </a:t>
            </a:r>
            <a:r>
              <a:rPr lang="en-US" dirty="0">
                <a:solidFill>
                  <a:srgbClr val="1F85C6"/>
                </a:solidFill>
              </a:rPr>
              <a:t>declared outside of a function</a:t>
            </a:r>
          </a:p>
          <a:p>
            <a:pPr lvl="1"/>
            <a:r>
              <a:rPr lang="en-US" dirty="0"/>
              <a:t>can be accessed </a:t>
            </a:r>
            <a:r>
              <a:rPr lang="en-US" dirty="0">
                <a:solidFill>
                  <a:srgbClr val="1F85C6"/>
                </a:solidFill>
              </a:rPr>
              <a:t>inside</a:t>
            </a:r>
            <a:r>
              <a:rPr lang="en-US" dirty="0"/>
              <a:t> or </a:t>
            </a:r>
            <a:r>
              <a:rPr lang="en-US" dirty="0">
                <a:solidFill>
                  <a:srgbClr val="1F85C6"/>
                </a:solidFill>
              </a:rPr>
              <a:t>outside</a:t>
            </a:r>
            <a:r>
              <a:rPr lang="en-US" dirty="0"/>
              <a:t> </a:t>
            </a:r>
            <a:r>
              <a:rPr lang="en-US" dirty="0">
                <a:solidFill>
                  <a:srgbClr val="1F85C6"/>
                </a:solidFill>
              </a:rPr>
              <a:t>a function</a:t>
            </a:r>
          </a:p>
          <a:p>
            <a:pPr lvl="1"/>
            <a:r>
              <a:rPr lang="en-US" dirty="0"/>
              <a:t>have a </a:t>
            </a:r>
            <a:r>
              <a:rPr lang="en-US" dirty="0">
                <a:solidFill>
                  <a:srgbClr val="1F85C6"/>
                </a:solidFill>
              </a:rPr>
              <a:t>global scope</a:t>
            </a:r>
          </a:p>
          <a:p>
            <a:pPr lvl="1"/>
            <a:r>
              <a:rPr lang="en-US" dirty="0"/>
              <a:t>need  to be declared as </a:t>
            </a:r>
            <a:r>
              <a:rPr lang="en-US" dirty="0">
                <a:solidFill>
                  <a:srgbClr val="1F85C6"/>
                </a:solidFill>
              </a:rPr>
              <a:t>‘global’ </a:t>
            </a:r>
            <a:r>
              <a:rPr lang="en-US" dirty="0"/>
              <a:t>if changing its value in a function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5CDF3B-C47E-41A7-AB56-E6DF251FE2D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49</a:t>
            </a:fld>
            <a:endParaRPr lang="en-US" altLang="zh-CN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CFC0D41-25AA-4716-A4D0-C81B20F77B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9642" y="2925474"/>
            <a:ext cx="1644848" cy="113049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DDFAE38-E166-4699-8723-1F13FFD60E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9641" y="4288129"/>
            <a:ext cx="4167047" cy="26083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849189E-D43F-4021-91AF-DAC9282E2D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7161" y="2934814"/>
            <a:ext cx="894755" cy="86796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9C831CE-9424-4245-B9F6-28AF594F79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4588" y="2934814"/>
            <a:ext cx="819746" cy="1189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32952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2C079-C5C9-440F-AFDC-290C17EF3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Global and Local Variables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FCB35A-57C1-451C-A2A6-E01198C3E0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</a:t>
            </a:r>
            <a:r>
              <a:rPr lang="en-US" dirty="0">
                <a:solidFill>
                  <a:srgbClr val="1F85C6"/>
                </a:solidFill>
              </a:rPr>
              <a:t>variables with the same name inside and outside of a function</a:t>
            </a:r>
            <a:r>
              <a:rPr lang="en-US" dirty="0"/>
              <a:t>, Python will treat them as </a:t>
            </a:r>
            <a:r>
              <a:rPr lang="en-US" dirty="0">
                <a:solidFill>
                  <a:srgbClr val="1F85C6"/>
                </a:solidFill>
              </a:rPr>
              <a:t>two separate variables</a:t>
            </a:r>
          </a:p>
          <a:p>
            <a:pPr lvl="1"/>
            <a:r>
              <a:rPr lang="en-US" dirty="0"/>
              <a:t>one available in the </a:t>
            </a:r>
            <a:r>
              <a:rPr lang="en-US" dirty="0">
                <a:solidFill>
                  <a:srgbClr val="1F85C6"/>
                </a:solidFill>
              </a:rPr>
              <a:t>global scope </a:t>
            </a:r>
            <a:r>
              <a:rPr lang="en-US" dirty="0"/>
              <a:t>(outside the function) and </a:t>
            </a:r>
          </a:p>
          <a:p>
            <a:pPr lvl="1"/>
            <a:r>
              <a:rPr lang="en-US" dirty="0"/>
              <a:t>one available in the </a:t>
            </a:r>
            <a:r>
              <a:rPr lang="en-US" dirty="0">
                <a:solidFill>
                  <a:srgbClr val="1F85C6"/>
                </a:solidFill>
              </a:rPr>
              <a:t>local scope </a:t>
            </a:r>
            <a:r>
              <a:rPr lang="en-US" dirty="0"/>
              <a:t>(inside the function)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98B00D-B6F7-4984-AFEC-BF8518AED3F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50</a:t>
            </a:fld>
            <a:endParaRPr lang="en-US" altLang="zh-CN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67766A0-5F5F-4F7B-8FA1-E983E56405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8739" y="2657955"/>
            <a:ext cx="2727127" cy="1275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0580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524AF-3B23-4734-BDBF-2E9C10858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Void (non-fruitful)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C9576B-639C-494C-9134-864B470AEC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a </a:t>
            </a:r>
            <a:r>
              <a:rPr lang="en-US" dirty="0">
                <a:solidFill>
                  <a:srgbClr val="1F85C6"/>
                </a:solidFill>
              </a:rPr>
              <a:t>function</a:t>
            </a:r>
            <a:r>
              <a:rPr lang="en-US" dirty="0"/>
              <a:t> </a:t>
            </a:r>
            <a:r>
              <a:rPr lang="en-US" dirty="0">
                <a:solidFill>
                  <a:srgbClr val="F20052"/>
                </a:solidFill>
              </a:rPr>
              <a:t>does not return a value</a:t>
            </a:r>
            <a:r>
              <a:rPr lang="en-US" dirty="0"/>
              <a:t>, we call it a </a:t>
            </a:r>
            <a:r>
              <a:rPr lang="en-US" dirty="0">
                <a:solidFill>
                  <a:srgbClr val="1F85C6"/>
                </a:solidFill>
              </a:rPr>
              <a:t>“void”</a:t>
            </a:r>
            <a:r>
              <a:rPr lang="en-US" dirty="0"/>
              <a:t> function</a:t>
            </a:r>
          </a:p>
          <a:p>
            <a:r>
              <a:rPr lang="en-US" dirty="0"/>
              <a:t>Functions that </a:t>
            </a:r>
            <a:r>
              <a:rPr lang="en-US" dirty="0">
                <a:solidFill>
                  <a:srgbClr val="F20052"/>
                </a:solidFill>
              </a:rPr>
              <a:t>return values </a:t>
            </a:r>
            <a:r>
              <a:rPr lang="en-US" dirty="0"/>
              <a:t>are </a:t>
            </a:r>
            <a:r>
              <a:rPr lang="en-US" dirty="0">
                <a:solidFill>
                  <a:srgbClr val="1F85C6"/>
                </a:solidFill>
              </a:rPr>
              <a:t>“fruitful”</a:t>
            </a:r>
            <a:r>
              <a:rPr lang="en-US" dirty="0"/>
              <a:t> </a:t>
            </a:r>
            <a:r>
              <a:rPr lang="en-US" dirty="0">
                <a:solidFill>
                  <a:srgbClr val="1F85C6"/>
                </a:solidFill>
              </a:rPr>
              <a:t>functions</a:t>
            </a:r>
          </a:p>
          <a:p>
            <a:r>
              <a:rPr lang="en-US" dirty="0">
                <a:solidFill>
                  <a:srgbClr val="1F85C6"/>
                </a:solidFill>
              </a:rPr>
              <a:t>Void functions are “not fruitful”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FD3A74-9418-4538-95C6-BB39FC43C9F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51</a:t>
            </a:fld>
            <a:endParaRPr lang="en-US" altLang="zh-CN" dirty="0"/>
          </a:p>
        </p:txBody>
      </p:sp>
      <p:sp>
        <p:nvSpPr>
          <p:cNvPr id="5" name="Shape 347">
            <a:extLst>
              <a:ext uri="{FF2B5EF4-FFF2-40B4-BE49-F238E27FC236}">
                <a16:creationId xmlns:a16="http://schemas.microsoft.com/office/drawing/2014/main" id="{617FA711-6C0E-F948-BE47-28FB726999ED}"/>
              </a:ext>
            </a:extLst>
          </p:cNvPr>
          <p:cNvSpPr txBox="1"/>
          <p:nvPr/>
        </p:nvSpPr>
        <p:spPr>
          <a:xfrm>
            <a:off x="1067071" y="2781208"/>
            <a:ext cx="2673297" cy="159300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lIns="101250" tIns="0" rIns="0" bIns="0" anchor="ctr" anchorCtr="0">
            <a:noAutofit/>
          </a:bodyPr>
          <a:lstStyle/>
          <a:p>
            <a:pPr>
              <a:buClr>
                <a:srgbClr val="FFFF00"/>
              </a:buClr>
              <a:buSzPct val="25000"/>
            </a:pPr>
            <a:r>
              <a:rPr lang="en-US" sz="1050" i="1" dirty="0">
                <a:latin typeface="Courier"/>
                <a:ea typeface="Courier"/>
                <a:cs typeface="Courier"/>
                <a:sym typeface="Courier New"/>
              </a:rPr>
              <a:t>#a void function: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50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def</a:t>
            </a: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1050" dirty="0" err="1">
                <a:solidFill>
                  <a:schemeClr val="accent6">
                    <a:lumMod val="75000"/>
                  </a:schemeClr>
                </a:solidFill>
                <a:latin typeface="Courier"/>
                <a:ea typeface="Courier"/>
                <a:cs typeface="Courier"/>
                <a:sym typeface="Courier New"/>
              </a:rPr>
              <a:t>print_line</a:t>
            </a: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():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    print('==========')</a:t>
            </a:r>
          </a:p>
          <a:p>
            <a:pPr algn="ctr"/>
            <a:endParaRPr sz="1050" b="1" dirty="0">
              <a:latin typeface="Courier"/>
              <a:ea typeface="Courier"/>
              <a:cs typeface="Courier"/>
              <a:sym typeface="Courier New"/>
            </a:endParaRPr>
          </a:p>
          <a:p>
            <a:pPr>
              <a:buClr>
                <a:srgbClr val="FFFF00"/>
              </a:buClr>
              <a:buSzPct val="25000"/>
            </a:pPr>
            <a:r>
              <a:rPr lang="en-US" sz="1050" dirty="0" err="1">
                <a:latin typeface="Courier"/>
                <a:ea typeface="Courier"/>
                <a:cs typeface="Courier"/>
                <a:sym typeface="Courier New"/>
              </a:rPr>
              <a:t>print_line</a:t>
            </a: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()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print('LGT3109')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50" dirty="0" err="1">
                <a:latin typeface="Courier"/>
                <a:ea typeface="Courier"/>
                <a:cs typeface="Courier"/>
                <a:sym typeface="Courier New"/>
              </a:rPr>
              <a:t>print_line</a:t>
            </a: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()</a:t>
            </a:r>
          </a:p>
        </p:txBody>
      </p:sp>
      <p:sp>
        <p:nvSpPr>
          <p:cNvPr id="6" name="Shape 347">
            <a:extLst>
              <a:ext uri="{FF2B5EF4-FFF2-40B4-BE49-F238E27FC236}">
                <a16:creationId xmlns:a16="http://schemas.microsoft.com/office/drawing/2014/main" id="{A3E8F39F-7621-43B1-9639-A19D9BAA5ED1}"/>
              </a:ext>
            </a:extLst>
          </p:cNvPr>
          <p:cNvSpPr txBox="1"/>
          <p:nvPr/>
        </p:nvSpPr>
        <p:spPr>
          <a:xfrm>
            <a:off x="3842054" y="2777070"/>
            <a:ext cx="2673297" cy="159300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lIns="101250" tIns="0" rIns="0" bIns="0" anchor="ctr" anchorCtr="0">
            <a:noAutofit/>
          </a:bodyPr>
          <a:lstStyle/>
          <a:p>
            <a:pPr>
              <a:buClr>
                <a:srgbClr val="FFFF00"/>
              </a:buClr>
              <a:buSzPct val="25000"/>
            </a:pPr>
            <a:r>
              <a:rPr lang="en-US" sz="1050" i="1" dirty="0">
                <a:latin typeface="Courier"/>
                <a:ea typeface="Courier"/>
                <a:cs typeface="Courier"/>
                <a:sym typeface="Courier New"/>
              </a:rPr>
              <a:t>#another void function: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50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def</a:t>
            </a: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 </a:t>
            </a:r>
            <a:r>
              <a:rPr lang="en-US" sz="1050" dirty="0" err="1">
                <a:solidFill>
                  <a:schemeClr val="accent6">
                    <a:lumMod val="75000"/>
                  </a:schemeClr>
                </a:solidFill>
                <a:latin typeface="Courier"/>
                <a:ea typeface="Courier"/>
                <a:cs typeface="Courier"/>
                <a:sym typeface="Courier New"/>
              </a:rPr>
              <a:t>print_line</a:t>
            </a: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():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    print('==========‘)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    return</a:t>
            </a:r>
          </a:p>
          <a:p>
            <a:pPr algn="ctr"/>
            <a:endParaRPr sz="1050" b="1" dirty="0">
              <a:latin typeface="Courier"/>
              <a:ea typeface="Courier"/>
              <a:cs typeface="Courier"/>
              <a:sym typeface="Courier New"/>
            </a:endParaRPr>
          </a:p>
          <a:p>
            <a:pPr>
              <a:buClr>
                <a:srgbClr val="FFFF00"/>
              </a:buClr>
              <a:buSzPct val="25000"/>
            </a:pPr>
            <a:r>
              <a:rPr lang="en-US" sz="1050" dirty="0" err="1">
                <a:latin typeface="Courier"/>
                <a:ea typeface="Courier"/>
                <a:cs typeface="Courier"/>
                <a:sym typeface="Courier New"/>
              </a:rPr>
              <a:t>print_line</a:t>
            </a: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()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print('LGT3109')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50" dirty="0" err="1">
                <a:latin typeface="Courier"/>
                <a:ea typeface="Courier"/>
                <a:cs typeface="Courier"/>
                <a:sym typeface="Courier New"/>
              </a:rPr>
              <a:t>print_line</a:t>
            </a: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17368709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BFE04-757B-4E34-B7DD-3E6CCCF86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 function or not to function...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EE028-A92E-4EF4-9C32-1864A9E746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rgbClr val="1F85C6"/>
                </a:solidFill>
              </a:rPr>
              <a:t>Organize</a:t>
            </a:r>
            <a:r>
              <a:rPr lang="en-US" dirty="0"/>
              <a:t> </a:t>
            </a:r>
            <a:r>
              <a:rPr lang="en-US" dirty="0">
                <a:solidFill>
                  <a:srgbClr val="1F85C6"/>
                </a:solidFill>
              </a:rPr>
              <a:t>your code into “paragraphs” </a:t>
            </a:r>
            <a:r>
              <a:rPr lang="en-US" dirty="0"/>
              <a:t>- capture a complete thought and “name it”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1F85C6"/>
                </a:solidFill>
              </a:rPr>
              <a:t>Don’t</a:t>
            </a:r>
            <a:r>
              <a:rPr lang="en-US" dirty="0"/>
              <a:t> </a:t>
            </a:r>
            <a:r>
              <a:rPr lang="en-US" dirty="0">
                <a:solidFill>
                  <a:srgbClr val="1F85C6"/>
                </a:solidFill>
              </a:rPr>
              <a:t>repeat</a:t>
            </a:r>
            <a:r>
              <a:rPr lang="en-US" dirty="0"/>
              <a:t> </a:t>
            </a:r>
            <a:r>
              <a:rPr lang="en-US" dirty="0">
                <a:solidFill>
                  <a:srgbClr val="1F85C6"/>
                </a:solidFill>
              </a:rPr>
              <a:t>yourself</a:t>
            </a:r>
            <a:r>
              <a:rPr lang="en-US" dirty="0"/>
              <a:t> - make it work once and then reuse it</a:t>
            </a:r>
          </a:p>
          <a:p>
            <a:pPr>
              <a:lnSpc>
                <a:spcPct val="150000"/>
              </a:lnSpc>
            </a:pPr>
            <a:r>
              <a:rPr lang="en-US" dirty="0"/>
              <a:t>If something gets </a:t>
            </a:r>
            <a:r>
              <a:rPr lang="en-US" dirty="0">
                <a:solidFill>
                  <a:srgbClr val="F20052"/>
                </a:solidFill>
              </a:rPr>
              <a:t>too long or complex, break it up into logical chunks</a:t>
            </a:r>
            <a:r>
              <a:rPr lang="en-US" dirty="0"/>
              <a:t> and put those chunks in functions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1F85C6"/>
                </a:solidFill>
              </a:rPr>
              <a:t>Make a library of common stuff that you do over and over </a:t>
            </a:r>
            <a:r>
              <a:rPr lang="en-US" dirty="0"/>
              <a:t>- perhaps share this with your friends...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844FC5-85B4-44BF-98A7-F26B075F178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52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31758885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DBD0B14-8020-4BD8-944C-376F45E6B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Computing Shipping Cost with Volume Discounts: Python Code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595C05-3E86-40F2-99F5-31DA039F354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77688AD-4E46-4C5E-BF52-43A21767171C}" type="slidenum">
              <a:rPr lang="en-US" altLang="zh-CN" smtClean="0"/>
              <a:pPr/>
              <a:t>53</a:t>
            </a:fld>
            <a:endParaRPr lang="en-US" altLang="zh-CN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E5FE0C-D0C8-2B42-932B-4BA30F4AD25A}"/>
              </a:ext>
            </a:extLst>
          </p:cNvPr>
          <p:cNvSpPr txBox="1"/>
          <p:nvPr/>
        </p:nvSpPr>
        <p:spPr>
          <a:xfrm>
            <a:off x="825285" y="3800083"/>
            <a:ext cx="3940502" cy="2539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rgbClr val="FF0000"/>
                </a:solidFill>
              </a:rPr>
              <a:t>Question: How to further improve the organization of the code?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F447AB-4112-4D8F-BBFE-AC774EE47B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344" y="1628776"/>
            <a:ext cx="4898423" cy="2069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314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DBD0B14-8020-4BD8-944C-376F45E6B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r>
              <a:rPr lang="en-US" dirty="0"/>
              <a:t>Computing Shipping Cost with Volume Discounts: Python Code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595C05-3E86-40F2-99F5-31DA039F354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77688AD-4E46-4C5E-BF52-43A21767171C}" type="slidenum">
              <a:rPr lang="en-US" altLang="zh-CN" smtClean="0"/>
              <a:pPr/>
              <a:t>54</a:t>
            </a:fld>
            <a:endParaRPr lang="en-US" altLang="zh-CN" dirty="0"/>
          </a:p>
        </p:txBody>
      </p:sp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6EFCAB1C-0201-0B42-BADC-AE9A312F3D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347" y="1959402"/>
            <a:ext cx="5664688" cy="2214116"/>
          </a:xfrm>
          <a:prstGeom prst="rect">
            <a:avLst/>
          </a:prstGeom>
        </p:spPr>
      </p:pic>
      <p:sp>
        <p:nvSpPr>
          <p:cNvPr id="8" name="Right Brace 7">
            <a:extLst>
              <a:ext uri="{FF2B5EF4-FFF2-40B4-BE49-F238E27FC236}">
                <a16:creationId xmlns:a16="http://schemas.microsoft.com/office/drawing/2014/main" id="{57A20A5F-BC71-7249-848A-F2FF85DF8703}"/>
              </a:ext>
            </a:extLst>
          </p:cNvPr>
          <p:cNvSpPr/>
          <p:nvPr/>
        </p:nvSpPr>
        <p:spPr>
          <a:xfrm>
            <a:off x="4138260" y="2039251"/>
            <a:ext cx="81009" cy="769586"/>
          </a:xfrm>
          <a:prstGeom prst="rightBrace">
            <a:avLst/>
          </a:prstGeom>
          <a:ln w="3810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9" name="Right Brace 8">
            <a:extLst>
              <a:ext uri="{FF2B5EF4-FFF2-40B4-BE49-F238E27FC236}">
                <a16:creationId xmlns:a16="http://schemas.microsoft.com/office/drawing/2014/main" id="{1FC1AE40-AFB2-E14C-AD3B-1E30DC3806D2}"/>
              </a:ext>
            </a:extLst>
          </p:cNvPr>
          <p:cNvSpPr/>
          <p:nvPr/>
        </p:nvSpPr>
        <p:spPr>
          <a:xfrm>
            <a:off x="6412502" y="3156120"/>
            <a:ext cx="81009" cy="486054"/>
          </a:xfrm>
          <a:prstGeom prst="rightBrace">
            <a:avLst/>
          </a:prstGeom>
          <a:ln w="3810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39E96AD-317D-6F4B-96AE-BBB9940D6334}"/>
              </a:ext>
            </a:extLst>
          </p:cNvPr>
          <p:cNvSpPr txBox="1"/>
          <p:nvPr/>
        </p:nvSpPr>
        <p:spPr>
          <a:xfrm>
            <a:off x="4340782" y="2275316"/>
            <a:ext cx="144623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Chunk (Paragraph) 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E8DC8F2-B020-274B-929D-A770CC542143}"/>
              </a:ext>
            </a:extLst>
          </p:cNvPr>
          <p:cNvSpPr txBox="1"/>
          <p:nvPr/>
        </p:nvSpPr>
        <p:spPr>
          <a:xfrm>
            <a:off x="6031289" y="3618927"/>
            <a:ext cx="68800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Chunk 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318090A-F7F0-4C4F-BAA9-348928183B0B}"/>
              </a:ext>
            </a:extLst>
          </p:cNvPr>
          <p:cNvSpPr txBox="1"/>
          <p:nvPr/>
        </p:nvSpPr>
        <p:spPr>
          <a:xfrm>
            <a:off x="3870737" y="1616504"/>
            <a:ext cx="2888932" cy="334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75" dirty="0">
                <a:solidFill>
                  <a:srgbClr val="0070C0"/>
                </a:solidFill>
              </a:rPr>
              <a:t>break it up into logical chunks:</a:t>
            </a:r>
          </a:p>
        </p:txBody>
      </p:sp>
    </p:spTree>
    <p:extLst>
      <p:ext uri="{BB962C8B-B14F-4D97-AF65-F5344CB8AC3E}">
        <p14:creationId xmlns:p14="http://schemas.microsoft.com/office/powerpoint/2010/main" val="162894690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8AC5D-64FE-DD4A-81F3-FF5475519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03558B-2126-E64A-9BC7-64530FAFF5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2849012" cy="3552300"/>
          </a:xfrm>
        </p:spPr>
        <p:txBody>
          <a:bodyPr>
            <a:normAutofit/>
          </a:bodyPr>
          <a:lstStyle/>
          <a:p>
            <a:r>
              <a:rPr lang="en-US" dirty="0"/>
              <a:t>What’s function?</a:t>
            </a:r>
          </a:p>
          <a:p>
            <a:pPr lvl="1"/>
            <a:r>
              <a:rPr lang="en-US" dirty="0"/>
              <a:t>to store and reuse codes</a:t>
            </a:r>
          </a:p>
          <a:p>
            <a:pPr lvl="1"/>
            <a:r>
              <a:rPr lang="en-US" dirty="0"/>
              <a:t>define, header, name, arguments, body, return, call, parameters</a:t>
            </a:r>
          </a:p>
          <a:p>
            <a:r>
              <a:rPr lang="en-US" dirty="0"/>
              <a:t>Built-in functions</a:t>
            </a:r>
          </a:p>
          <a:p>
            <a:pPr lvl="1"/>
            <a:r>
              <a:rPr lang="en-US" dirty="0"/>
              <a:t>Import module before using its functions / variables</a:t>
            </a:r>
          </a:p>
          <a:p>
            <a:pPr lvl="1"/>
            <a:r>
              <a:rPr lang="en-US" dirty="0"/>
              <a:t>Usage of </a:t>
            </a:r>
            <a:r>
              <a:rPr lang="en-US" dirty="0" err="1"/>
              <a:t>dir</a:t>
            </a:r>
            <a:r>
              <a:rPr lang="en-US" dirty="0"/>
              <a:t>() and help()</a:t>
            </a:r>
          </a:p>
          <a:p>
            <a:pPr lvl="1"/>
            <a:r>
              <a:rPr lang="en-US" dirty="0"/>
              <a:t>Passing arguments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808253-2EE3-DF40-8899-F7072FDEF8C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7FA3494-9353-42BA-B4F7-D8D8DAD0F940}" type="slidenum">
              <a:rPr lang="en-US" altLang="zh-CN" smtClean="0"/>
              <a:pPr/>
              <a:t>55</a:t>
            </a:fld>
            <a:endParaRPr lang="en-US" altLang="zh-CN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F0C8ED-CF94-664B-8527-DF602ADDBEA4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3519287" y="1373588"/>
            <a:ext cx="3338713" cy="3705558"/>
          </a:xfr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/>
          </a:bodyPr>
          <a:lstStyle/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400" dirty="0"/>
              <a:t>User-defined functions</a:t>
            </a:r>
          </a:p>
          <a:p>
            <a:pPr marL="685800" lvl="1" indent="-285750">
              <a:lnSpc>
                <a:spcPct val="120000"/>
              </a:lnSpc>
            </a:pPr>
            <a:r>
              <a:rPr lang="en-US" sz="1400" dirty="0"/>
              <a:t>Define and use - </a:t>
            </a:r>
            <a:r>
              <a:rPr lang="en-US" sz="1400" dirty="0">
                <a:solidFill>
                  <a:srgbClr val="1F85C6"/>
                </a:solidFill>
              </a:rPr>
              <a:t>def and call</a:t>
            </a:r>
          </a:p>
          <a:p>
            <a:pPr marL="685800" lvl="1" indent="-285750">
              <a:lnSpc>
                <a:spcPct val="120000"/>
              </a:lnSpc>
            </a:pPr>
            <a:r>
              <a:rPr lang="en-US" sz="1400" dirty="0">
                <a:solidFill>
                  <a:srgbClr val="1F85C6"/>
                </a:solidFill>
              </a:rPr>
              <a:t>Local variables </a:t>
            </a:r>
            <a:r>
              <a:rPr lang="en-US" sz="1400" dirty="0"/>
              <a:t>defined </a:t>
            </a:r>
            <a:r>
              <a:rPr lang="en-US" sz="1400" dirty="0">
                <a:solidFill>
                  <a:srgbClr val="1F85C6"/>
                </a:solidFill>
              </a:rPr>
              <a:t>in a function</a:t>
            </a:r>
          </a:p>
          <a:p>
            <a:pPr marL="685800" lvl="1" indent="-285750">
              <a:lnSpc>
                <a:spcPct val="120000"/>
              </a:lnSpc>
            </a:pPr>
            <a:r>
              <a:rPr lang="en-US" sz="1400" dirty="0"/>
              <a:t>Flow of execution – detour</a:t>
            </a:r>
          </a:p>
          <a:p>
            <a:pPr marL="685800" lvl="1" indent="-285750">
              <a:lnSpc>
                <a:spcPct val="120000"/>
              </a:lnSpc>
            </a:pPr>
            <a:r>
              <a:rPr lang="en-US" sz="1400" dirty="0">
                <a:solidFill>
                  <a:srgbClr val="1F85C6"/>
                </a:solidFill>
              </a:rPr>
              <a:t>Arguments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1F85C6"/>
                </a:solidFill>
              </a:rPr>
              <a:t>parameters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1F85C6"/>
                </a:solidFill>
              </a:rPr>
              <a:t>return</a:t>
            </a:r>
            <a:r>
              <a:rPr lang="en-US" sz="1400" dirty="0"/>
              <a:t> values</a:t>
            </a:r>
          </a:p>
          <a:p>
            <a:pPr marL="685800" lvl="1" indent="-285750">
              <a:lnSpc>
                <a:spcPct val="120000"/>
              </a:lnSpc>
            </a:pPr>
            <a:r>
              <a:rPr lang="en-US" sz="1400" dirty="0">
                <a:solidFill>
                  <a:srgbClr val="1F85C6"/>
                </a:solidFill>
              </a:rPr>
              <a:t>Multiple parameters / arguments</a:t>
            </a:r>
          </a:p>
          <a:p>
            <a:pPr marL="685800" lvl="1" indent="-285750">
              <a:lnSpc>
                <a:spcPct val="120000"/>
              </a:lnSpc>
            </a:pPr>
            <a:r>
              <a:rPr lang="en-US" sz="1400" dirty="0">
                <a:solidFill>
                  <a:srgbClr val="1F85C6"/>
                </a:solidFill>
              </a:rPr>
              <a:t>Void</a:t>
            </a:r>
            <a:r>
              <a:rPr lang="en-US" sz="1400" dirty="0"/>
              <a:t> functions and  </a:t>
            </a:r>
            <a:r>
              <a:rPr lang="en-US" sz="1400" dirty="0">
                <a:solidFill>
                  <a:srgbClr val="1F85C6"/>
                </a:solidFill>
              </a:rPr>
              <a:t>fruitful</a:t>
            </a:r>
            <a:r>
              <a:rPr lang="en-US" sz="1400" dirty="0"/>
              <a:t> functions</a:t>
            </a:r>
          </a:p>
          <a:p>
            <a:pPr marL="685800" lvl="1" indent="-285750">
              <a:lnSpc>
                <a:spcPct val="120000"/>
              </a:lnSpc>
            </a:pPr>
            <a:r>
              <a:rPr lang="en-US" sz="1400" dirty="0"/>
              <a:t>Why/How to organize functions</a:t>
            </a:r>
          </a:p>
          <a:p>
            <a:pPr marL="1028700" lvl="2" indent="-285750">
              <a:lnSpc>
                <a:spcPct val="120000"/>
              </a:lnSpc>
            </a:pPr>
            <a:r>
              <a:rPr lang="en-US" sz="1400" dirty="0">
                <a:solidFill>
                  <a:srgbClr val="1F85C6"/>
                </a:solidFill>
              </a:rPr>
              <a:t>Break into logical chunks</a:t>
            </a:r>
          </a:p>
          <a:p>
            <a:pPr marL="1028700" lvl="2" indent="-285750">
              <a:lnSpc>
                <a:spcPct val="120000"/>
              </a:lnSpc>
            </a:pPr>
            <a:r>
              <a:rPr lang="en-US" sz="1400" dirty="0">
                <a:solidFill>
                  <a:srgbClr val="1F85C6"/>
                </a:solidFill>
              </a:rPr>
              <a:t>Reusable</a:t>
            </a:r>
            <a:r>
              <a:rPr lang="en-US" sz="1400" dirty="0"/>
              <a:t>, and </a:t>
            </a:r>
            <a:r>
              <a:rPr lang="en-US" sz="1400" dirty="0">
                <a:solidFill>
                  <a:srgbClr val="1F85C6"/>
                </a:solidFill>
              </a:rPr>
              <a:t>easy to maintain</a:t>
            </a:r>
          </a:p>
        </p:txBody>
      </p:sp>
    </p:spTree>
    <p:extLst>
      <p:ext uri="{BB962C8B-B14F-4D97-AF65-F5344CB8AC3E}">
        <p14:creationId xmlns:p14="http://schemas.microsoft.com/office/powerpoint/2010/main" val="406733066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542F0-096B-49A7-AA75-914AC9748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Positional Arguments and Keyword Arguments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099D96-5ADA-42C4-B8DE-21BFD76DB5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rgbClr val="1F85C6"/>
                </a:solidFill>
              </a:rPr>
              <a:t>Positional Arguments</a:t>
            </a:r>
          </a:p>
          <a:p>
            <a:pPr lvl="1"/>
            <a:r>
              <a:rPr lang="en-US" dirty="0">
                <a:solidFill>
                  <a:srgbClr val="1F85C6"/>
                </a:solidFill>
              </a:rPr>
              <a:t>Match each argument </a:t>
            </a:r>
            <a:r>
              <a:rPr lang="en-US" dirty="0"/>
              <a:t>with a parameter in function definition based on the </a:t>
            </a:r>
            <a:r>
              <a:rPr lang="en-US" dirty="0">
                <a:solidFill>
                  <a:srgbClr val="1F85C6"/>
                </a:solidFill>
              </a:rPr>
              <a:t>order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30CF5A-A87F-49CE-A6E4-43F6C9A031F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56</a:t>
            </a:fld>
            <a:endParaRPr lang="en-US" altLang="zh-CN" dirty="0"/>
          </a:p>
        </p:txBody>
      </p:sp>
      <p:sp>
        <p:nvSpPr>
          <p:cNvPr id="5" name="Shape 379">
            <a:extLst>
              <a:ext uri="{FF2B5EF4-FFF2-40B4-BE49-F238E27FC236}">
                <a16:creationId xmlns:a16="http://schemas.microsoft.com/office/drawing/2014/main" id="{E77101FC-9DC1-4743-9D91-731AEB207301}"/>
              </a:ext>
            </a:extLst>
          </p:cNvPr>
          <p:cNvSpPr txBox="1"/>
          <p:nvPr/>
        </p:nvSpPr>
        <p:spPr>
          <a:xfrm>
            <a:off x="1449836" y="2312331"/>
            <a:ext cx="5832648" cy="128805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FF00"/>
              </a:buClr>
              <a:buSzPct val="25000"/>
            </a:pP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def </a:t>
            </a:r>
            <a:r>
              <a:rPr lang="en-US" sz="1050" dirty="0" err="1">
                <a:latin typeface="Courier"/>
                <a:ea typeface="Courier"/>
                <a:cs typeface="Courier"/>
                <a:sym typeface="Courier New"/>
              </a:rPr>
              <a:t>combine_name</a:t>
            </a: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1050" dirty="0" err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first_name</a:t>
            </a:r>
            <a:r>
              <a:rPr lang="en-US" sz="1050" dirty="0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, </a:t>
            </a:r>
            <a:r>
              <a:rPr lang="en-US" sz="1050" dirty="0" err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last_name</a:t>
            </a: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):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    res = </a:t>
            </a:r>
            <a:r>
              <a:rPr lang="en-US" sz="1050" dirty="0" err="1">
                <a:latin typeface="Courier"/>
                <a:ea typeface="Courier"/>
                <a:cs typeface="Courier"/>
                <a:sym typeface="Courier New"/>
              </a:rPr>
              <a:t>first_name</a:t>
            </a: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 + ‘ ‘ + </a:t>
            </a:r>
            <a:r>
              <a:rPr lang="en-US" sz="1050" dirty="0" err="1">
                <a:latin typeface="Courier"/>
                <a:ea typeface="Courier"/>
                <a:cs typeface="Courier"/>
                <a:sym typeface="Courier New"/>
              </a:rPr>
              <a:t>last_name</a:t>
            </a:r>
            <a:endParaRPr lang="en-US" sz="1050" dirty="0">
              <a:latin typeface="Courier"/>
              <a:ea typeface="Courier"/>
              <a:cs typeface="Courier"/>
              <a:sym typeface="Courier New"/>
            </a:endParaRPr>
          </a:p>
          <a:p>
            <a:pPr>
              <a:buClr>
                <a:schemeClr val="lt1"/>
              </a:buClr>
              <a:buSzPct val="25000"/>
            </a:pP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    return res</a:t>
            </a:r>
          </a:p>
          <a:p>
            <a:pPr>
              <a:buClr>
                <a:schemeClr val="lt1"/>
              </a:buClr>
            </a:pPr>
            <a:endParaRPr lang="en-US" sz="1050" dirty="0">
              <a:latin typeface="Courier"/>
              <a:ea typeface="Courier"/>
              <a:cs typeface="Courier"/>
              <a:sym typeface="Courier New"/>
            </a:endParaRPr>
          </a:p>
          <a:p>
            <a:pPr>
              <a:buClr>
                <a:schemeClr val="lt1"/>
              </a:buClr>
            </a:pPr>
            <a:r>
              <a:rPr lang="en-US" sz="1050" dirty="0" err="1">
                <a:latin typeface="Courier"/>
                <a:ea typeface="Courier"/>
                <a:cs typeface="Courier"/>
                <a:sym typeface="Courier New"/>
              </a:rPr>
              <a:t>full_name</a:t>
            </a: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1050" dirty="0" err="1">
                <a:latin typeface="Courier"/>
                <a:ea typeface="Courier"/>
                <a:cs typeface="Courier"/>
                <a:sym typeface="Courier New"/>
              </a:rPr>
              <a:t>combine_name</a:t>
            </a: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1050" b="1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‘Ken’, ‘Fong’</a:t>
            </a: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>
              <a:buClr>
                <a:schemeClr val="lt1"/>
              </a:buClr>
            </a:pP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1050" dirty="0" err="1">
                <a:latin typeface="Courier"/>
                <a:ea typeface="Courier"/>
                <a:cs typeface="Courier"/>
                <a:sym typeface="Courier New"/>
              </a:rPr>
              <a:t>full_name</a:t>
            </a: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36283646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542F0-096B-49A7-AA75-914AC9748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Positional Arguments and Keyword Arguments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099D96-5ADA-42C4-B8DE-21BFD76DB5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rgbClr val="1F85C6"/>
                </a:solidFill>
              </a:rPr>
              <a:t>Keyword Arguments </a:t>
            </a:r>
          </a:p>
          <a:p>
            <a:pPr lvl="1"/>
            <a:r>
              <a:rPr lang="en-US" dirty="0">
                <a:solidFill>
                  <a:srgbClr val="1F85C6"/>
                </a:solidFill>
              </a:rPr>
              <a:t>Pass name-value pairs </a:t>
            </a:r>
            <a:r>
              <a:rPr lang="en-US" dirty="0"/>
              <a:t>to a function</a:t>
            </a:r>
          </a:p>
          <a:p>
            <a:pPr lvl="1"/>
            <a:r>
              <a:rPr lang="en-US" dirty="0"/>
              <a:t>Directly associate the name and the value within the argument of the function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30CF5A-A87F-49CE-A6E4-43F6C9A031F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57</a:t>
            </a:fld>
            <a:endParaRPr lang="en-US" altLang="zh-CN" dirty="0"/>
          </a:p>
        </p:txBody>
      </p:sp>
      <p:sp>
        <p:nvSpPr>
          <p:cNvPr id="5" name="Shape 379">
            <a:extLst>
              <a:ext uri="{FF2B5EF4-FFF2-40B4-BE49-F238E27FC236}">
                <a16:creationId xmlns:a16="http://schemas.microsoft.com/office/drawing/2014/main" id="{E77101FC-9DC1-4743-9D91-731AEB207301}"/>
              </a:ext>
            </a:extLst>
          </p:cNvPr>
          <p:cNvSpPr txBox="1"/>
          <p:nvPr/>
        </p:nvSpPr>
        <p:spPr>
          <a:xfrm>
            <a:off x="1457325" y="2571750"/>
            <a:ext cx="5400675" cy="128805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rgbClr val="FFFF00"/>
              </a:buClr>
              <a:buSzPct val="25000"/>
            </a:pP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def </a:t>
            </a:r>
            <a:r>
              <a:rPr lang="en-US" sz="1050" dirty="0" err="1">
                <a:latin typeface="Courier"/>
                <a:ea typeface="Courier"/>
                <a:cs typeface="Courier"/>
                <a:sym typeface="Courier New"/>
              </a:rPr>
              <a:t>combine_name</a:t>
            </a: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1050" dirty="0" err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first_name</a:t>
            </a:r>
            <a:r>
              <a:rPr lang="en-US" sz="1050" dirty="0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, </a:t>
            </a:r>
            <a:r>
              <a:rPr lang="en-US" sz="1050" dirty="0" err="1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last_name</a:t>
            </a: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):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    res = </a:t>
            </a:r>
            <a:r>
              <a:rPr lang="en-US" sz="1050" dirty="0" err="1">
                <a:latin typeface="Courier"/>
                <a:ea typeface="Courier"/>
                <a:cs typeface="Courier"/>
                <a:sym typeface="Courier New"/>
              </a:rPr>
              <a:t>first_name</a:t>
            </a: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 + ‘ ‘ + </a:t>
            </a:r>
            <a:r>
              <a:rPr lang="en-US" sz="1050" dirty="0" err="1">
                <a:latin typeface="Courier"/>
                <a:ea typeface="Courier"/>
                <a:cs typeface="Courier"/>
                <a:sym typeface="Courier New"/>
              </a:rPr>
              <a:t>last_name</a:t>
            </a:r>
            <a:endParaRPr lang="en-US" sz="1050" dirty="0">
              <a:latin typeface="Courier"/>
              <a:ea typeface="Courier"/>
              <a:cs typeface="Courier"/>
              <a:sym typeface="Courier New"/>
            </a:endParaRPr>
          </a:p>
          <a:p>
            <a:pPr>
              <a:buClr>
                <a:schemeClr val="lt1"/>
              </a:buClr>
              <a:buSzPct val="25000"/>
            </a:pP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    return res</a:t>
            </a:r>
          </a:p>
          <a:p>
            <a:pPr>
              <a:buClr>
                <a:schemeClr val="lt1"/>
              </a:buClr>
            </a:pPr>
            <a:endParaRPr lang="en-US" sz="1050" dirty="0">
              <a:latin typeface="Courier"/>
              <a:ea typeface="Courier"/>
              <a:cs typeface="Courier"/>
              <a:sym typeface="Courier New"/>
            </a:endParaRPr>
          </a:p>
          <a:p>
            <a:pPr>
              <a:buClr>
                <a:schemeClr val="lt1"/>
              </a:buClr>
            </a:pPr>
            <a:r>
              <a:rPr lang="en-US" sz="1050" dirty="0" err="1">
                <a:latin typeface="Courier"/>
                <a:ea typeface="Courier"/>
                <a:cs typeface="Courier"/>
                <a:sym typeface="Courier New"/>
              </a:rPr>
              <a:t>full_name</a:t>
            </a: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 = </a:t>
            </a:r>
            <a:r>
              <a:rPr lang="en-US" sz="1050" dirty="0" err="1">
                <a:latin typeface="Courier"/>
                <a:ea typeface="Courier"/>
                <a:cs typeface="Courier"/>
                <a:sym typeface="Courier New"/>
              </a:rPr>
              <a:t>combine_name</a:t>
            </a: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(</a:t>
            </a:r>
            <a:r>
              <a:rPr lang="en-US" sz="1050" b="1" dirty="0" err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first_name</a:t>
            </a:r>
            <a:r>
              <a:rPr lang="en-US" sz="1050" b="1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=‘Ken’, </a:t>
            </a:r>
            <a:r>
              <a:rPr lang="en-US" sz="1050" b="1" dirty="0" err="1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last_name</a:t>
            </a:r>
            <a:r>
              <a:rPr lang="en-US" sz="1050" b="1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=‘Fong’</a:t>
            </a: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)</a:t>
            </a:r>
          </a:p>
          <a:p>
            <a:pPr>
              <a:buClr>
                <a:schemeClr val="lt1"/>
              </a:buClr>
            </a:pP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print(</a:t>
            </a:r>
            <a:r>
              <a:rPr lang="en-US" sz="1050" dirty="0" err="1">
                <a:latin typeface="Courier"/>
                <a:ea typeface="Courier"/>
                <a:cs typeface="Courier"/>
                <a:sym typeface="Courier New"/>
              </a:rPr>
              <a:t>full_name</a:t>
            </a: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04669220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542F0-096B-49A7-AA75-914AC9748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Positional Arguments and Keyword Arguments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099D96-5ADA-42C4-B8DE-21BFD76DB5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5930310" cy="3552300"/>
          </a:xfrm>
        </p:spPr>
        <p:txBody>
          <a:bodyPr/>
          <a:lstStyle/>
          <a:p>
            <a:r>
              <a:rPr lang="en-US" dirty="0">
                <a:solidFill>
                  <a:srgbClr val="1F85C6"/>
                </a:solidFill>
              </a:rPr>
              <a:t>Default Values</a:t>
            </a:r>
          </a:p>
          <a:p>
            <a:pPr lvl="1"/>
            <a:r>
              <a:rPr lang="en-US" sz="1350" dirty="0"/>
              <a:t>When writing a function, you can </a:t>
            </a:r>
            <a:r>
              <a:rPr lang="en-US" sz="1350" dirty="0">
                <a:solidFill>
                  <a:srgbClr val="1F85C6"/>
                </a:solidFill>
              </a:rPr>
              <a:t>define a default value for each parameter</a:t>
            </a:r>
          </a:p>
          <a:p>
            <a:pPr lvl="1"/>
            <a:r>
              <a:rPr lang="en-US" sz="1350" dirty="0"/>
              <a:t>If an </a:t>
            </a:r>
            <a:r>
              <a:rPr lang="en-US" sz="1350" dirty="0">
                <a:solidFill>
                  <a:srgbClr val="1F85C6"/>
                </a:solidFill>
              </a:rPr>
              <a:t>argument’s value for a parameter is provided </a:t>
            </a:r>
            <a:r>
              <a:rPr lang="en-US" sz="1350" dirty="0"/>
              <a:t>in the function call, the </a:t>
            </a:r>
            <a:r>
              <a:rPr lang="en-US" sz="1350" dirty="0">
                <a:solidFill>
                  <a:srgbClr val="1F85C6"/>
                </a:solidFill>
              </a:rPr>
              <a:t>value is used</a:t>
            </a:r>
            <a:r>
              <a:rPr lang="en-US" sz="1350" dirty="0"/>
              <a:t>, otherwise, the </a:t>
            </a:r>
            <a:r>
              <a:rPr lang="en-US" sz="1350" dirty="0">
                <a:solidFill>
                  <a:srgbClr val="1F85C6"/>
                </a:solidFill>
              </a:rPr>
              <a:t>default value is used</a:t>
            </a:r>
            <a:r>
              <a:rPr lang="en-US" sz="1350" dirty="0"/>
              <a:t>.</a:t>
            </a:r>
          </a:p>
          <a:p>
            <a:pPr lvl="1"/>
            <a:r>
              <a:rPr lang="en-US" sz="1350" dirty="0">
                <a:solidFill>
                  <a:srgbClr val="F20052"/>
                </a:solidFill>
              </a:rPr>
              <a:t>Default arguments must be specified after non-default arguments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30CF5A-A87F-49CE-A6E4-43F6C9A031F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58</a:t>
            </a:fld>
            <a:endParaRPr lang="en-US" altLang="zh-CN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1E432E2-C73F-214E-A67A-379784872D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2612" y="3065691"/>
            <a:ext cx="2938030" cy="1902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53129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2FF7D-547E-401F-AB85-3F2E47D0F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 Oriented Thinking of Function as an Object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23442B-DED5-4E47-BF0A-F781FA6B1E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4438568" cy="3552300"/>
          </a:xfrm>
        </p:spPr>
        <p:txBody>
          <a:bodyPr/>
          <a:lstStyle/>
          <a:p>
            <a:r>
              <a:rPr lang="en-US" dirty="0"/>
              <a:t>Python is an </a:t>
            </a:r>
            <a:r>
              <a:rPr lang="en-US" dirty="0">
                <a:solidFill>
                  <a:srgbClr val="1F85C6"/>
                </a:solidFill>
              </a:rPr>
              <a:t>Object</a:t>
            </a:r>
            <a:r>
              <a:rPr lang="en-US" altLang="zh-TW" dirty="0">
                <a:solidFill>
                  <a:srgbClr val="1F85C6"/>
                </a:solidFill>
              </a:rPr>
              <a:t>-</a:t>
            </a:r>
            <a:r>
              <a:rPr lang="en-US" dirty="0">
                <a:solidFill>
                  <a:srgbClr val="1F85C6"/>
                </a:solidFill>
              </a:rPr>
              <a:t>Oriented thinking</a:t>
            </a:r>
          </a:p>
          <a:p>
            <a:r>
              <a:rPr lang="en-US" dirty="0"/>
              <a:t>In Python, everything is an </a:t>
            </a:r>
            <a:r>
              <a:rPr lang="en-US" dirty="0">
                <a:solidFill>
                  <a:srgbClr val="1F85C6"/>
                </a:solidFill>
              </a:rPr>
              <a:t>object</a:t>
            </a:r>
          </a:p>
          <a:p>
            <a:r>
              <a:rPr lang="en-US" dirty="0"/>
              <a:t>In Python, a function is also an </a:t>
            </a:r>
            <a:r>
              <a:rPr lang="en-US" dirty="0">
                <a:solidFill>
                  <a:srgbClr val="1F85C6"/>
                </a:solidFill>
              </a:rPr>
              <a:t>object</a:t>
            </a:r>
          </a:p>
          <a:p>
            <a:pPr lvl="1"/>
            <a:r>
              <a:rPr lang="en-US" dirty="0"/>
              <a:t>which can be </a:t>
            </a:r>
            <a:r>
              <a:rPr lang="en-US" dirty="0">
                <a:solidFill>
                  <a:srgbClr val="1F85C6"/>
                </a:solidFill>
              </a:rPr>
              <a:t>assigned</a:t>
            </a:r>
            <a:r>
              <a:rPr lang="en-US" dirty="0"/>
              <a:t> or </a:t>
            </a:r>
            <a:r>
              <a:rPr lang="en-US" dirty="0">
                <a:solidFill>
                  <a:srgbClr val="1F85C6"/>
                </a:solidFill>
              </a:rPr>
              <a:t>passed to a variable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518257-4304-4C18-A1E3-33C472A00D0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59</a:t>
            </a:fld>
            <a:endParaRPr lang="en-US" altLang="zh-CN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83C2824-96C9-42B3-93FE-D13F5AAA17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1937" y="3057525"/>
            <a:ext cx="1719858" cy="176272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EC11464-40E6-437C-85E5-CBF971A89D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9820" y="1819509"/>
            <a:ext cx="2802136" cy="31611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FD939A0-3F53-4785-BDEF-AEB600C1E27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5093" b="19865"/>
          <a:stretch/>
        </p:blipFill>
        <p:spPr>
          <a:xfrm>
            <a:off x="3446435" y="3055453"/>
            <a:ext cx="1662408" cy="149437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C792C43-D3D4-46D0-8F4A-9E01E009E6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55192" y="4260503"/>
            <a:ext cx="1053117" cy="434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421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8AC5D-64FE-DD4A-81F3-FF5475519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03558B-2126-E64A-9BC7-64530FAFF5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2856696" cy="3552300"/>
          </a:xfrm>
        </p:spPr>
        <p:txBody>
          <a:bodyPr>
            <a:normAutofit/>
          </a:bodyPr>
          <a:lstStyle/>
          <a:p>
            <a:r>
              <a:rPr lang="en-US" sz="1200" dirty="0"/>
              <a:t>What’s function?</a:t>
            </a:r>
          </a:p>
          <a:p>
            <a:pPr lvl="1">
              <a:buSzPct val="120000"/>
            </a:pPr>
            <a:r>
              <a:rPr lang="en-US" sz="1200" dirty="0"/>
              <a:t>to store and reuse codes</a:t>
            </a:r>
          </a:p>
          <a:p>
            <a:pPr lvl="1">
              <a:buSzPct val="120000"/>
            </a:pPr>
            <a:r>
              <a:rPr lang="en-US" sz="1200" dirty="0"/>
              <a:t>define, arguments, return, call</a:t>
            </a:r>
          </a:p>
          <a:p>
            <a:r>
              <a:rPr lang="en-US" sz="1200" dirty="0"/>
              <a:t>Built-in functions</a:t>
            </a:r>
          </a:p>
          <a:p>
            <a:pPr lvl="1">
              <a:buSzPct val="120000"/>
            </a:pPr>
            <a:r>
              <a:rPr lang="en-US" sz="1200" dirty="0"/>
              <a:t>Import module before using its functions / variables</a:t>
            </a:r>
          </a:p>
          <a:p>
            <a:pPr lvl="1">
              <a:buSzPct val="120000"/>
            </a:pPr>
            <a:r>
              <a:rPr lang="en-US" sz="1200" dirty="0"/>
              <a:t>Usage of </a:t>
            </a:r>
            <a:r>
              <a:rPr lang="en-US" sz="1200" dirty="0" err="1"/>
              <a:t>dir</a:t>
            </a:r>
            <a:r>
              <a:rPr lang="en-US" sz="1200" dirty="0"/>
              <a:t>() and help()</a:t>
            </a:r>
          </a:p>
          <a:p>
            <a:pPr lvl="1">
              <a:buSzPct val="120000"/>
            </a:pPr>
            <a:r>
              <a:rPr lang="en-US" sz="1200" dirty="0"/>
              <a:t>Passing arguments</a:t>
            </a:r>
          </a:p>
          <a:p>
            <a:endParaRPr lang="en-US" sz="1200" dirty="0"/>
          </a:p>
          <a:p>
            <a:pPr lvl="1"/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808253-2EE3-DF40-8899-F7072FDEF8C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7FA3494-9353-42BA-B4F7-D8D8DAD0F940}" type="slidenum">
              <a:rPr lang="en-US" altLang="zh-CN" smtClean="0"/>
              <a:pPr/>
              <a:t>60</a:t>
            </a:fld>
            <a:endParaRPr lang="en-US" altLang="zh-CN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F0C8ED-CF94-664B-8527-DF602ADDBEA4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3526970" y="1404323"/>
            <a:ext cx="3331029" cy="3851556"/>
          </a:xfr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200" dirty="0"/>
              <a:t>User-defined functions</a:t>
            </a:r>
          </a:p>
          <a:p>
            <a:pPr marL="685800" lvl="1" indent="-285750">
              <a:lnSpc>
                <a:spcPct val="120000"/>
              </a:lnSpc>
              <a:buSzPct val="120000"/>
            </a:pPr>
            <a:r>
              <a:rPr lang="en-US" sz="1200" dirty="0"/>
              <a:t>Define and use - def and call</a:t>
            </a:r>
          </a:p>
          <a:p>
            <a:pPr marL="685800" lvl="1" indent="-285750">
              <a:lnSpc>
                <a:spcPct val="120000"/>
              </a:lnSpc>
              <a:buSzPct val="120000"/>
            </a:pPr>
            <a:r>
              <a:rPr lang="en-US" sz="1200" dirty="0"/>
              <a:t>Local variables defined in a function</a:t>
            </a:r>
          </a:p>
          <a:p>
            <a:pPr marL="685800" lvl="1" indent="-285750">
              <a:lnSpc>
                <a:spcPct val="120000"/>
              </a:lnSpc>
              <a:buSzPct val="120000"/>
            </a:pPr>
            <a:r>
              <a:rPr lang="en-US" sz="1200" dirty="0"/>
              <a:t>Flow of execution – detour</a:t>
            </a:r>
          </a:p>
          <a:p>
            <a:pPr marL="685800" lvl="1" indent="-285750">
              <a:lnSpc>
                <a:spcPct val="120000"/>
              </a:lnSpc>
              <a:buSzPct val="120000"/>
            </a:pPr>
            <a:r>
              <a:rPr lang="en-US" sz="1200" dirty="0"/>
              <a:t>Arguments, parameters, return values</a:t>
            </a:r>
          </a:p>
          <a:p>
            <a:pPr marL="685800" lvl="1" indent="-285750">
              <a:lnSpc>
                <a:spcPct val="120000"/>
              </a:lnSpc>
              <a:buSzPct val="120000"/>
            </a:pPr>
            <a:r>
              <a:rPr lang="en-US" sz="1200" dirty="0"/>
              <a:t>Multiple parameters / arguments</a:t>
            </a:r>
          </a:p>
          <a:p>
            <a:pPr marL="685800" lvl="1" indent="-285750">
              <a:lnSpc>
                <a:spcPct val="120000"/>
              </a:lnSpc>
              <a:buSzPct val="120000"/>
            </a:pPr>
            <a:r>
              <a:rPr lang="en-US" sz="1200" dirty="0"/>
              <a:t>Void functions and  fruitful functions</a:t>
            </a:r>
          </a:p>
          <a:p>
            <a:pPr marL="685800" lvl="1" indent="-285750">
              <a:lnSpc>
                <a:spcPct val="120000"/>
              </a:lnSpc>
              <a:buSzPct val="120000"/>
            </a:pPr>
            <a:r>
              <a:rPr lang="en-US" sz="1200" dirty="0"/>
              <a:t>Why/How to organize functions</a:t>
            </a:r>
          </a:p>
          <a:p>
            <a:pPr marL="1028700" lvl="2" indent="-285750">
              <a:lnSpc>
                <a:spcPct val="120000"/>
              </a:lnSpc>
              <a:buSzPct val="120000"/>
            </a:pPr>
            <a:r>
              <a:rPr lang="en-US" sz="1200" dirty="0"/>
              <a:t>Break into logical chunks</a:t>
            </a:r>
          </a:p>
          <a:p>
            <a:pPr marL="1028700" lvl="2" indent="-285750">
              <a:lnSpc>
                <a:spcPct val="120000"/>
              </a:lnSpc>
              <a:buSzPct val="120000"/>
            </a:pPr>
            <a:r>
              <a:rPr lang="en-US" sz="1200" dirty="0"/>
              <a:t>Reusable, and easy to maintain</a:t>
            </a:r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200" dirty="0">
                <a:solidFill>
                  <a:srgbClr val="1F85C6"/>
                </a:solidFill>
              </a:rPr>
              <a:t>Positioned arguments </a:t>
            </a:r>
            <a:r>
              <a:rPr lang="en-US" sz="1200" dirty="0"/>
              <a:t>and </a:t>
            </a:r>
            <a:r>
              <a:rPr lang="en-US" sz="1200" dirty="0">
                <a:solidFill>
                  <a:srgbClr val="1F85C6"/>
                </a:solidFill>
              </a:rPr>
              <a:t>keyword</a:t>
            </a:r>
            <a:r>
              <a:rPr lang="en-US" sz="1200" dirty="0"/>
              <a:t> </a:t>
            </a:r>
            <a:r>
              <a:rPr lang="en-US" sz="1200" dirty="0">
                <a:solidFill>
                  <a:srgbClr val="1F85C6"/>
                </a:solidFill>
              </a:rPr>
              <a:t>arguments</a:t>
            </a:r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200" dirty="0">
                <a:solidFill>
                  <a:srgbClr val="1F85C6"/>
                </a:solidFill>
              </a:rPr>
              <a:t>Functions</a:t>
            </a:r>
            <a:r>
              <a:rPr lang="en-US" sz="1200" dirty="0"/>
              <a:t> are </a:t>
            </a:r>
            <a:r>
              <a:rPr lang="en-US" sz="1200" dirty="0">
                <a:solidFill>
                  <a:srgbClr val="1F85C6"/>
                </a:solidFill>
              </a:rPr>
              <a:t>objects</a:t>
            </a:r>
          </a:p>
        </p:txBody>
      </p:sp>
    </p:spTree>
    <p:extLst>
      <p:ext uri="{BB962C8B-B14F-4D97-AF65-F5344CB8AC3E}">
        <p14:creationId xmlns:p14="http://schemas.microsoft.com/office/powerpoint/2010/main" val="206778805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EFB2C-C748-C743-8611-562A13712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Debugging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93A3C5-1636-0642-8890-73737210F1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3832569" cy="3552300"/>
          </a:xfrm>
        </p:spPr>
        <p:txBody>
          <a:bodyPr>
            <a:normAutofit fontScale="92500" lnSpcReduction="10000"/>
          </a:bodyPr>
          <a:lstStyle/>
          <a:p>
            <a:r>
              <a:rPr lang="en-HK" dirty="0"/>
              <a:t>Don't forget to </a:t>
            </a:r>
            <a:r>
              <a:rPr lang="en-HK" dirty="0">
                <a:solidFill>
                  <a:srgbClr val="1F85C6"/>
                </a:solidFill>
              </a:rPr>
              <a:t>save your program before you run it</a:t>
            </a:r>
            <a:r>
              <a:rPr lang="en-HK" dirty="0"/>
              <a:t>. </a:t>
            </a:r>
          </a:p>
          <a:p>
            <a:pPr lvl="1"/>
            <a:r>
              <a:rPr lang="en-HK" dirty="0"/>
              <a:t>Some development environments do this automatically, but some don’t. IDLE do</a:t>
            </a:r>
          </a:p>
          <a:p>
            <a:r>
              <a:rPr lang="en-HK" dirty="0"/>
              <a:t>Define an </a:t>
            </a:r>
            <a:r>
              <a:rPr lang="en-HK" dirty="0">
                <a:solidFill>
                  <a:srgbClr val="1F85C6"/>
                </a:solidFill>
              </a:rPr>
              <a:t>object</a:t>
            </a:r>
            <a:r>
              <a:rPr lang="en-HK" dirty="0"/>
              <a:t> before using it</a:t>
            </a:r>
          </a:p>
          <a:p>
            <a:r>
              <a:rPr lang="en-HK" dirty="0"/>
              <a:t>Make sure that </a:t>
            </a:r>
            <a:r>
              <a:rPr lang="en-HK" dirty="0">
                <a:solidFill>
                  <a:srgbClr val="1F85C6"/>
                </a:solidFill>
              </a:rPr>
              <a:t>the code you are looking at is the code you are running</a:t>
            </a:r>
            <a:r>
              <a:rPr lang="en-HK" dirty="0"/>
              <a:t>. </a:t>
            </a:r>
          </a:p>
          <a:p>
            <a:pPr lvl="1"/>
            <a:r>
              <a:rPr lang="en-HK" dirty="0"/>
              <a:t>If you're </a:t>
            </a:r>
            <a:r>
              <a:rPr lang="en-HK" dirty="0">
                <a:solidFill>
                  <a:srgbClr val="1F85C6"/>
                </a:solidFill>
              </a:rPr>
              <a:t>not sure</a:t>
            </a:r>
            <a:r>
              <a:rPr lang="en-HK" dirty="0"/>
              <a:t>, </a:t>
            </a:r>
            <a:r>
              <a:rPr lang="en-HK" dirty="0">
                <a:solidFill>
                  <a:srgbClr val="1F85C6"/>
                </a:solidFill>
              </a:rPr>
              <a:t>put something like print("hello") at the beginning </a:t>
            </a:r>
            <a:r>
              <a:rPr lang="en-HK" dirty="0"/>
              <a:t>of the program and run it again. </a:t>
            </a:r>
          </a:p>
          <a:p>
            <a:pPr lvl="1"/>
            <a:r>
              <a:rPr lang="en-HK" dirty="0">
                <a:solidFill>
                  <a:srgbClr val="F20052"/>
                </a:solidFill>
              </a:rPr>
              <a:t>If you don't see hello, you're not running the right program!</a:t>
            </a:r>
            <a:br>
              <a:rPr lang="en-HK" dirty="0">
                <a:solidFill>
                  <a:srgbClr val="F20052"/>
                </a:solidFill>
              </a:rPr>
            </a:br>
            <a:endParaRPr lang="en-US" dirty="0">
              <a:solidFill>
                <a:srgbClr val="F20052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B7A379-D35C-CE42-B7A0-039BC5EE501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61</a:t>
            </a:fld>
            <a:endParaRPr lang="en-US" altLang="zh-CN" dirty="0"/>
          </a:p>
        </p:txBody>
      </p:sp>
      <p:sp>
        <p:nvSpPr>
          <p:cNvPr id="5" name="Shape 347">
            <a:extLst>
              <a:ext uri="{FF2B5EF4-FFF2-40B4-BE49-F238E27FC236}">
                <a16:creationId xmlns:a16="http://schemas.microsoft.com/office/drawing/2014/main" id="{CF6F00FF-430F-1D48-A0D7-2AA7F95239BF}"/>
              </a:ext>
            </a:extLst>
          </p:cNvPr>
          <p:cNvSpPr txBox="1"/>
          <p:nvPr/>
        </p:nvSpPr>
        <p:spPr>
          <a:xfrm>
            <a:off x="4597610" y="1585798"/>
            <a:ext cx="2065730" cy="879909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lIns="101250" tIns="0" rIns="0" bIns="0" anchor="ctr" anchorCtr="0">
            <a:noAutofit/>
          </a:bodyPr>
          <a:lstStyle/>
          <a:p>
            <a:pPr>
              <a:buClr>
                <a:srgbClr val="FFFF00"/>
              </a:buClr>
              <a:buSzPct val="25000"/>
            </a:pPr>
            <a:r>
              <a:rPr lang="en-US" sz="1050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print('hello code')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blah blah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Blah blah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50" dirty="0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Print('bye code')</a:t>
            </a:r>
          </a:p>
        </p:txBody>
      </p:sp>
      <p:sp>
        <p:nvSpPr>
          <p:cNvPr id="6" name="Shape 347">
            <a:extLst>
              <a:ext uri="{FF2B5EF4-FFF2-40B4-BE49-F238E27FC236}">
                <a16:creationId xmlns:a16="http://schemas.microsoft.com/office/drawing/2014/main" id="{C5D6FAA6-57EE-41C7-B4F4-8948FDE9C475}"/>
              </a:ext>
            </a:extLst>
          </p:cNvPr>
          <p:cNvSpPr txBox="1"/>
          <p:nvPr/>
        </p:nvSpPr>
        <p:spPr>
          <a:xfrm>
            <a:off x="4597609" y="2640934"/>
            <a:ext cx="2065730" cy="107018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lIns="101250" tIns="0" rIns="0" bIns="0" anchor="ctr" anchorCtr="0">
            <a:noAutofit/>
          </a:bodyPr>
          <a:lstStyle/>
          <a:p>
            <a:pPr>
              <a:buClr>
                <a:srgbClr val="FFFF00"/>
              </a:buClr>
              <a:buSzPct val="25000"/>
            </a:pPr>
            <a:r>
              <a:rPr lang="en-US" sz="1050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def f():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50" dirty="0">
                <a:solidFill>
                  <a:srgbClr val="FF0000"/>
                </a:solidFill>
                <a:latin typeface="Courier"/>
                <a:ea typeface="Courier"/>
                <a:cs typeface="Courier"/>
                <a:sym typeface="Courier New"/>
              </a:rPr>
              <a:t>   print('hello f’)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   blah blah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50" dirty="0">
                <a:latin typeface="Courier"/>
                <a:ea typeface="Courier"/>
                <a:cs typeface="Courier"/>
                <a:sym typeface="Courier New"/>
              </a:rPr>
              <a:t>   Blah blah</a:t>
            </a:r>
          </a:p>
          <a:p>
            <a:pPr>
              <a:buClr>
                <a:srgbClr val="FFFF00"/>
              </a:buClr>
              <a:buSzPct val="25000"/>
            </a:pPr>
            <a:r>
              <a:rPr lang="en-US" sz="1050" dirty="0">
                <a:solidFill>
                  <a:srgbClr val="0070C0"/>
                </a:solidFill>
                <a:latin typeface="Courier"/>
                <a:ea typeface="Courier"/>
                <a:cs typeface="Courier"/>
                <a:sym typeface="Courier New"/>
              </a:rPr>
              <a:t>   print('bye f')</a:t>
            </a:r>
          </a:p>
        </p:txBody>
      </p:sp>
    </p:spTree>
    <p:extLst>
      <p:ext uri="{BB962C8B-B14F-4D97-AF65-F5344CB8AC3E}">
        <p14:creationId xmlns:p14="http://schemas.microsoft.com/office/powerpoint/2010/main" val="298267918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8AC5D-64FE-DD4A-81F3-FF5475519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Summary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03558B-2126-E64A-9BC7-64530FAFF5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5" y="1373588"/>
            <a:ext cx="2758725" cy="3769912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What’s function?</a:t>
            </a:r>
          </a:p>
          <a:p>
            <a:pPr lvl="1">
              <a:buSzPct val="120000"/>
            </a:pPr>
            <a:r>
              <a:rPr lang="en-US" dirty="0"/>
              <a:t>to store and reuse codes</a:t>
            </a:r>
          </a:p>
          <a:p>
            <a:pPr lvl="1">
              <a:buSzPct val="120000"/>
            </a:pPr>
            <a:r>
              <a:rPr lang="en-US" dirty="0"/>
              <a:t>define, header, name, arguments, body, return, call, parameters</a:t>
            </a:r>
          </a:p>
          <a:p>
            <a:r>
              <a:rPr lang="en-US" dirty="0"/>
              <a:t>Built-in functions</a:t>
            </a:r>
          </a:p>
          <a:p>
            <a:pPr lvl="1">
              <a:buSzPct val="120000"/>
            </a:pPr>
            <a:r>
              <a:rPr lang="en-US" dirty="0"/>
              <a:t>Import module before using its functions / variables</a:t>
            </a:r>
          </a:p>
          <a:p>
            <a:pPr lvl="1">
              <a:buSzPct val="120000"/>
            </a:pPr>
            <a:r>
              <a:rPr lang="en-US" dirty="0"/>
              <a:t>Usage of </a:t>
            </a:r>
            <a:r>
              <a:rPr lang="en-US" dirty="0" err="1"/>
              <a:t>dir</a:t>
            </a:r>
            <a:r>
              <a:rPr lang="en-US" dirty="0"/>
              <a:t>() and help()</a:t>
            </a:r>
          </a:p>
          <a:p>
            <a:pPr lvl="1">
              <a:buSzPct val="120000"/>
            </a:pPr>
            <a:r>
              <a:rPr lang="en-US" dirty="0"/>
              <a:t>Passing arguments</a:t>
            </a:r>
          </a:p>
          <a:p>
            <a:r>
              <a:rPr lang="en-US" dirty="0"/>
              <a:t>Debugging</a:t>
            </a:r>
          </a:p>
          <a:p>
            <a:pPr lvl="1">
              <a:buSzPct val="120000"/>
            </a:pPr>
            <a:r>
              <a:rPr lang="en-US" dirty="0">
                <a:solidFill>
                  <a:srgbClr val="1F85C6"/>
                </a:solidFill>
              </a:rPr>
              <a:t>Save before run</a:t>
            </a:r>
            <a:r>
              <a:rPr lang="en-US" dirty="0"/>
              <a:t>, </a:t>
            </a:r>
            <a:r>
              <a:rPr lang="en-US" dirty="0">
                <a:solidFill>
                  <a:srgbClr val="1F85C6"/>
                </a:solidFill>
              </a:rPr>
              <a:t>define before use</a:t>
            </a:r>
            <a:endParaRPr lang="en-US" sz="1500" dirty="0">
              <a:solidFill>
                <a:srgbClr val="1F85C6"/>
              </a:solidFill>
            </a:endParaRPr>
          </a:p>
          <a:p>
            <a:pPr lvl="1">
              <a:buSzPct val="120000"/>
            </a:pPr>
            <a:r>
              <a:rPr lang="en-US" dirty="0"/>
              <a:t>Use </a:t>
            </a:r>
            <a:r>
              <a:rPr lang="en-US" dirty="0">
                <a:solidFill>
                  <a:srgbClr val="1F85C6"/>
                </a:solidFill>
              </a:rPr>
              <a:t>print() </a:t>
            </a:r>
            <a:r>
              <a:rPr lang="en-US" dirty="0"/>
              <a:t>to checking </a:t>
            </a:r>
            <a:r>
              <a:rPr lang="en-US" dirty="0">
                <a:solidFill>
                  <a:srgbClr val="1F85C6"/>
                </a:solidFill>
              </a:rPr>
              <a:t>whether a code is executed </a:t>
            </a:r>
            <a:r>
              <a:rPr lang="en-US" dirty="0"/>
              <a:t>during debugging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808253-2EE3-DF40-8899-F7072FDEF8C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7FA3494-9353-42BA-B4F7-D8D8DAD0F940}" type="slidenum">
              <a:rPr lang="en-US" altLang="zh-CN" smtClean="0"/>
              <a:pPr/>
              <a:t>62</a:t>
            </a:fld>
            <a:endParaRPr lang="en-US" altLang="zh-CN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F0C8ED-CF94-664B-8527-DF602ADDBEA4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3429000" y="1373588"/>
            <a:ext cx="3429000" cy="3710100"/>
          </a:xfr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85000" lnSpcReduction="10000"/>
          </a:bodyPr>
          <a:lstStyle/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400" dirty="0"/>
              <a:t>User-defined functions</a:t>
            </a:r>
          </a:p>
          <a:p>
            <a:pPr marL="685800" lvl="1" indent="-285750">
              <a:lnSpc>
                <a:spcPct val="120000"/>
              </a:lnSpc>
              <a:buSzPct val="120000"/>
            </a:pPr>
            <a:r>
              <a:rPr lang="en-US" sz="1400" dirty="0"/>
              <a:t>Define and use - def and call</a:t>
            </a:r>
          </a:p>
          <a:p>
            <a:pPr marL="685800" lvl="1" indent="-285750">
              <a:lnSpc>
                <a:spcPct val="120000"/>
              </a:lnSpc>
              <a:buSzPct val="120000"/>
            </a:pPr>
            <a:r>
              <a:rPr lang="en-US" sz="1400" dirty="0"/>
              <a:t>Local variables defined in a function</a:t>
            </a:r>
          </a:p>
          <a:p>
            <a:pPr marL="685800" lvl="1" indent="-285750">
              <a:lnSpc>
                <a:spcPct val="120000"/>
              </a:lnSpc>
              <a:buSzPct val="120000"/>
            </a:pPr>
            <a:r>
              <a:rPr lang="en-US" sz="1400" dirty="0"/>
              <a:t>Flow of execution – detour</a:t>
            </a:r>
          </a:p>
          <a:p>
            <a:pPr marL="685800" lvl="1" indent="-285750">
              <a:lnSpc>
                <a:spcPct val="120000"/>
              </a:lnSpc>
              <a:buSzPct val="120000"/>
            </a:pPr>
            <a:r>
              <a:rPr lang="en-US" sz="1400" dirty="0"/>
              <a:t>Arguments, parameters, return values</a:t>
            </a:r>
          </a:p>
          <a:p>
            <a:pPr marL="685800" lvl="1" indent="-285750">
              <a:lnSpc>
                <a:spcPct val="120000"/>
              </a:lnSpc>
              <a:buSzPct val="120000"/>
            </a:pPr>
            <a:r>
              <a:rPr lang="en-US" sz="1400" dirty="0"/>
              <a:t>Multiple parameters / arguments</a:t>
            </a:r>
          </a:p>
          <a:p>
            <a:pPr marL="685800" lvl="1" indent="-285750">
              <a:lnSpc>
                <a:spcPct val="120000"/>
              </a:lnSpc>
              <a:buSzPct val="120000"/>
            </a:pPr>
            <a:r>
              <a:rPr lang="en-US" sz="1400" dirty="0"/>
              <a:t>Void functions and  fruitful functions</a:t>
            </a:r>
          </a:p>
          <a:p>
            <a:pPr marL="685800" lvl="1" indent="-285750">
              <a:lnSpc>
                <a:spcPct val="120000"/>
              </a:lnSpc>
              <a:buSzPct val="120000"/>
            </a:pPr>
            <a:r>
              <a:rPr lang="en-US" sz="1400" dirty="0"/>
              <a:t>Why/How to organize functions</a:t>
            </a:r>
          </a:p>
          <a:p>
            <a:pPr marL="1028700" lvl="2" indent="-285750">
              <a:lnSpc>
                <a:spcPct val="120000"/>
              </a:lnSpc>
              <a:buSzPct val="120000"/>
            </a:pPr>
            <a:r>
              <a:rPr lang="en-US" sz="1400" dirty="0"/>
              <a:t>Break into logical chunks</a:t>
            </a:r>
          </a:p>
          <a:p>
            <a:pPr marL="1028700" lvl="2" indent="-285750">
              <a:lnSpc>
                <a:spcPct val="120000"/>
              </a:lnSpc>
              <a:buSzPct val="120000"/>
            </a:pPr>
            <a:r>
              <a:rPr lang="en-US" sz="1400" dirty="0"/>
              <a:t>Reusable, and easy to maintain</a:t>
            </a:r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400" dirty="0"/>
              <a:t>Positioned arguments and keyword arguments</a:t>
            </a:r>
          </a:p>
          <a:p>
            <a:pPr marL="342900" indent="-257175">
              <a:lnSpc>
                <a:spcPct val="120000"/>
              </a:lnSpc>
              <a:spcBef>
                <a:spcPts val="450"/>
              </a:spcBef>
              <a:buSzPts val="1800"/>
            </a:pPr>
            <a:r>
              <a:rPr lang="en-US" sz="1400" dirty="0"/>
              <a:t>Functions are objects</a:t>
            </a:r>
          </a:p>
        </p:txBody>
      </p:sp>
    </p:spTree>
    <p:extLst>
      <p:ext uri="{BB962C8B-B14F-4D97-AF65-F5344CB8AC3E}">
        <p14:creationId xmlns:p14="http://schemas.microsoft.com/office/powerpoint/2010/main" val="95028642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Shape 397"/>
          <p:cNvSpPr txBox="1"/>
          <p:nvPr/>
        </p:nvSpPr>
        <p:spPr>
          <a:xfrm>
            <a:off x="674695" y="1543050"/>
            <a:ext cx="5165322" cy="198823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1604" dirty="0">
                <a:latin typeface="Arial" charset="0"/>
                <a:ea typeface="Arial" charset="0"/>
                <a:cs typeface="Arial" charset="0"/>
                <a:sym typeface="Cabin"/>
              </a:rPr>
              <a:t>Rewrite your pay computation with time-and-a-half for overtime, and create a function called </a:t>
            </a:r>
            <a:r>
              <a:rPr lang="en-US" sz="1604" i="1" dirty="0" err="1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computepay</a:t>
            </a:r>
            <a:r>
              <a:rPr lang="en-US" sz="1604" i="1" dirty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 </a:t>
            </a:r>
            <a:r>
              <a:rPr lang="en-US" sz="1604" dirty="0">
                <a:latin typeface="Arial" charset="0"/>
                <a:ea typeface="Arial" charset="0"/>
                <a:cs typeface="Arial" charset="0"/>
                <a:sym typeface="Cabin"/>
              </a:rPr>
              <a:t>which takes two parameters ( </a:t>
            </a:r>
            <a:r>
              <a:rPr lang="en-US" sz="1604" dirty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  <a:sym typeface="Cabin"/>
              </a:rPr>
              <a:t>hours and rate</a:t>
            </a:r>
            <a:r>
              <a:rPr lang="en-US" sz="1604" dirty="0">
                <a:latin typeface="Arial" charset="0"/>
                <a:ea typeface="Arial" charset="0"/>
                <a:cs typeface="Arial" charset="0"/>
                <a:sym typeface="Cabin"/>
              </a:rPr>
              <a:t>).</a:t>
            </a:r>
          </a:p>
          <a:p>
            <a:pPr>
              <a:buClr>
                <a:schemeClr val="lt1"/>
              </a:buClr>
            </a:pPr>
            <a:endParaRPr sz="1604" dirty="0">
              <a:latin typeface="Arial" charset="0"/>
              <a:ea typeface="Arial" charset="0"/>
              <a:cs typeface="Arial" charset="0"/>
              <a:sym typeface="Cabin"/>
            </a:endParaRPr>
          </a:p>
          <a:p>
            <a:pPr>
              <a:buClr>
                <a:schemeClr val="lt1"/>
              </a:buClr>
              <a:buSzPct val="25000"/>
            </a:pPr>
            <a:r>
              <a:rPr lang="en-US" sz="1604" dirty="0">
                <a:latin typeface="Arial" charset="0"/>
                <a:ea typeface="Arial" charset="0"/>
                <a:cs typeface="Arial" charset="0"/>
                <a:sym typeface="Cabin"/>
              </a:rPr>
              <a:t>Enter Hours: 45</a:t>
            </a:r>
          </a:p>
          <a:p>
            <a:pPr>
              <a:buClr>
                <a:schemeClr val="lt1"/>
              </a:buClr>
              <a:buSzPct val="25000"/>
            </a:pPr>
            <a:r>
              <a:rPr lang="en-US" sz="1604" dirty="0">
                <a:latin typeface="Arial" charset="0"/>
                <a:ea typeface="Arial" charset="0"/>
                <a:cs typeface="Arial" charset="0"/>
                <a:sym typeface="Cabin"/>
              </a:rPr>
              <a:t>Enter Rate: 10 </a:t>
            </a:r>
          </a:p>
          <a:p>
            <a:pPr>
              <a:buClr>
                <a:schemeClr val="lt1"/>
              </a:buClr>
              <a:buSzPct val="25000"/>
            </a:pPr>
            <a:endParaRPr lang="en-US" sz="1604" dirty="0">
              <a:latin typeface="Arial" charset="0"/>
              <a:ea typeface="Arial" charset="0"/>
              <a:cs typeface="Arial" charset="0"/>
              <a:sym typeface="Cabin"/>
            </a:endParaRPr>
          </a:p>
          <a:p>
            <a:pPr>
              <a:buClr>
                <a:schemeClr val="lt1"/>
              </a:buClr>
              <a:buSzPct val="25000"/>
            </a:pPr>
            <a:r>
              <a:rPr lang="en-US" sz="1604" dirty="0">
                <a:latin typeface="Arial" charset="0"/>
                <a:ea typeface="Arial" charset="0"/>
                <a:cs typeface="Arial" charset="0"/>
                <a:sym typeface="Cabin"/>
              </a:rPr>
              <a:t>Pay: 475.0</a:t>
            </a:r>
          </a:p>
        </p:txBody>
      </p:sp>
      <p:sp>
        <p:nvSpPr>
          <p:cNvPr id="398" name="Shape 398"/>
          <p:cNvSpPr txBox="1"/>
          <p:nvPr/>
        </p:nvSpPr>
        <p:spPr>
          <a:xfrm>
            <a:off x="4111756" y="3621882"/>
            <a:ext cx="2208089" cy="2786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US" sz="1604">
                <a:latin typeface="Arial" charset="0"/>
                <a:ea typeface="Arial" charset="0"/>
                <a:cs typeface="Arial" charset="0"/>
                <a:sym typeface="Cabin"/>
              </a:rPr>
              <a:t>475 = 40 * 10 + 5 * 15</a:t>
            </a:r>
          </a:p>
        </p:txBody>
      </p:sp>
      <p:sp>
        <p:nvSpPr>
          <p:cNvPr id="5" name="Shape 396">
            <a:extLst>
              <a:ext uri="{FF2B5EF4-FFF2-40B4-BE49-F238E27FC236}">
                <a16:creationId xmlns:a16="http://schemas.microsoft.com/office/drawing/2014/main" id="{ADB53612-352D-407B-ABEC-CB98FCB09C25}"/>
              </a:ext>
            </a:extLst>
          </p:cNvPr>
          <p:cNvSpPr txBox="1"/>
          <p:nvPr/>
        </p:nvSpPr>
        <p:spPr>
          <a:xfrm>
            <a:off x="310084" y="1010619"/>
            <a:ext cx="4415060" cy="2786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>
              <a:buClr>
                <a:srgbClr val="00FF00"/>
              </a:buClr>
              <a:buSzPct val="25000"/>
            </a:pPr>
            <a:r>
              <a:rPr lang="en-US" sz="1604" dirty="0">
                <a:latin typeface="Arial" charset="0"/>
                <a:ea typeface="Arial" charset="0"/>
                <a:cs typeface="Arial" charset="0"/>
                <a:sym typeface="Cabin"/>
              </a:rPr>
              <a:t>Exercise (to be investigated in Tutorial 4)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A0EDF9-787C-45A2-8E66-81A211341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Objectives of Tutorial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BCD10A-97BF-4008-83F7-2270CE67D8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Understand why functions are used in coding</a:t>
            </a:r>
          </a:p>
          <a:p>
            <a:r>
              <a:rPr lang="en-US" dirty="0"/>
              <a:t>Be able to understand and use user-defined functions</a:t>
            </a:r>
          </a:p>
          <a:p>
            <a:r>
              <a:rPr lang="en-US" dirty="0"/>
              <a:t>Understand basic usage of some built-in functions</a:t>
            </a:r>
          </a:p>
          <a:p>
            <a:r>
              <a:rPr lang="en-US" dirty="0"/>
              <a:t>Be able to understand and draw flow charts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B54DBC-D600-4413-8314-DEC4B00FF85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64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47209365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A058D-9848-4325-A62B-A49D6F8B8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Guidelines for Tutorial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35EE56-447E-4475-BC42-9090BC643A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274" y="1373588"/>
            <a:ext cx="5947501" cy="3552300"/>
          </a:xfrm>
        </p:spPr>
        <p:txBody>
          <a:bodyPr>
            <a:normAutofit/>
          </a:bodyPr>
          <a:lstStyle/>
          <a:p>
            <a:r>
              <a:rPr lang="en-US" sz="1400" dirty="0"/>
              <a:t>Follow the tutorial instruction to launch Python IDLE through Anaconda Navigation, and download files from Moodle for Tutorial 4</a:t>
            </a:r>
          </a:p>
          <a:p>
            <a:r>
              <a:rPr lang="en-US" dirty="0"/>
              <a:t>Complete Parts 1-3 led by the lecturer</a:t>
            </a:r>
          </a:p>
          <a:p>
            <a:r>
              <a:rPr lang="en-US" dirty="0"/>
              <a:t>Complete Part 4 independently</a:t>
            </a:r>
          </a:p>
          <a:p>
            <a:r>
              <a:rPr lang="en-US" sz="1300" dirty="0"/>
              <a:t>Follow Section 3 of the tutorial instruction to save the report and zip the report folder. </a:t>
            </a:r>
          </a:p>
          <a:p>
            <a:pPr lvl="1"/>
            <a:r>
              <a:rPr lang="en-US" sz="1300" dirty="0"/>
              <a:t>The zip file is named as CDS1001T4Report{your </a:t>
            </a:r>
            <a:r>
              <a:rPr lang="en-US" sz="1300" dirty="0" err="1"/>
              <a:t>student_id</a:t>
            </a:r>
            <a:r>
              <a:rPr lang="en-US" sz="1300" dirty="0"/>
              <a:t>}.zip </a:t>
            </a:r>
          </a:p>
          <a:p>
            <a:r>
              <a:rPr lang="en-US" sz="1300" dirty="0"/>
              <a:t>Submit the zip file of the report folder to the Moodle. The submission due date is </a:t>
            </a:r>
            <a:r>
              <a:rPr lang="en-US" sz="1200" dirty="0">
                <a:solidFill>
                  <a:srgbClr val="F20052"/>
                </a:solidFill>
              </a:rPr>
              <a:t>17 Oct 2023 23:55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AE9837-11EE-4FA8-AB28-F46F99AC862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65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34689007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84F99-EFA9-4095-8AAD-D1A0FF3D6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Reminders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21E4EC-9AFC-4541-85F3-3FDE9200B1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Submit your zip file for tutorial 2 by </a:t>
            </a:r>
            <a:r>
              <a:rPr lang="en-US" dirty="0">
                <a:solidFill>
                  <a:srgbClr val="F20052"/>
                </a:solidFill>
              </a:rPr>
              <a:t>3 Oct 2023 23:55</a:t>
            </a:r>
          </a:p>
          <a:p>
            <a:r>
              <a:rPr lang="en-US" dirty="0"/>
              <a:t>Submit your zip file for tutorial 3 by </a:t>
            </a:r>
            <a:r>
              <a:rPr lang="en-US" dirty="0">
                <a:solidFill>
                  <a:srgbClr val="F20052"/>
                </a:solidFill>
              </a:rPr>
              <a:t>10 Oct 2023 23:55</a:t>
            </a:r>
          </a:p>
          <a:p>
            <a:r>
              <a:rPr lang="en-US" dirty="0"/>
              <a:t>Submit your zip file for tutorial 4 by </a:t>
            </a:r>
            <a:r>
              <a:rPr lang="en-US" dirty="0">
                <a:solidFill>
                  <a:srgbClr val="F20052"/>
                </a:solidFill>
              </a:rPr>
              <a:t>17 Oct 2023 23:55</a:t>
            </a:r>
          </a:p>
          <a:p>
            <a:r>
              <a:rPr lang="en-US" dirty="0"/>
              <a:t>Feel free to contact the instructor if you have problems</a:t>
            </a:r>
          </a:p>
          <a:p>
            <a:pPr lvl="1"/>
            <a:r>
              <a:rPr lang="en-US" dirty="0"/>
              <a:t>By email: </a:t>
            </a:r>
            <a:r>
              <a:rPr lang="en-US" dirty="0" err="1"/>
              <a:t>kenfong@ln.edu.hk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3A35B8-D8B8-485B-B3CD-4E292FA0CDC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E91ACDB-7BED-4E3C-B84C-8B2FE4A4870D}" type="slidenum">
              <a:rPr lang="en-US" altLang="zh-CN" smtClean="0"/>
              <a:pPr/>
              <a:t>66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412317119"/>
      </p:ext>
    </p:extLst>
  </p:cSld>
  <p:clrMapOvr>
    <a:masterClrMapping/>
  </p:clrMapOvr>
</p:sld>
</file>

<file path=ppt/theme/theme1.xml><?xml version="1.0" encoding="utf-8"?>
<a:theme xmlns:a="http://schemas.openxmlformats.org/drawingml/2006/main" name="Antonio template">
  <a:themeElements>
    <a:clrScheme name="Custom 347">
      <a:dk1>
        <a:srgbClr val="677480"/>
      </a:dk1>
      <a:lt1>
        <a:srgbClr val="FFFFFF"/>
      </a:lt1>
      <a:dk2>
        <a:srgbClr val="2185C5"/>
      </a:dk2>
      <a:lt2>
        <a:srgbClr val="DEE2E6"/>
      </a:lt2>
      <a:accent1>
        <a:srgbClr val="2185C5"/>
      </a:accent1>
      <a:accent2>
        <a:srgbClr val="7ECEFD"/>
      </a:accent2>
      <a:accent3>
        <a:srgbClr val="F20253"/>
      </a:accent3>
      <a:accent4>
        <a:srgbClr val="FF9715"/>
      </a:accent4>
      <a:accent5>
        <a:srgbClr val="1C3AA9"/>
      </a:accent5>
      <a:accent6>
        <a:srgbClr val="97ABBC"/>
      </a:accent6>
      <a:hlink>
        <a:srgbClr val="2185C5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CA6038D656AF649BCFB661785FE537B" ma:contentTypeVersion="2" ma:contentTypeDescription="Create a new document." ma:contentTypeScope="" ma:versionID="83c0fb3da369975d5b1b4ad39fb77717">
  <xsd:schema xmlns:xsd="http://www.w3.org/2001/XMLSchema" xmlns:xs="http://www.w3.org/2001/XMLSchema" xmlns:p="http://schemas.microsoft.com/office/2006/metadata/properties" xmlns:ns3="3f449ca9-31e6-483e-8b25-bb45c68e0907" targetNamespace="http://schemas.microsoft.com/office/2006/metadata/properties" ma:root="true" ma:fieldsID="324c49e92dc7682104b7d6862e85b712" ns3:_="">
    <xsd:import namespace="3f449ca9-31e6-483e-8b25-bb45c68e090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449ca9-31e6-483e-8b25-bb45c68e090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5116546-2342-44E0-B90E-D09D975B3F7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3E357F2-985A-4E2C-8512-7172D9AA89CA}">
  <ds:schemaRefs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dcmitype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purl.org/dc/terms/"/>
    <ds:schemaRef ds:uri="3f449ca9-31e6-483e-8b25-bb45c68e0907"/>
  </ds:schemaRefs>
</ds:datastoreItem>
</file>

<file path=customXml/itemProps3.xml><?xml version="1.0" encoding="utf-8"?>
<ds:datastoreItem xmlns:ds="http://schemas.openxmlformats.org/officeDocument/2006/customXml" ds:itemID="{8F05FC1C-6CA1-44DB-BFAB-F29CE63BD11C}">
  <ds:schemaRefs>
    <ds:schemaRef ds:uri="3f449ca9-31e6-483e-8b25-bb45c68e090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2506</TotalTime>
  <Words>4180</Words>
  <Application>Microsoft Macintosh PowerPoint</Application>
  <PresentationFormat>Custom</PresentationFormat>
  <Paragraphs>748</Paragraphs>
  <Slides>66</Slides>
  <Notes>38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71" baseType="lpstr">
      <vt:lpstr>Lato</vt:lpstr>
      <vt:lpstr>Raleway</vt:lpstr>
      <vt:lpstr>Courier</vt:lpstr>
      <vt:lpstr>Arial</vt:lpstr>
      <vt:lpstr>Antonio template</vt:lpstr>
      <vt:lpstr>Summary of Lecture 2</vt:lpstr>
      <vt:lpstr>Summary of Lecture 3</vt:lpstr>
      <vt:lpstr>Summary of Lecture 4</vt:lpstr>
      <vt:lpstr>Review: Shipping Cost with Volume Discounts</vt:lpstr>
      <vt:lpstr>Review: Shipping Cost with Volume Discounts</vt:lpstr>
      <vt:lpstr>Review: Shipping Cost with Volume Discounts</vt:lpstr>
      <vt:lpstr>CDS1001 – Functions</vt:lpstr>
      <vt:lpstr>PowerPoint Presentation</vt:lpstr>
      <vt:lpstr>User-defined Functions: Stored and Reusable Steps</vt:lpstr>
      <vt:lpstr>Case study: Computing Shipping Cost with Volume Discounts - Continue</vt:lpstr>
      <vt:lpstr>Computing Shipping Cost with Volume Discounts: Original Python Code</vt:lpstr>
      <vt:lpstr>Computing Shipping Cost with Volume Discounts: Python Code</vt:lpstr>
      <vt:lpstr>Computing Shipping Cost with Volume Discounts: Python Code</vt:lpstr>
      <vt:lpstr>Functions:  Basic Concepts</vt:lpstr>
      <vt:lpstr>Python Functions</vt:lpstr>
      <vt:lpstr>Function Definition</vt:lpstr>
      <vt:lpstr>Function Definition: Example</vt:lpstr>
      <vt:lpstr>Summary</vt:lpstr>
      <vt:lpstr>Built-in functions: functions provided in functions as part of Python </vt:lpstr>
      <vt:lpstr>PowerPoint Presentation</vt:lpstr>
      <vt:lpstr>Max Function</vt:lpstr>
      <vt:lpstr>Max Function</vt:lpstr>
      <vt:lpstr>Type Conversion Functions: NumbersStrings</vt:lpstr>
      <vt:lpstr>Type Conversion Functions: Strings  Numbers</vt:lpstr>
      <vt:lpstr>Other Built-in Functions: Math Functions</vt:lpstr>
      <vt:lpstr>Other Built-in Functions: Math Functions</vt:lpstr>
      <vt:lpstr>Other Built-in Functions: Math Functions</vt:lpstr>
      <vt:lpstr>Package, Modules, Functions, …</vt:lpstr>
      <vt:lpstr>Modules, Functions, …</vt:lpstr>
      <vt:lpstr>Computing Shipping Cost with Volume Discounts: Python Code</vt:lpstr>
      <vt:lpstr>How to know all built-in functions and their usage</vt:lpstr>
      <vt:lpstr>How to Pass Multiple Arguments to Functions</vt:lpstr>
      <vt:lpstr>PowerPoint Presentation</vt:lpstr>
      <vt:lpstr>Summary</vt:lpstr>
      <vt:lpstr>User-defined Functions</vt:lpstr>
      <vt:lpstr>Building our Own Functions</vt:lpstr>
      <vt:lpstr>PowerPoint Presentation</vt:lpstr>
      <vt:lpstr>Definitions and Uses</vt:lpstr>
      <vt:lpstr>Function definition must be executed before it is called.</vt:lpstr>
      <vt:lpstr>Flow of Execution</vt:lpstr>
      <vt:lpstr>Flow of Execution</vt:lpstr>
      <vt:lpstr>Arguments</vt:lpstr>
      <vt:lpstr>Parameters</vt:lpstr>
      <vt:lpstr>Return Value</vt:lpstr>
      <vt:lpstr>Return Value</vt:lpstr>
      <vt:lpstr>Arguments, Parameters, and Results</vt:lpstr>
      <vt:lpstr>Multiple Parameters / Arguments</vt:lpstr>
      <vt:lpstr>Local Variables</vt:lpstr>
      <vt:lpstr>Global Variables</vt:lpstr>
      <vt:lpstr>Global and Local Variables</vt:lpstr>
      <vt:lpstr>Void (non-fruitful) Functions</vt:lpstr>
      <vt:lpstr>To function or not to function...</vt:lpstr>
      <vt:lpstr>Computing Shipping Cost with Volume Discounts: Python Code</vt:lpstr>
      <vt:lpstr>Computing Shipping Cost with Volume Discounts: Python Code</vt:lpstr>
      <vt:lpstr>Summary</vt:lpstr>
      <vt:lpstr>Positional Arguments and Keyword Arguments</vt:lpstr>
      <vt:lpstr>Positional Arguments and Keyword Arguments</vt:lpstr>
      <vt:lpstr>Positional Arguments and Keyword Arguments</vt:lpstr>
      <vt:lpstr>Object Oriented Thinking of Function as an Object</vt:lpstr>
      <vt:lpstr>Summary</vt:lpstr>
      <vt:lpstr>Debugging</vt:lpstr>
      <vt:lpstr>Summary</vt:lpstr>
      <vt:lpstr>PowerPoint Presentation</vt:lpstr>
      <vt:lpstr>Objectives of Tutorial 4</vt:lpstr>
      <vt:lpstr>Guidelines for Tutorial 4</vt:lpstr>
      <vt:lpstr>Reminders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CDS1001 – Introduction to Programming for Data Science</dc:title>
  <dc:creator>FONG Chi Kit Ken</dc:creator>
  <cp:lastModifiedBy>FONG Chi Kit Ken</cp:lastModifiedBy>
  <cp:revision>22</cp:revision>
  <dcterms:modified xsi:type="dcterms:W3CDTF">2023-09-22T10:42:07Z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0x0101005CA6038D656AF649BCFB661785FE537B</vt:lpwstr>
  </property>
  <property fmtid="{D5CDD505-2E9C-101B-9397-08002B2CF9AE}" pid="3" name="MSIP_Label_0c7ce0bc-1ec2-41cb-8ddc-b020b80710b7_Enabled">
    <vt:lpwstr>true</vt:lpwstr>
  </property>
  <property fmtid="{D5CDD505-2E9C-101B-9397-08002B2CF9AE}" pid="4" name="MSIP_Label_0c7ce0bc-1ec2-41cb-8ddc-b020b80710b7_SetDate">
    <vt:lpwstr>2023-09-22T10:40:43Z</vt:lpwstr>
  </property>
  <property fmtid="{D5CDD505-2E9C-101B-9397-08002B2CF9AE}" pid="5" name="MSIP_Label_0c7ce0bc-1ec2-41cb-8ddc-b020b80710b7_Method">
    <vt:lpwstr>Standard</vt:lpwstr>
  </property>
  <property fmtid="{D5CDD505-2E9C-101B-9397-08002B2CF9AE}" pid="6" name="MSIP_Label_0c7ce0bc-1ec2-41cb-8ddc-b020b80710b7_Name">
    <vt:lpwstr>Restricted (Internal data)</vt:lpwstr>
  </property>
  <property fmtid="{D5CDD505-2E9C-101B-9397-08002B2CF9AE}" pid="7" name="MSIP_Label_0c7ce0bc-1ec2-41cb-8ddc-b020b80710b7_SiteId">
    <vt:lpwstr>fe90179d-8207-4cb2-8834-0ce27ee0162d</vt:lpwstr>
  </property>
  <property fmtid="{D5CDD505-2E9C-101B-9397-08002B2CF9AE}" pid="8" name="MSIP_Label_0c7ce0bc-1ec2-41cb-8ddc-b020b80710b7_ActionId">
    <vt:lpwstr>f099adec-677a-416a-bbd4-497e771938fe</vt:lpwstr>
  </property>
  <property fmtid="{D5CDD505-2E9C-101B-9397-08002B2CF9AE}" pid="9" name="MSIP_Label_0c7ce0bc-1ec2-41cb-8ddc-b020b80710b7_ContentBits">
    <vt:lpwstr>0</vt:lpwstr>
  </property>
</Properties>
</file>