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69"/>
  </p:notesMasterIdLst>
  <p:sldIdLst>
    <p:sldId id="883" r:id="rId5"/>
    <p:sldId id="786" r:id="rId6"/>
    <p:sldId id="882" r:id="rId7"/>
    <p:sldId id="856" r:id="rId8"/>
    <p:sldId id="702" r:id="rId9"/>
    <p:sldId id="857" r:id="rId10"/>
    <p:sldId id="858" r:id="rId11"/>
    <p:sldId id="859" r:id="rId12"/>
    <p:sldId id="860" r:id="rId13"/>
    <p:sldId id="861" r:id="rId14"/>
    <p:sldId id="257" r:id="rId15"/>
    <p:sldId id="862" r:id="rId16"/>
    <p:sldId id="258" r:id="rId17"/>
    <p:sldId id="863" r:id="rId18"/>
    <p:sldId id="308" r:id="rId19"/>
    <p:sldId id="260" r:id="rId20"/>
    <p:sldId id="262" r:id="rId21"/>
    <p:sldId id="263" r:id="rId22"/>
    <p:sldId id="265" r:id="rId23"/>
    <p:sldId id="864" r:id="rId24"/>
    <p:sldId id="813" r:id="rId25"/>
    <p:sldId id="865" r:id="rId26"/>
    <p:sldId id="866" r:id="rId27"/>
    <p:sldId id="867" r:id="rId28"/>
    <p:sldId id="868" r:id="rId29"/>
    <p:sldId id="869" r:id="rId30"/>
    <p:sldId id="269" r:id="rId31"/>
    <p:sldId id="870" r:id="rId32"/>
    <p:sldId id="270" r:id="rId33"/>
    <p:sldId id="271" r:id="rId34"/>
    <p:sldId id="272" r:id="rId35"/>
    <p:sldId id="273" r:id="rId36"/>
    <p:sldId id="810" r:id="rId37"/>
    <p:sldId id="276" r:id="rId38"/>
    <p:sldId id="871" r:id="rId39"/>
    <p:sldId id="286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295" r:id="rId49"/>
    <p:sldId id="296" r:id="rId50"/>
    <p:sldId id="297" r:id="rId51"/>
    <p:sldId id="298" r:id="rId52"/>
    <p:sldId id="299" r:id="rId53"/>
    <p:sldId id="300" r:id="rId54"/>
    <p:sldId id="872" r:id="rId55"/>
    <p:sldId id="301" r:id="rId56"/>
    <p:sldId id="302" r:id="rId57"/>
    <p:sldId id="873" r:id="rId58"/>
    <p:sldId id="304" r:id="rId59"/>
    <p:sldId id="874" r:id="rId60"/>
    <p:sldId id="875" r:id="rId61"/>
    <p:sldId id="811" r:id="rId62"/>
    <p:sldId id="876" r:id="rId63"/>
    <p:sldId id="877" r:id="rId64"/>
    <p:sldId id="884" r:id="rId65"/>
    <p:sldId id="879" r:id="rId66"/>
    <p:sldId id="880" r:id="rId67"/>
    <p:sldId id="854" r:id="rId68"/>
  </p:sldIdLst>
  <p:sldSz cx="6858000" cy="5143500"/>
  <p:notesSz cx="6858000" cy="9144000"/>
  <p:embeddedFontLst>
    <p:embeddedFont>
      <p:font typeface="Comic Sans MS" panose="030F0902030302020204" pitchFamily="66" charset="0"/>
      <p:regular r:id="rId70"/>
      <p:bold r:id="rId71"/>
      <p:italic r:id="rId72"/>
      <p:boldItalic r:id="rId73"/>
    </p:embeddedFont>
    <p:embeddedFont>
      <p:font typeface="Courier" panose="02070309020205020404" pitchFamily="49" charset="0"/>
      <p:regular r:id="rId74"/>
      <p:bold r:id="rId75"/>
      <p:italic r:id="rId76"/>
      <p:boldItalic r:id="rId77"/>
    </p:embeddedFont>
    <p:embeddedFont>
      <p:font typeface="Lato" panose="020F0502020204030203" pitchFamily="34" charset="0"/>
      <p:regular r:id="rId78"/>
      <p:bold r:id="rId79"/>
      <p:italic r:id="rId80"/>
      <p:boldItalic r:id="rId81"/>
    </p:embeddedFont>
    <p:embeddedFont>
      <p:font typeface="Merriweather" pitchFamily="2" charset="77"/>
      <p:regular r:id="rId82"/>
      <p:bold r:id="rId83"/>
      <p:italic r:id="rId84"/>
      <p:boldItalic r:id="rId85"/>
    </p:embeddedFont>
    <p:embeddedFont>
      <p:font typeface="Raleway" pitchFamily="2" charset="77"/>
      <p:regular r:id="rId86"/>
      <p:bold r:id="rId87"/>
      <p:italic r:id="rId88"/>
      <p:boldItalic r:id="rId89"/>
    </p:embeddedFont>
    <p:embeddedFont>
      <p:font typeface="Verdana" panose="020B0604030504040204" pitchFamily="34" charset="0"/>
      <p:regular r:id="rId90"/>
      <p:bold r:id="rId91"/>
      <p:italic r:id="rId92"/>
      <p:boldItalic r:id="rId9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CA615083-3949-4047-A033-9EA8B1A987B8}">
          <p14:sldIdLst>
            <p14:sldId id="883"/>
            <p14:sldId id="786"/>
            <p14:sldId id="882"/>
            <p14:sldId id="856"/>
            <p14:sldId id="702"/>
            <p14:sldId id="857"/>
            <p14:sldId id="858"/>
            <p14:sldId id="859"/>
            <p14:sldId id="860"/>
            <p14:sldId id="861"/>
            <p14:sldId id="257"/>
            <p14:sldId id="862"/>
            <p14:sldId id="258"/>
            <p14:sldId id="863"/>
            <p14:sldId id="308"/>
            <p14:sldId id="260"/>
            <p14:sldId id="262"/>
            <p14:sldId id="263"/>
            <p14:sldId id="265"/>
            <p14:sldId id="864"/>
            <p14:sldId id="813"/>
            <p14:sldId id="865"/>
            <p14:sldId id="866"/>
            <p14:sldId id="867"/>
            <p14:sldId id="868"/>
            <p14:sldId id="869"/>
            <p14:sldId id="269"/>
            <p14:sldId id="870"/>
            <p14:sldId id="270"/>
            <p14:sldId id="271"/>
            <p14:sldId id="272"/>
            <p14:sldId id="273"/>
            <p14:sldId id="810"/>
            <p14:sldId id="276"/>
            <p14:sldId id="871"/>
            <p14:sldId id="286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295"/>
            <p14:sldId id="296"/>
            <p14:sldId id="297"/>
            <p14:sldId id="298"/>
            <p14:sldId id="299"/>
            <p14:sldId id="300"/>
            <p14:sldId id="872"/>
            <p14:sldId id="301"/>
            <p14:sldId id="302"/>
            <p14:sldId id="873"/>
            <p14:sldId id="304"/>
            <p14:sldId id="874"/>
            <p14:sldId id="875"/>
            <p14:sldId id="811"/>
            <p14:sldId id="876"/>
            <p14:sldId id="877"/>
            <p14:sldId id="884"/>
            <p14:sldId id="879"/>
            <p14:sldId id="880"/>
            <p14:sldId id="8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0052"/>
    <a:srgbClr val="2185C5"/>
    <a:srgbClr val="2B85C5"/>
    <a:srgbClr val="1F85C6"/>
    <a:srgbClr val="FE6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70D5E-F673-604A-98D8-62D5E17B8562}" v="104" dt="2023-02-21T20:03:21.169"/>
  </p1510:revLst>
</p1510:revInfo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/>
    <p:restoredTop sz="94654"/>
  </p:normalViewPr>
  <p:slideViewPr>
    <p:cSldViewPr snapToGrid="0" snapToObjects="1">
      <p:cViewPr varScale="1">
        <p:scale>
          <a:sx n="182" d="100"/>
          <a:sy n="182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5.fntdata"/><Relationship Id="rId89" Type="http://schemas.openxmlformats.org/officeDocument/2006/relationships/font" Target="fonts/font20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1.xml"/><Relationship Id="rId90" Type="http://schemas.openxmlformats.org/officeDocument/2006/relationships/font" Target="fonts/font21.fntdata"/><Relationship Id="rId95" Type="http://schemas.openxmlformats.org/officeDocument/2006/relationships/viewProps" Target="view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0" Type="http://schemas.openxmlformats.org/officeDocument/2006/relationships/font" Target="fonts/font11.fntdata"/><Relationship Id="rId85" Type="http://schemas.openxmlformats.org/officeDocument/2006/relationships/font" Target="fonts/font1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88" Type="http://schemas.openxmlformats.org/officeDocument/2006/relationships/font" Target="fonts/font19.fntdata"/><Relationship Id="rId91" Type="http://schemas.openxmlformats.org/officeDocument/2006/relationships/font" Target="fonts/font22.fntdata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font" Target="fonts/font17.fntdata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7.fntdata"/><Relationship Id="rId97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font" Target="fonts/font2.fntdata"/><Relationship Id="rId92" Type="http://schemas.openxmlformats.org/officeDocument/2006/relationships/font" Target="fonts/font23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8.fntdata"/><Relationship Id="rId61" Type="http://schemas.openxmlformats.org/officeDocument/2006/relationships/slide" Target="slides/slide57.xml"/><Relationship Id="rId82" Type="http://schemas.openxmlformats.org/officeDocument/2006/relationships/font" Target="fonts/font1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font" Target="fonts/font8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3.fntdata"/><Relationship Id="rId93" Type="http://schemas.openxmlformats.org/officeDocument/2006/relationships/font" Target="fonts/font24.fntdata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 Kit Ken FONG" userId="233f042c-09e9-4a0c-9043-d675a582571a" providerId="ADAL" clId="{75822AB3-4B35-324C-9B75-EDDCA8FC3F32}"/>
    <pc:docChg chg="undo redo custSel addSld delSld modSld">
      <pc:chgData name="Chi Kit Ken FONG" userId="233f042c-09e9-4a0c-9043-d675a582571a" providerId="ADAL" clId="{75822AB3-4B35-324C-9B75-EDDCA8FC3F32}" dt="2022-09-06T08:31:04.211" v="663" actId="20577"/>
      <pc:docMkLst>
        <pc:docMk/>
      </pc:docMkLst>
      <pc:sldChg chg="modSp mod">
        <pc:chgData name="Chi Kit Ken FONG" userId="233f042c-09e9-4a0c-9043-d675a582571a" providerId="ADAL" clId="{75822AB3-4B35-324C-9B75-EDDCA8FC3F32}" dt="2022-09-06T07:31:53.417" v="1" actId="20577"/>
        <pc:sldMkLst>
          <pc:docMk/>
          <pc:sldMk cId="0" sldId="256"/>
        </pc:sldMkLst>
        <pc:spChg chg="mod">
          <ac:chgData name="Chi Kit Ken FONG" userId="233f042c-09e9-4a0c-9043-d675a582571a" providerId="ADAL" clId="{75822AB3-4B35-324C-9B75-EDDCA8FC3F32}" dt="2022-09-06T07:31:53.417" v="1" actId="20577"/>
          <ac:spMkLst>
            <pc:docMk/>
            <pc:sldMk cId="0" sldId="256"/>
            <ac:spMk id="88" creationId="{00000000-0000-0000-0000-000000000000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68826655" sldId="25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4:11.310" v="274" actId="692"/>
        <pc:sldMkLst>
          <pc:docMk/>
          <pc:sldMk cId="0" sldId="264"/>
        </pc:sldMkLst>
        <pc:spChg chg="add del mod ord">
          <ac:chgData name="Chi Kit Ken FONG" userId="233f042c-09e9-4a0c-9043-d675a582571a" providerId="ADAL" clId="{75822AB3-4B35-324C-9B75-EDDCA8FC3F32}" dt="2022-09-06T07:52:49.305" v="267" actId="478"/>
          <ac:spMkLst>
            <pc:docMk/>
            <pc:sldMk cId="0" sldId="264"/>
            <ac:spMk id="3" creationId="{09389283-3AD6-DB6B-51F1-FA7957822160}"/>
          </ac:spMkLst>
        </pc:spChg>
        <pc:spChg chg="add del mod ord">
          <ac:chgData name="Chi Kit Ken FONG" userId="233f042c-09e9-4a0c-9043-d675a582571a" providerId="ADAL" clId="{75822AB3-4B35-324C-9B75-EDDCA8FC3F32}" dt="2022-09-06T07:53:01.856" v="268" actId="478"/>
          <ac:spMkLst>
            <pc:docMk/>
            <pc:sldMk cId="0" sldId="264"/>
            <ac:spMk id="4" creationId="{8EA94591-71C2-5CCE-F7E3-C2D59192F4A2}"/>
          </ac:spMkLst>
        </pc:sp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7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5134919" sldId="2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02840850" sldId="26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8:00:27.864" v="350" actId="1076"/>
        <pc:sldMkLst>
          <pc:docMk/>
          <pc:sldMk cId="927206997" sldId="270"/>
        </pc:sldMkLst>
        <pc:spChg chg="add del mod ord">
          <ac:chgData name="Chi Kit Ken FONG" userId="233f042c-09e9-4a0c-9043-d675a582571a" providerId="ADAL" clId="{75822AB3-4B35-324C-9B75-EDDCA8FC3F32}" dt="2022-09-06T07:59:39.265" v="333" actId="478"/>
          <ac:spMkLst>
            <pc:docMk/>
            <pc:sldMk cId="927206997" sldId="270"/>
            <ac:spMk id="2" creationId="{F93B7729-EB9B-5E06-5BAE-D2C752865AC0}"/>
          </ac:spMkLst>
        </pc:spChg>
        <pc:spChg chg="add del mod ord">
          <ac:chgData name="Chi Kit Ken FONG" userId="233f042c-09e9-4a0c-9043-d675a582571a" providerId="ADAL" clId="{75822AB3-4B35-324C-9B75-EDDCA8FC3F32}" dt="2022-09-06T07:59:44.656" v="336" actId="478"/>
          <ac:spMkLst>
            <pc:docMk/>
            <pc:sldMk cId="927206997" sldId="270"/>
            <ac:spMk id="3" creationId="{A9CAB94D-F29C-56C1-75D9-300914305DB4}"/>
          </ac:spMkLst>
        </pc:spChg>
        <pc:spChg chg="add del">
          <ac:chgData name="Chi Kit Ken FONG" userId="233f042c-09e9-4a0c-9043-d675a582571a" providerId="ADAL" clId="{75822AB3-4B35-324C-9B75-EDDCA8FC3F32}" dt="2022-09-06T07:59:42.076" v="335" actId="478"/>
          <ac:spMkLst>
            <pc:docMk/>
            <pc:sldMk cId="927206997" sldId="270"/>
            <ac:spMk id="405" creationId="{00000000-0000-0000-0000-000000000000}"/>
          </ac:spMkLst>
        </pc:spChg>
        <pc:cxnChg chg="mod">
          <ac:chgData name="Chi Kit Ken FONG" userId="233f042c-09e9-4a0c-9043-d675a582571a" providerId="ADAL" clId="{75822AB3-4B35-324C-9B75-EDDCA8FC3F32}" dt="2022-09-06T07:59:58.903" v="338" actId="14100"/>
          <ac:cxnSpMkLst>
            <pc:docMk/>
            <pc:sldMk cId="927206997" sldId="270"/>
            <ac:cxnSpMk id="23" creationId="{E71D9CCD-6284-475C-B287-932AC862450B}"/>
          </ac:cxnSpMkLst>
        </pc:cxnChg>
        <pc:cxnChg chg="mod">
          <ac:chgData name="Chi Kit Ken FONG" userId="233f042c-09e9-4a0c-9043-d675a582571a" providerId="ADAL" clId="{75822AB3-4B35-324C-9B75-EDDCA8FC3F32}" dt="2022-09-06T08:00:06.002" v="340" actId="14100"/>
          <ac:cxnSpMkLst>
            <pc:docMk/>
            <pc:sldMk cId="927206997" sldId="270"/>
            <ac:cxnSpMk id="398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12.301" v="342" actId="14100"/>
          <ac:cxnSpMkLst>
            <pc:docMk/>
            <pc:sldMk cId="927206997" sldId="270"/>
            <ac:cxnSpMk id="400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4.007" v="349" actId="1035"/>
          <ac:cxnSpMkLst>
            <pc:docMk/>
            <pc:sldMk cId="927206997" sldId="270"/>
            <ac:cxnSpMk id="402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7.864" v="350" actId="1076"/>
          <ac:cxnSpMkLst>
            <pc:docMk/>
            <pc:sldMk cId="927206997" sldId="270"/>
            <ac:cxnSpMk id="404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7873998" sldId="27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86419127" sldId="27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54075578" sldId="27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97854159" sldId="27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56189291" sldId="28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64347899" sldId="2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14087607" sldId="295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1:34.262" v="257" actId="478"/>
        <pc:sldMkLst>
          <pc:docMk/>
          <pc:sldMk cId="1538418682" sldId="297"/>
        </pc:sldMkLst>
        <pc:spChg chg="add del mod ord">
          <ac:chgData name="Chi Kit Ken FONG" userId="233f042c-09e9-4a0c-9043-d675a582571a" providerId="ADAL" clId="{75822AB3-4B35-324C-9B75-EDDCA8FC3F32}" dt="2022-09-06T07:51:34.262" v="257" actId="478"/>
          <ac:spMkLst>
            <pc:docMk/>
            <pc:sldMk cId="1538418682" sldId="297"/>
            <ac:spMk id="2" creationId="{043EEE23-C78B-FB61-450C-314208C154C5}"/>
          </ac:spMkLst>
        </pc:spChg>
        <pc:spChg chg="add del mod ord">
          <ac:chgData name="Chi Kit Ken FONG" userId="233f042c-09e9-4a0c-9043-d675a582571a" providerId="ADAL" clId="{75822AB3-4B35-324C-9B75-EDDCA8FC3F32}" dt="2022-09-06T07:51:29.706" v="256" actId="478"/>
          <ac:spMkLst>
            <pc:docMk/>
            <pc:sldMk cId="1538418682" sldId="297"/>
            <ac:spMk id="3" creationId="{9DE3E986-70C7-A6FF-C93D-C436AC50308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1.247" v="259" actId="478"/>
        <pc:sldMkLst>
          <pc:docMk/>
          <pc:sldMk cId="1435388888" sldId="298"/>
        </pc:sldMkLst>
        <pc:spChg chg="add del mod ord">
          <ac:chgData name="Chi Kit Ken FONG" userId="233f042c-09e9-4a0c-9043-d675a582571a" providerId="ADAL" clId="{75822AB3-4B35-324C-9B75-EDDCA8FC3F32}" dt="2022-09-06T07:51:41.247" v="259" actId="478"/>
          <ac:spMkLst>
            <pc:docMk/>
            <pc:sldMk cId="1435388888" sldId="298"/>
            <ac:spMk id="2" creationId="{D98F8C94-AFDF-842F-84F6-87E833F05EE8}"/>
          </ac:spMkLst>
        </pc:spChg>
        <pc:spChg chg="add del mod ord">
          <ac:chgData name="Chi Kit Ken FONG" userId="233f042c-09e9-4a0c-9043-d675a582571a" providerId="ADAL" clId="{75822AB3-4B35-324C-9B75-EDDCA8FC3F32}" dt="2022-09-06T07:51:40.207" v="258" actId="478"/>
          <ac:spMkLst>
            <pc:docMk/>
            <pc:sldMk cId="1435388888" sldId="298"/>
            <ac:spMk id="3" creationId="{C7BE40C2-818C-6B44-7508-45BAA02489F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483626894" sldId="2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3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14548542" sldId="5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2591426" sldId="59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10695329" sldId="59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173168671" sldId="59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5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43819273" sldId="60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0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559795632" sldId="60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116828318" sldId="60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44157398" sldId="60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60378186" sldId="60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071520998" sldId="60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84294341" sldId="60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58382019" sldId="61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94773090" sldId="61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992529748" sldId="62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214798930" sldId="62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60128715" sldId="62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12026924" sldId="62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90019341" sldId="62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863146719" sldId="62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655942816" sldId="62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72954693" sldId="62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01.452" v="280" actId="14100"/>
        <pc:sldMkLst>
          <pc:docMk/>
          <pc:sldMk cId="76916101" sldId="629"/>
        </pc:sldMkLst>
        <pc:spChg chg="add del mod ord">
          <ac:chgData name="Chi Kit Ken FONG" userId="233f042c-09e9-4a0c-9043-d675a582571a" providerId="ADAL" clId="{75822AB3-4B35-324C-9B75-EDDCA8FC3F32}" dt="2022-09-06T07:53:24.361" v="269" actId="478"/>
          <ac:spMkLst>
            <pc:docMk/>
            <pc:sldMk cId="76916101" sldId="629"/>
            <ac:spMk id="2" creationId="{134F32F8-28F8-002B-25B8-2A8CBECD7114}"/>
          </ac:spMkLst>
        </pc:spChg>
        <pc:spChg chg="add del mod ord">
          <ac:chgData name="Chi Kit Ken FONG" userId="233f042c-09e9-4a0c-9043-d675a582571a" providerId="ADAL" clId="{75822AB3-4B35-324C-9B75-EDDCA8FC3F32}" dt="2022-09-06T07:53:26.756" v="270" actId="478"/>
          <ac:spMkLst>
            <pc:docMk/>
            <pc:sldMk cId="76916101" sldId="629"/>
            <ac:spMk id="3" creationId="{F540B742-2DC8-D428-DCE3-9C2033345C98}"/>
          </ac:spMkLst>
        </pc:sp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4" creationId="{32719FC7-8BF4-31C9-6E5A-9BA98AB69BDD}"/>
          </ac:cxnSpMkLst>
        </pc:cxn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5" creationId="{C83FD01A-ACA5-786B-E4DC-AD694F3AA932}"/>
          </ac:cxnSpMkLst>
        </pc:cxnChg>
        <pc:cxnChg chg="mod">
          <ac:chgData name="Chi Kit Ken FONG" userId="233f042c-09e9-4a0c-9043-d675a582571a" providerId="ADAL" clId="{75822AB3-4B35-324C-9B75-EDDCA8FC3F32}" dt="2022-09-06T07:54:56.354" v="278" actId="1076"/>
          <ac:cxnSpMkLst>
            <pc:docMk/>
            <pc:sldMk cId="76916101" sldId="629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5:01.452" v="280" actId="14100"/>
          <ac:cxnSpMkLst>
            <pc:docMk/>
            <pc:sldMk cId="76916101" sldId="629"/>
            <ac:cxnSpMk id="327" creationId="{00000000-0000-0000-0000-000000000000}"/>
          </ac:cxnSpMkLst>
        </pc:cxnChg>
      </pc:sldChg>
      <pc:sldChg chg="delSp modSp add mod setBg delDesignElem chgLayout">
        <pc:chgData name="Chi Kit Ken FONG" userId="233f042c-09e9-4a0c-9043-d675a582571a" providerId="ADAL" clId="{75822AB3-4B35-324C-9B75-EDDCA8FC3F32}" dt="2022-09-06T07:40:07.201" v="101" actId="14100"/>
        <pc:sldMkLst>
          <pc:docMk/>
          <pc:sldMk cId="3144073891" sldId="630"/>
        </pc:sldMkLst>
        <pc:spChg chg="mod ord">
          <ac:chgData name="Chi Kit Ken FONG" userId="233f042c-09e9-4a0c-9043-d675a582571a" providerId="ADAL" clId="{75822AB3-4B35-324C-9B75-EDDCA8FC3F32}" dt="2022-09-06T07:40:07.201" v="101" actId="14100"/>
          <ac:spMkLst>
            <pc:docMk/>
            <pc:sldMk cId="3144073891" sldId="630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4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6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8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3144073891" sldId="630"/>
            <ac:grpSpMk id="10" creationId="{8C89EA62-F38E-4285-A105-C5E1BD360093}"/>
          </ac:grpSpMkLst>
        </pc:gr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098844750" sldId="63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30939161" sldId="63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279757504" sldId="63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77286276" sldId="634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0:38.052" v="351" actId="14100"/>
        <pc:sldMkLst>
          <pc:docMk/>
          <pc:sldMk cId="2738307664" sldId="63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2" creationId="{8BCE24FE-D1F4-4D80-99A1-E3078D0B105B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3" creationId="{3AE9A237-4BAD-449E-8D70-D3582893B68C}"/>
          </ac:spMkLst>
        </pc:spChg>
        <pc:spChg chg="mod ord">
          <ac:chgData name="Chi Kit Ken FONG" userId="233f042c-09e9-4a0c-9043-d675a582571a" providerId="ADAL" clId="{75822AB3-4B35-324C-9B75-EDDCA8FC3F32}" dt="2022-09-06T08:00:38.052" v="351" actId="14100"/>
          <ac:spMkLst>
            <pc:docMk/>
            <pc:sldMk cId="2738307664" sldId="635"/>
            <ac:spMk id="4" creationId="{A3F233B1-08A8-43F6-8ED3-E6DD536F98F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01867798" sldId="63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81858707" sldId="63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10784685" sldId="63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15439490" sldId="639"/>
        </pc:sldMkLst>
      </pc:sldChg>
      <pc:sldChg chg="modSp add mod modClrScheme chgLayout">
        <pc:chgData name="Chi Kit Ken FONG" userId="233f042c-09e9-4a0c-9043-d675a582571a" providerId="ADAL" clId="{75822AB3-4B35-324C-9B75-EDDCA8FC3F32}" dt="2022-09-06T07:59:04.850" v="332" actId="33524"/>
        <pc:sldMkLst>
          <pc:docMk/>
          <pc:sldMk cId="833142109" sldId="64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2" creationId="{55263967-F35A-439B-9404-8AED4B4584B6}"/>
          </ac:spMkLst>
        </pc:spChg>
        <pc:spChg chg="mod ord">
          <ac:chgData name="Chi Kit Ken FONG" userId="233f042c-09e9-4a0c-9043-d675a582571a" providerId="ADAL" clId="{75822AB3-4B35-324C-9B75-EDDCA8FC3F32}" dt="2022-09-06T07:59:04.850" v="332" actId="33524"/>
          <ac:spMkLst>
            <pc:docMk/>
            <pc:sldMk cId="833142109" sldId="640"/>
            <ac:spMk id="3" creationId="{75713940-ADE5-42DC-8970-94B2A4C948E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4" creationId="{D29C95C6-582A-4943-8C7C-0B64D04ED51D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03.953" v="387" actId="1036"/>
        <pc:sldMkLst>
          <pc:docMk/>
          <pc:sldMk cId="2114410043" sldId="64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2" creationId="{69D86C53-9AB3-44D4-8565-72661AF91885}"/>
          </ac:spMkLst>
        </pc:spChg>
        <pc:spChg chg="mod ord">
          <ac:chgData name="Chi Kit Ken FONG" userId="233f042c-09e9-4a0c-9043-d675a582571a" providerId="ADAL" clId="{75822AB3-4B35-324C-9B75-EDDCA8FC3F32}" dt="2022-09-06T08:02:42.011" v="362" actId="14100"/>
          <ac:spMkLst>
            <pc:docMk/>
            <pc:sldMk cId="2114410043" sldId="641"/>
            <ac:spMk id="3" creationId="{240C2D5E-7A93-4DBB-9934-D0FE86631D4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4" creationId="{92134FC9-6D5F-4C1F-9732-829434CF984C}"/>
          </ac:spMkLst>
        </pc:spChg>
        <pc:spChg chg="mod">
          <ac:chgData name="Chi Kit Ken FONG" userId="233f042c-09e9-4a0c-9043-d675a582571a" providerId="ADAL" clId="{75822AB3-4B35-324C-9B75-EDDCA8FC3F32}" dt="2022-09-06T08:03:03.953" v="387" actId="1036"/>
          <ac:spMkLst>
            <pc:docMk/>
            <pc:sldMk cId="2114410043" sldId="641"/>
            <ac:spMk id="5" creationId="{34DBBAA7-8D9E-4530-A498-F35583B2D4E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59287444" sldId="64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6594747" sldId="643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6:03.813" v="416" actId="1035"/>
        <pc:sldMkLst>
          <pc:docMk/>
          <pc:sldMk cId="3773173387" sldId="64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2" creationId="{C952CF20-B0B7-4905-AD87-2956CF62F338}"/>
          </ac:spMkLst>
        </pc:spChg>
        <pc:spChg chg="mod ord">
          <ac:chgData name="Chi Kit Ken FONG" userId="233f042c-09e9-4a0c-9043-d675a582571a" providerId="ADAL" clId="{75822AB3-4B35-324C-9B75-EDDCA8FC3F32}" dt="2022-09-06T08:06:03.813" v="416" actId="1035"/>
          <ac:spMkLst>
            <pc:docMk/>
            <pc:sldMk cId="3773173387" sldId="644"/>
            <ac:spMk id="3" creationId="{E50B54C3-A7E6-45F3-936B-AC04DB031D2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4" creationId="{1A9B263A-5AA3-41A6-8195-F2CC5D0F281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56.001" v="435" actId="14100"/>
        <pc:sldMkLst>
          <pc:docMk/>
          <pc:sldMk cId="2572278999" sldId="645"/>
        </pc:sldMkLst>
        <pc:spChg chg="add del mod ord">
          <ac:chgData name="Chi Kit Ken FONG" userId="233f042c-09e9-4a0c-9043-d675a582571a" providerId="ADAL" clId="{75822AB3-4B35-324C-9B75-EDDCA8FC3F32}" dt="2022-09-06T08:06:23.954" v="420" actId="478"/>
          <ac:spMkLst>
            <pc:docMk/>
            <pc:sldMk cId="2572278999" sldId="645"/>
            <ac:spMk id="2" creationId="{1D8467E1-BA9E-3370-2780-2EDEF25CB318}"/>
          </ac:spMkLst>
        </pc:spChg>
        <pc:spChg chg="mod">
          <ac:chgData name="Chi Kit Ken FONG" userId="233f042c-09e9-4a0c-9043-d675a582571a" providerId="ADAL" clId="{75822AB3-4B35-324C-9B75-EDDCA8FC3F32}" dt="2022-09-06T08:06:56.001" v="435" actId="14100"/>
          <ac:spMkLst>
            <pc:docMk/>
            <pc:sldMk cId="2572278999" sldId="645"/>
            <ac:spMk id="3" creationId="{227F1B5C-951D-4AC1-B17D-66EE85FCAC53}"/>
          </ac:spMkLst>
        </pc:spChg>
        <pc:spChg chg="add del mod ord">
          <ac:chgData name="Chi Kit Ken FONG" userId="233f042c-09e9-4a0c-9043-d675a582571a" providerId="ADAL" clId="{75822AB3-4B35-324C-9B75-EDDCA8FC3F32}" dt="2022-09-06T08:06:22.356" v="419" actId="478"/>
          <ac:spMkLst>
            <pc:docMk/>
            <pc:sldMk cId="2572278999" sldId="645"/>
            <ac:spMk id="4" creationId="{9E267F78-ABBD-4D5D-02BD-F68ACA03A796}"/>
          </ac:spMkLst>
        </pc:spChg>
        <pc:spChg chg="mod">
          <ac:chgData name="Chi Kit Ken FONG" userId="233f042c-09e9-4a0c-9043-d675a582571a" providerId="ADAL" clId="{75822AB3-4B35-324C-9B75-EDDCA8FC3F32}" dt="2022-09-06T08:06:44.307" v="432" actId="20577"/>
          <ac:spMkLst>
            <pc:docMk/>
            <pc:sldMk cId="2572278999" sldId="645"/>
            <ac:spMk id="5" creationId="{FFA6A102-51BE-413D-B8BB-BBF6E3F8D5F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16.103" v="418" actId="478"/>
        <pc:sldMkLst>
          <pc:docMk/>
          <pc:sldMk cId="2860433761" sldId="646"/>
        </pc:sldMkLst>
        <pc:spChg chg="add del mod ord">
          <ac:chgData name="Chi Kit Ken FONG" userId="233f042c-09e9-4a0c-9043-d675a582571a" providerId="ADAL" clId="{75822AB3-4B35-324C-9B75-EDDCA8FC3F32}" dt="2022-09-06T08:06:14.961" v="417" actId="478"/>
          <ac:spMkLst>
            <pc:docMk/>
            <pc:sldMk cId="2860433761" sldId="646"/>
            <ac:spMk id="2" creationId="{4F394C3D-F7F7-F305-DE22-2DFBA4FEAA61}"/>
          </ac:spMkLst>
        </pc:spChg>
        <pc:spChg chg="add del mod ord">
          <ac:chgData name="Chi Kit Ken FONG" userId="233f042c-09e9-4a0c-9043-d675a582571a" providerId="ADAL" clId="{75822AB3-4B35-324C-9B75-EDDCA8FC3F32}" dt="2022-09-06T08:06:16.103" v="418" actId="478"/>
          <ac:spMkLst>
            <pc:docMk/>
            <pc:sldMk cId="2860433761" sldId="646"/>
            <ac:spMk id="3" creationId="{E0D1AA17-C7BA-5AEC-DFC5-3714ADD2572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4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64408553" sldId="64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45073503" sldId="65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07743327" sldId="65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50209476" sldId="65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79715771" sldId="65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814232255" sldId="65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64305423" sldId="65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35390299" sldId="65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58"/>
        </pc:sldMkLst>
      </pc:sldChg>
      <pc:sldChg chg="new del">
        <pc:chgData name="Chi Kit Ken FONG" userId="233f042c-09e9-4a0c-9043-d675a582571a" providerId="ADAL" clId="{75822AB3-4B35-324C-9B75-EDDCA8FC3F32}" dt="2022-09-06T07:32:18.396" v="35" actId="2696"/>
        <pc:sldMkLst>
          <pc:docMk/>
          <pc:sldMk cId="940653520" sldId="65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19.436" v="283" actId="478"/>
        <pc:sldMkLst>
          <pc:docMk/>
          <pc:sldMk cId="1587852109" sldId="66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9.436" v="283" actId="478"/>
          <ac:spMkLst>
            <pc:docMk/>
            <pc:sldMk cId="1587852109" sldId="660"/>
            <ac:spMk id="4" creationId="{33B7AC9D-ABE0-E30A-0DCD-6312811BFE58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9:27.502" v="564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7.026" v="318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1.711" v="284" actId="478"/>
        <pc:sldMkLst>
          <pc:docMk/>
          <pc:sldMk cId="2876699674" sldId="67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1.711" v="284" actId="478"/>
          <ac:spMkLst>
            <pc:docMk/>
            <pc:sldMk cId="2876699674" sldId="673"/>
            <ac:spMk id="3" creationId="{33632CAB-AF15-C325-4362-24B1E43BDC2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1" creationId="{3114CF12-D687-F545-9A3A-7F83786D100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4.470" v="285" actId="478"/>
        <pc:sldMkLst>
          <pc:docMk/>
          <pc:sldMk cId="2727754239" sldId="674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4.470" v="285" actId="478"/>
          <ac:spMkLst>
            <pc:docMk/>
            <pc:sldMk cId="2727754239" sldId="674"/>
            <ac:spMk id="3" creationId="{3499A9A5-0486-2ACF-8D5E-80446FE9AB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7" creationId="{F95FE89C-F149-1F45-A76D-7DFFC35F961E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6.958" v="286" actId="478"/>
        <pc:sldMkLst>
          <pc:docMk/>
          <pc:sldMk cId="3072110257" sldId="67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6.958" v="286" actId="478"/>
          <ac:spMkLst>
            <pc:docMk/>
            <pc:sldMk cId="3072110257" sldId="675"/>
            <ac:spMk id="3" creationId="{108AE9DB-E0CF-A916-E0B8-70F59C2976B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9" creationId="{49D053D2-AA45-FE4E-B8DA-76E5AE3236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8.947" v="287" actId="478"/>
        <pc:sldMkLst>
          <pc:docMk/>
          <pc:sldMk cId="3846314959" sldId="67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8.947" v="287" actId="478"/>
          <ac:spMkLst>
            <pc:docMk/>
            <pc:sldMk cId="3846314959" sldId="676"/>
            <ac:spMk id="3" creationId="{C84B3A7C-29D7-33E1-0E5B-02D644D4D8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6" creationId="{DD2B7635-8D14-6046-B7A9-CF3EE82C5C0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3.209" v="289" actId="478"/>
        <pc:sldMkLst>
          <pc:docMk/>
          <pc:sldMk cId="4109845784" sldId="67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3.209" v="289" actId="478"/>
          <ac:spMkLst>
            <pc:docMk/>
            <pc:sldMk cId="4109845784" sldId="679"/>
            <ac:spMk id="3" creationId="{048E7BFC-70C6-5499-7DFD-E87257E6C68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8" creationId="{14958DF7-17CB-A540-AB48-094A05175F84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4.795" v="290" actId="478"/>
        <pc:sldMkLst>
          <pc:docMk/>
          <pc:sldMk cId="55816015" sldId="68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4.795" v="290" actId="478"/>
          <ac:spMkLst>
            <pc:docMk/>
            <pc:sldMk cId="55816015" sldId="680"/>
            <ac:spMk id="3" creationId="{6BA4A478-F78C-6DC3-21DA-7E590EDC8C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8" creationId="{A800815F-157F-A04D-BC4A-9D3C70A0CA5F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6.542" v="291" actId="478"/>
        <pc:sldMkLst>
          <pc:docMk/>
          <pc:sldMk cId="1332329481" sldId="68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6.542" v="291" actId="478"/>
          <ac:spMkLst>
            <pc:docMk/>
            <pc:sldMk cId="1332329481" sldId="681"/>
            <ac:spMk id="3" creationId="{E774FC23-7ED7-4B6C-D396-6B213B1BC9D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31" creationId="{F391DF76-A1AB-7A4A-9517-D200D72612F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8.389" v="292" actId="478"/>
        <pc:sldMkLst>
          <pc:docMk/>
          <pc:sldMk cId="3323205609" sldId="68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38.389" v="292" actId="478"/>
          <ac:spMkLst>
            <pc:docMk/>
            <pc:sldMk cId="3323205609" sldId="682"/>
            <ac:spMk id="4" creationId="{A78C5CD2-C6BB-6ADA-A733-0CD28053A4E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10:00.603" v="475" actId="1035"/>
        <pc:sldMkLst>
          <pc:docMk/>
          <pc:sldMk cId="2658123712" sldId="68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2" creationId="{A3C2C8AE-1F8C-4BC7-8C83-4F4BCED35FA3}"/>
          </ac:spMkLst>
        </pc:spChg>
        <pc:spChg chg="del mod ord">
          <ac:chgData name="Chi Kit Ken FONG" userId="233f042c-09e9-4a0c-9043-d675a582571a" providerId="ADAL" clId="{75822AB3-4B35-324C-9B75-EDDCA8FC3F32}" dt="2022-09-06T08:07:13.360" v="436" actId="478"/>
          <ac:spMkLst>
            <pc:docMk/>
            <pc:sldMk cId="2658123712" sldId="683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10:00.603" v="475" actId="1035"/>
          <ac:spMkLst>
            <pc:docMk/>
            <pc:sldMk cId="2658123712" sldId="683"/>
            <ac:spMk id="5" creationId="{ECE5E47E-BD53-441E-8CF2-EFFC138B9AF7}"/>
          </ac:spMkLst>
        </pc:spChg>
        <pc:spChg chg="add del mod">
          <ac:chgData name="Chi Kit Ken FONG" userId="233f042c-09e9-4a0c-9043-d675a582571a" providerId="ADAL" clId="{75822AB3-4B35-324C-9B75-EDDCA8FC3F32}" dt="2022-09-06T08:07:27.458" v="437" actId="478"/>
          <ac:spMkLst>
            <pc:docMk/>
            <pc:sldMk cId="2658123712" sldId="683"/>
            <ac:spMk id="7" creationId="{0618FDEE-3560-83BA-DEB8-5642F4108267}"/>
          </ac:spMkLst>
        </pc:spChg>
        <pc:spChg chg="add mod">
          <ac:chgData name="Chi Kit Ken FONG" userId="233f042c-09e9-4a0c-9043-d675a582571a" providerId="ADAL" clId="{75822AB3-4B35-324C-9B75-EDDCA8FC3F32}" dt="2022-09-06T08:09:29.990" v="454" actId="27636"/>
          <ac:spMkLst>
            <pc:docMk/>
            <pc:sldMk cId="2658123712" sldId="683"/>
            <ac:spMk id="8" creationId="{3E897E60-E04B-4977-8742-160429E37409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0:13.932" v="478" actId="2696"/>
        <pc:sldMkLst>
          <pc:docMk/>
          <pc:sldMk cId="3247733121" sldId="68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8:05:25.552" v="406" actId="14100"/>
          <ac:spMkLst>
            <pc:docMk/>
            <pc:sldMk cId="3247733121" sldId="684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05:18.551" v="405" actId="1076"/>
          <ac:spMkLst>
            <pc:docMk/>
            <pc:sldMk cId="3247733121" sldId="684"/>
            <ac:spMk id="5" creationId="{ECE5E47E-BD53-441E-8CF2-EFFC138B9AF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5.823" v="309" actId="27636"/>
        <pc:sldMkLst>
          <pc:docMk/>
          <pc:sldMk cId="1235721303" sldId="68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5.823" v="309" actId="27636"/>
          <ac:spMkLst>
            <pc:docMk/>
            <pc:sldMk cId="1235721303" sldId="685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614781447" sldId="68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550185180" sldId="68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7:15.173" v="65" actId="1076"/>
        <pc:sldMkLst>
          <pc:docMk/>
          <pc:sldMk cId="2643847514" sldId="688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12.144" v="64" actId="14100"/>
          <ac:spMkLst>
            <pc:docMk/>
            <pc:sldMk cId="2643847514" sldId="688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15.173" v="65" actId="1076"/>
          <ac:spMkLst>
            <pc:docMk/>
            <pc:sldMk cId="2643847514" sldId="688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5" creationId="{9D57C14E-DD9D-4A95-804D-C8E72D398284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40:17.513" v="102" actId="1076"/>
        <pc:sldMkLst>
          <pc:docMk/>
          <pc:sldMk cId="2017355466" sldId="689"/>
        </pc:sldMkLst>
        <pc:spChg chg="mod ord">
          <ac:chgData name="Chi Kit Ken FONG" userId="233f042c-09e9-4a0c-9043-d675a582571a" providerId="ADAL" clId="{75822AB3-4B35-324C-9B75-EDDCA8FC3F32}" dt="2022-09-06T07:40:17.513" v="102" actId="1076"/>
          <ac:spMkLst>
            <pc:docMk/>
            <pc:sldMk cId="2017355466" sldId="689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18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0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2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2017355466" sldId="689"/>
            <ac:grpSpMk id="14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37:30.496" v="68" actId="1076"/>
        <pc:sldMkLst>
          <pc:docMk/>
          <pc:sldMk cId="2427434420" sldId="691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02.328" v="62" actId="27636"/>
          <ac:spMkLst>
            <pc:docMk/>
            <pc:sldMk cId="2427434420" sldId="691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21.093" v="66" actId="1076"/>
          <ac:spMkLst>
            <pc:docMk/>
            <pc:sldMk cId="2427434420" sldId="691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5" creationId="{9D57C14E-DD9D-4A95-804D-C8E72D398284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6" creationId="{54326D69-0495-47ED-87AF-AE271639113A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7" creationId="{A8D9F6D0-6A99-4688-AA47-0952FEF0FC37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8" creationId="{F5AEE195-ECF7-4130-8538-3FFEF45DF2C0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9" creationId="{726B1BBE-DA46-4FED-9B77-268B57C50545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10" creationId="{1E43F789-1825-4D89-A4AB-96CAA98899ED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39:41.800" v="95" actId="14100"/>
        <pc:sldMkLst>
          <pc:docMk/>
          <pc:sldMk cId="1570985893" sldId="692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2" creationId="{5E6CFBFB-4B39-48FB-8064-4EECF3DE442D}"/>
          </ac:spMkLst>
        </pc:spChg>
        <pc:spChg chg="add del mod ord">
          <ac:chgData name="Chi Kit Ken FONG" userId="233f042c-09e9-4a0c-9043-d675a582571a" providerId="ADAL" clId="{75822AB3-4B35-324C-9B75-EDDCA8FC3F32}" dt="2022-09-06T07:37:42.209" v="69" actId="478"/>
          <ac:spMkLst>
            <pc:docMk/>
            <pc:sldMk cId="1570985893" sldId="692"/>
            <ac:spMk id="3" creationId="{E7C37C6E-18A2-AED3-D3B5-47E58F2B158A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4" creationId="{8DE47FDB-CDFF-44A9-8BC0-FF4CF9C6C9CF}"/>
          </ac:spMkLst>
        </pc:spChg>
        <pc:picChg chg="add del mod">
          <ac:chgData name="Chi Kit Ken FONG" userId="233f042c-09e9-4a0c-9043-d675a582571a" providerId="ADAL" clId="{75822AB3-4B35-324C-9B75-EDDCA8FC3F32}" dt="2022-09-06T07:38:21.519" v="75"/>
          <ac:picMkLst>
            <pc:docMk/>
            <pc:sldMk cId="1570985893" sldId="692"/>
            <ac:picMk id="5" creationId="{4EF09DF4-5106-E7E4-46FA-41147C8CB434}"/>
          </ac:picMkLst>
        </pc:picChg>
        <pc:picChg chg="mod">
          <ac:chgData name="Chi Kit Ken FONG" userId="233f042c-09e9-4a0c-9043-d675a582571a" providerId="ADAL" clId="{75822AB3-4B35-324C-9B75-EDDCA8FC3F32}" dt="2022-09-06T07:38:24.050" v="77" actId="1076"/>
          <ac:picMkLst>
            <pc:docMk/>
            <pc:sldMk cId="1570985893" sldId="692"/>
            <ac:picMk id="6" creationId="{E34AA286-7480-47DA-845F-31C3B4CC43BF}"/>
          </ac:picMkLst>
        </pc:picChg>
        <pc:picChg chg="add del mod">
          <ac:chgData name="Chi Kit Ken FONG" userId="233f042c-09e9-4a0c-9043-d675a582571a" providerId="ADAL" clId="{75822AB3-4B35-324C-9B75-EDDCA8FC3F32}" dt="2022-09-06T07:39:29.910" v="92" actId="478"/>
          <ac:picMkLst>
            <pc:docMk/>
            <pc:sldMk cId="1570985893" sldId="692"/>
            <ac:picMk id="7" creationId="{0985524F-B996-8DA9-13B7-9D8CB85FC150}"/>
          </ac:picMkLst>
        </pc:picChg>
        <pc:picChg chg="del mod">
          <ac:chgData name="Chi Kit Ken FONG" userId="233f042c-09e9-4a0c-9043-d675a582571a" providerId="ADAL" clId="{75822AB3-4B35-324C-9B75-EDDCA8FC3F32}" dt="2022-09-06T07:39:28.310" v="91" actId="478"/>
          <ac:picMkLst>
            <pc:docMk/>
            <pc:sldMk cId="1570985893" sldId="692"/>
            <ac:picMk id="8" creationId="{A8881B5F-D28F-4443-A202-1AAE2D2FD273}"/>
          </ac:picMkLst>
        </pc:picChg>
        <pc:picChg chg="add del">
          <ac:chgData name="Chi Kit Ken FONG" userId="233f042c-09e9-4a0c-9043-d675a582571a" providerId="ADAL" clId="{75822AB3-4B35-324C-9B75-EDDCA8FC3F32}" dt="2022-09-06T07:39:11.463" v="87"/>
          <ac:picMkLst>
            <pc:docMk/>
            <pc:sldMk cId="1570985893" sldId="692"/>
            <ac:picMk id="9" creationId="{C6B6B00D-20C1-6667-5F84-D4F32EEA1690}"/>
          </ac:picMkLst>
        </pc:picChg>
        <pc:picChg chg="add mod">
          <ac:chgData name="Chi Kit Ken FONG" userId="233f042c-09e9-4a0c-9043-d675a582571a" providerId="ADAL" clId="{75822AB3-4B35-324C-9B75-EDDCA8FC3F32}" dt="2022-09-06T07:39:41.800" v="95" actId="14100"/>
          <ac:picMkLst>
            <pc:docMk/>
            <pc:sldMk cId="1570985893" sldId="692"/>
            <ac:picMk id="10" creationId="{D5AC5AE6-D89D-BE83-CD49-375A7DA1FBD4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8:04:12.651" v="394" actId="1076"/>
        <pc:sldMkLst>
          <pc:docMk/>
          <pc:sldMk cId="2686581175" sldId="69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3:56.708" v="393" actId="27636"/>
          <ac:spMkLst>
            <pc:docMk/>
            <pc:sldMk cId="2686581175" sldId="693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4" creationId="{0183EE19-7091-4D33-8198-883A9B40E945}"/>
          </ac:spMkLst>
        </pc:spChg>
        <pc:spChg chg="mod">
          <ac:chgData name="Chi Kit Ken FONG" userId="233f042c-09e9-4a0c-9043-d675a582571a" providerId="ADAL" clId="{75822AB3-4B35-324C-9B75-EDDCA8FC3F32}" dt="2022-09-06T08:04:12.651" v="394" actId="1076"/>
          <ac:spMkLst>
            <pc:docMk/>
            <pc:sldMk cId="2686581175" sldId="693"/>
            <ac:spMk id="5" creationId="{39158B80-9F77-4B0A-94AA-28A4FA00D3D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4:21.912" v="395" actId="1076"/>
        <pc:sldMkLst>
          <pc:docMk/>
          <pc:sldMk cId="3035518597" sldId="69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2" creationId="{98BAA8FE-E440-42B5-9AA4-93861980219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3" creationId="{70B761D7-B292-4669-B6F3-7F3660D6774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4" creationId="{19D93A28-19C0-43AA-B409-4E4B2D39CBD9}"/>
          </ac:spMkLst>
        </pc:spChg>
        <pc:picChg chg="mod">
          <ac:chgData name="Chi Kit Ken FONG" userId="233f042c-09e9-4a0c-9043-d675a582571a" providerId="ADAL" clId="{75822AB3-4B35-324C-9B75-EDDCA8FC3F32}" dt="2022-09-06T08:04:21.912" v="395" actId="1076"/>
          <ac:picMkLst>
            <pc:docMk/>
            <pc:sldMk cId="3035518597" sldId="694"/>
            <ac:picMk id="6" creationId="{A34401AB-68AE-4677-BA58-A94BA7F26DB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32:32.457" v="36" actId="700"/>
        <pc:sldMkLst>
          <pc:docMk/>
          <pc:sldMk cId="1540274459" sldId="695"/>
        </pc:sldMkLst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3" creationId="{A1578D69-38B0-4F1E-9B7C-ADEAA6871E3D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4" creationId="{6CC8BADD-D009-4365-ADFF-4C8307CE5CEC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5" creationId="{18801CDF-5B98-4393-918D-66A9B2A4ABF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3:08.710" v="56" actId="1076"/>
        <pc:sldMkLst>
          <pc:docMk/>
          <pc:sldMk cId="3976503179" sldId="696"/>
        </pc:sldMkLst>
        <pc:spChg chg="mod ord">
          <ac:chgData name="Chi Kit Ken FONG" userId="233f042c-09e9-4a0c-9043-d675a582571a" providerId="ADAL" clId="{75822AB3-4B35-324C-9B75-EDDCA8FC3F32}" dt="2022-09-06T07:33:03.839" v="55" actId="27636"/>
          <ac:spMkLst>
            <pc:docMk/>
            <pc:sldMk cId="3976503179" sldId="696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4" creationId="{B31B1118-FAFE-4788-A378-6F9C0366BA39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15" creationId="{A5DC543E-A36F-42A8-9A3A-B87492F9CC97}"/>
          </ac:spMkLst>
        </pc:spChg>
        <pc:grpChg chg="mod">
          <ac:chgData name="Chi Kit Ken FONG" userId="233f042c-09e9-4a0c-9043-d675a582571a" providerId="ADAL" clId="{75822AB3-4B35-324C-9B75-EDDCA8FC3F32}" dt="2022-09-06T07:33:08.710" v="56" actId="1076"/>
          <ac:grpSpMkLst>
            <pc:docMk/>
            <pc:sldMk cId="3976503179" sldId="69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75822AB3-4B35-324C-9B75-EDDCA8FC3F32}" dt="2022-09-06T07:33:08.710" v="56" actId="1076"/>
          <ac:picMkLst>
            <pc:docMk/>
            <pc:sldMk cId="3976503179" sldId="696"/>
            <ac:picMk id="17" creationId="{706CF2C4-D87D-492C-9734-EEA3215BCC2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45:26.946" v="120" actId="1076"/>
        <pc:sldMkLst>
          <pc:docMk/>
          <pc:sldMk cId="4081957327" sldId="69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2" creationId="{4CF3267F-805B-45F6-9B72-C9A9716BFDB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3" creationId="{D0582673-F50D-408A-87ED-4DFF0CC286B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4" creationId="{460D28E9-BA67-46E4-AC8C-E17EF5490557}"/>
          </ac:spMkLst>
        </pc:spChg>
        <pc:spChg chg="mod">
          <ac:chgData name="Chi Kit Ken FONG" userId="233f042c-09e9-4a0c-9043-d675a582571a" providerId="ADAL" clId="{75822AB3-4B35-324C-9B75-EDDCA8FC3F32}" dt="2022-09-06T07:45:26.946" v="120" actId="1076"/>
          <ac:spMkLst>
            <pc:docMk/>
            <pc:sldMk cId="4081957327" sldId="697"/>
            <ac:spMk id="5" creationId="{EA27C121-1D19-45E8-8A38-D202BA52A07A}"/>
          </ac:spMkLst>
        </pc:spChg>
        <pc:spChg chg="mod">
          <ac:chgData name="Chi Kit Ken FONG" userId="233f042c-09e9-4a0c-9043-d675a582571a" providerId="ADAL" clId="{75822AB3-4B35-324C-9B75-EDDCA8FC3F32}" dt="2022-09-06T07:45:09.142" v="119" actId="1076"/>
          <ac:spMkLst>
            <pc:docMk/>
            <pc:sldMk cId="4081957327" sldId="697"/>
            <ac:spMk id="7" creationId="{8F4F54FF-4A8F-469B-9E70-E44EB3D2097B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45:42.393" v="124"/>
        <pc:sldMkLst>
          <pc:docMk/>
          <pc:sldMk cId="3281630568" sldId="69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4" creationId="{7E45DE43-99C6-4980-A110-E6228A4A12AE}"/>
          </ac:spMkLst>
        </pc:spChg>
        <pc:spChg chg="add del mod">
          <ac:chgData name="Chi Kit Ken FONG" userId="233f042c-09e9-4a0c-9043-d675a582571a" providerId="ADAL" clId="{75822AB3-4B35-324C-9B75-EDDCA8FC3F32}" dt="2022-09-06T07:45:42.393" v="124"/>
          <ac:spMkLst>
            <pc:docMk/>
            <pc:sldMk cId="3281630568" sldId="698"/>
            <ac:spMk id="11" creationId="{12370B90-7460-767B-BAC2-1C867619F911}"/>
          </ac:spMkLst>
        </pc:spChg>
        <pc:spChg chg="mod">
          <ac:chgData name="Chi Kit Ken FONG" userId="233f042c-09e9-4a0c-9043-d675a582571a" providerId="ADAL" clId="{75822AB3-4B35-324C-9B75-EDDCA8FC3F32}" dt="2022-09-06T07:45:32.043" v="121" actId="1076"/>
          <ac:spMkLst>
            <pc:docMk/>
            <pc:sldMk cId="3281630568" sldId="698"/>
            <ac:spMk id="12" creationId="{FFB241E9-9C5B-46A5-A530-77DD315130C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7:24.667" v="142" actId="1076"/>
        <pc:sldMkLst>
          <pc:docMk/>
          <pc:sldMk cId="3763480723" sldId="69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6:03.663" v="125"/>
          <ac:spMkLst>
            <pc:docMk/>
            <pc:sldMk cId="3763480723" sldId="699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4" creationId="{7E45DE43-99C6-4980-A110-E6228A4A12AE}"/>
          </ac:spMkLst>
        </pc:spChg>
        <pc:spChg chg="mod">
          <ac:chgData name="Chi Kit Ken FONG" userId="233f042c-09e9-4a0c-9043-d675a582571a" providerId="ADAL" clId="{75822AB3-4B35-324C-9B75-EDDCA8FC3F32}" dt="2022-09-06T07:47:10.801" v="141" actId="1037"/>
          <ac:spMkLst>
            <pc:docMk/>
            <pc:sldMk cId="3763480723" sldId="699"/>
            <ac:spMk id="5" creationId="{B474CE16-991E-4489-A7ED-8D09FA8925B8}"/>
          </ac:spMkLst>
        </pc:spChg>
        <pc:grpChg chg="mod">
          <ac:chgData name="Chi Kit Ken FONG" userId="233f042c-09e9-4a0c-9043-d675a582571a" providerId="ADAL" clId="{75822AB3-4B35-324C-9B75-EDDCA8FC3F32}" dt="2022-09-06T07:47:24.667" v="142" actId="1076"/>
          <ac:grpSpMkLst>
            <pc:docMk/>
            <pc:sldMk cId="3763480723" sldId="699"/>
            <ac:grpSpMk id="10" creationId="{5F5E7ED5-92F3-459D-9A72-D8E2A6B59D21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48:31.371" v="177" actId="1037"/>
        <pc:sldMkLst>
          <pc:docMk/>
          <pc:sldMk cId="0" sldId="70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1" creationId="{00000000-0000-0000-0000-00000000000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2" creationId="{00000000-0000-0000-0000-000000000000}"/>
          </ac:spMkLst>
        </pc:spChg>
        <pc:spChg chg="mod">
          <ac:chgData name="Chi Kit Ken FONG" userId="233f042c-09e9-4a0c-9043-d675a582571a" providerId="ADAL" clId="{75822AB3-4B35-324C-9B75-EDDCA8FC3F32}" dt="2022-09-06T07:48:31.371" v="177" actId="1037"/>
          <ac:spMkLst>
            <pc:docMk/>
            <pc:sldMk cId="0" sldId="700"/>
            <ac:spMk id="50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0:39.702" v="254" actId="1076"/>
        <pc:sldMkLst>
          <pc:docMk/>
          <pc:sldMk cId="1567469728" sldId="70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2" creationId="{34154FF9-F7E8-4DA2-B206-EFA91D2DD36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3" creationId="{294DC4F6-FDB0-434B-81EB-E31D518634CD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4" creationId="{40F530F4-C17C-4248-ABEF-12FCC788D9AB}"/>
          </ac:spMkLst>
        </pc:spChg>
        <pc:spChg chg="mod">
          <ac:chgData name="Chi Kit Ken FONG" userId="233f042c-09e9-4a0c-9043-d675a582571a" providerId="ADAL" clId="{75822AB3-4B35-324C-9B75-EDDCA8FC3F32}" dt="2022-09-06T07:50:07.805" v="249" actId="20577"/>
          <ac:spMkLst>
            <pc:docMk/>
            <pc:sldMk cId="1567469728" sldId="701"/>
            <ac:spMk id="5" creationId="{5F3E31EB-7F35-4E8E-956C-59B699E3809B}"/>
          </ac:spMkLst>
        </pc:spChg>
        <pc:spChg chg="mod">
          <ac:chgData name="Chi Kit Ken FONG" userId="233f042c-09e9-4a0c-9043-d675a582571a" providerId="ADAL" clId="{75822AB3-4B35-324C-9B75-EDDCA8FC3F32}" dt="2022-09-06T07:50:39.702" v="254" actId="1076"/>
          <ac:spMkLst>
            <pc:docMk/>
            <pc:sldMk cId="1567469728" sldId="701"/>
            <ac:spMk id="6" creationId="{C8B39133-859A-48A7-84CB-ED6DC5532F98}"/>
          </ac:spMkLst>
        </pc:spChg>
        <pc:spChg chg="mod">
          <ac:chgData name="Chi Kit Ken FONG" userId="233f042c-09e9-4a0c-9043-d675a582571a" providerId="ADAL" clId="{75822AB3-4B35-324C-9B75-EDDCA8FC3F32}" dt="2022-09-06T07:50:35.161" v="253" actId="207"/>
          <ac:spMkLst>
            <pc:docMk/>
            <pc:sldMk cId="1567469728" sldId="701"/>
            <ac:spMk id="14" creationId="{17279F81-ED66-644A-8E96-7A9FE8E3113E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3380781078" sldId="70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2" creationId="{E5DD9F60-2C87-DB43-A00D-F1680635ACC4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3" creationId="{13403E93-8947-914D-99C6-06CB0F934F1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4" creationId="{544B0CB3-9308-2047-9680-A8ECA061581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1:12.202" v="255" actId="1076"/>
        <pc:sldMkLst>
          <pc:docMk/>
          <pc:sldMk cId="1439133924" sldId="70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2" creationId="{9CA7B4C3-E564-48E4-86BE-18BE2C127AF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3" creationId="{67726DF7-6A3E-46CE-9D78-F6663B2D64A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4" creationId="{BB116CAA-39FA-4BA8-B681-915A82F9153E}"/>
          </ac:spMkLst>
        </pc:spChg>
        <pc:spChg chg="mod">
          <ac:chgData name="Chi Kit Ken FONG" userId="233f042c-09e9-4a0c-9043-d675a582571a" providerId="ADAL" clId="{75822AB3-4B35-324C-9B75-EDDCA8FC3F32}" dt="2022-09-06T07:51:12.202" v="255" actId="1076"/>
          <ac:spMkLst>
            <pc:docMk/>
            <pc:sldMk cId="1439133924" sldId="703"/>
            <ac:spMk id="5" creationId="{409E13B7-C018-4A10-BAB3-EC2D763ADBB1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4.880" v="261" actId="478"/>
        <pc:sldMkLst>
          <pc:docMk/>
          <pc:sldMk cId="972378399" sldId="704"/>
        </pc:sldMkLst>
        <pc:spChg chg="add del mod ord">
          <ac:chgData name="Chi Kit Ken FONG" userId="233f042c-09e9-4a0c-9043-d675a582571a" providerId="ADAL" clId="{75822AB3-4B35-324C-9B75-EDDCA8FC3F32}" dt="2022-09-06T07:51:44.880" v="261" actId="478"/>
          <ac:spMkLst>
            <pc:docMk/>
            <pc:sldMk cId="972378399" sldId="704"/>
            <ac:spMk id="2" creationId="{9644B593-510C-A44A-C605-3581FA258090}"/>
          </ac:spMkLst>
        </pc:spChg>
        <pc:spChg chg="add del mod ord">
          <ac:chgData name="Chi Kit Ken FONG" userId="233f042c-09e9-4a0c-9043-d675a582571a" providerId="ADAL" clId="{75822AB3-4B35-324C-9B75-EDDCA8FC3F32}" dt="2022-09-06T07:51:43.702" v="260" actId="478"/>
          <ac:spMkLst>
            <pc:docMk/>
            <pc:sldMk cId="972378399" sldId="704"/>
            <ac:spMk id="3" creationId="{3C7A5F80-3F34-E078-FEDB-8CAD9CA1F972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961945528" sldId="70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2" creationId="{038E191A-5DFA-754F-B2DF-F68C3F4CD16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3" creationId="{5021C282-8717-2547-BF2B-41CAFD38DB4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4" creationId="{A3887830-04DD-AF40-913A-A460A4BED9E6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17.401" v="264" actId="1076"/>
        <pc:sldMkLst>
          <pc:docMk/>
          <pc:sldMk cId="2018708757" sldId="70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2" creationId="{5F352BAE-B7D0-4CF7-92CC-F459E74D637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3" creationId="{6C4E434A-3AD4-4918-BBA1-E677FF9D3C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4" creationId="{A3CF4515-7280-D641-B904-2CE224C00120}"/>
          </ac:spMkLst>
        </pc:spChg>
        <pc:spChg chg="mod">
          <ac:chgData name="Chi Kit Ken FONG" userId="233f042c-09e9-4a0c-9043-d675a582571a" providerId="ADAL" clId="{75822AB3-4B35-324C-9B75-EDDCA8FC3F32}" dt="2022-09-06T07:52:17.401" v="264" actId="1076"/>
          <ac:spMkLst>
            <pc:docMk/>
            <pc:sldMk cId="2018708757" sldId="706"/>
            <ac:spMk id="15" creationId="{69CD741E-DC46-43A6-B60C-D242581626C8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29.601" v="265" actId="1076"/>
        <pc:sldMkLst>
          <pc:docMk/>
          <pc:sldMk cId="373480190" sldId="70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2" creationId="{3A1C5DE1-CF5E-0B43-AFE5-A29C6623408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3" creationId="{F5E0E038-30AA-1842-872B-8A650D7FD95F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4" creationId="{7D2F1D65-68E0-7641-8203-0EFC6FAFD9B5}"/>
          </ac:spMkLst>
        </pc:spChg>
        <pc:spChg chg="mod">
          <ac:chgData name="Chi Kit Ken FONG" userId="233f042c-09e9-4a0c-9043-d675a582571a" providerId="ADAL" clId="{75822AB3-4B35-324C-9B75-EDDCA8FC3F32}" dt="2022-09-06T07:52:29.601" v="265" actId="1076"/>
          <ac:spMkLst>
            <pc:docMk/>
            <pc:sldMk cId="373480190" sldId="707"/>
            <ac:spMk id="6" creationId="{72FC5316-7971-2D46-BD82-53D274BFCE1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45.601" v="266" actId="1076"/>
        <pc:sldMkLst>
          <pc:docMk/>
          <pc:sldMk cId="4184897771" sldId="70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2" creationId="{E6E5FF09-5667-40C0-91B6-BDEFD39B213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3" creationId="{7B86994E-15C7-4EF0-A64D-737DD5F17E9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4" creationId="{329351A7-7DAA-40F6-91C0-4BF87262C116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6" creationId="{6E0993A1-7713-4B4F-8920-7BEF61FFF9BE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7" creationId="{05DFBC2E-7093-49AE-952D-DD9C40B738A2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8" creationId="{0E9C6E26-0D37-4CDF-B47B-AA0F5ADE1F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1.452" v="281" actId="478"/>
        <pc:sldMkLst>
          <pc:docMk/>
          <pc:sldMk cId="3605441034" sldId="70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1.452" v="281" actId="478"/>
          <ac:spMkLst>
            <pc:docMk/>
            <pc:sldMk cId="3605441034" sldId="709"/>
            <ac:spMk id="4" creationId="{A48437D8-AA25-DC0C-659F-959E52E4565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5.950" v="282" actId="478"/>
        <pc:sldMkLst>
          <pc:docMk/>
          <pc:sldMk cId="2312019783" sldId="71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5.950" v="282" actId="478"/>
          <ac:spMkLst>
            <pc:docMk/>
            <pc:sldMk cId="2312019783" sldId="710"/>
            <ac:spMk id="4" creationId="{8E854C7D-9194-F322-2FA9-1F03A781C30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0.794" v="288" actId="478"/>
        <pc:sldMkLst>
          <pc:docMk/>
          <pc:sldMk cId="1425322862" sldId="71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0.794" v="288" actId="478"/>
          <ac:spMkLst>
            <pc:docMk/>
            <pc:sldMk cId="1425322862" sldId="711"/>
            <ac:spMk id="3" creationId="{242ABC7A-2EE9-D950-B678-BB5F6EE12F77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9" creationId="{AEB9CD29-79B4-8041-8E64-98AA67BCDDCE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56:53.422" v="298" actId="27636"/>
        <pc:sldMkLst>
          <pc:docMk/>
          <pc:sldMk cId="760718375" sldId="712"/>
        </pc:sldMkLst>
        <pc:spChg chg="mod ord">
          <ac:chgData name="Chi Kit Ken FONG" userId="233f042c-09e9-4a0c-9043-d675a582571a" providerId="ADAL" clId="{75822AB3-4B35-324C-9B75-EDDCA8FC3F32}" dt="2022-09-06T07:33:56.255" v="58" actId="700"/>
          <ac:spMkLst>
            <pc:docMk/>
            <pc:sldMk cId="760718375" sldId="71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75822AB3-4B35-324C-9B75-EDDCA8FC3F32}" dt="2022-09-06T07:56:53.422" v="298" actId="27636"/>
          <ac:spMkLst>
            <pc:docMk/>
            <pc:sldMk cId="760718375" sldId="712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2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3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4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760718375" sldId="712"/>
            <ac:grpSpMk id="2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58:27.803" v="328" actId="1076"/>
        <pc:sldMkLst>
          <pc:docMk/>
          <pc:sldMk cId="1339271433" sldId="71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4" creationId="{0E93F783-6A7D-478F-881F-C9077F925C6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5" creationId="{8FA1E4E1-78E8-447D-BFC9-704AE1F00557}"/>
          </ac:spMkLst>
        </pc:spChg>
        <pc:spChg chg="mod ord">
          <ac:chgData name="Chi Kit Ken FONG" userId="233f042c-09e9-4a0c-9043-d675a582571a" providerId="ADAL" clId="{75822AB3-4B35-324C-9B75-EDDCA8FC3F32}" dt="2022-09-06T07:58:22.500" v="327" actId="27636"/>
          <ac:spMkLst>
            <pc:docMk/>
            <pc:sldMk cId="1339271433" sldId="713"/>
            <ac:spMk id="6" creationId="{9DC833BD-DCA3-47D7-9210-6C75070FA1D7}"/>
          </ac:spMkLst>
        </pc:spChg>
        <pc:spChg chg="mod">
          <ac:chgData name="Chi Kit Ken FONG" userId="233f042c-09e9-4a0c-9043-d675a582571a" providerId="ADAL" clId="{75822AB3-4B35-324C-9B75-EDDCA8FC3F32}" dt="2022-09-06T07:58:27.803" v="328" actId="1076"/>
          <ac:spMkLst>
            <pc:docMk/>
            <pc:sldMk cId="1339271433" sldId="713"/>
            <ac:spMk id="7" creationId="{3AB81CDA-1891-4C37-A0E9-C3979277A48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8:48.517" v="331" actId="14734"/>
        <pc:sldMkLst>
          <pc:docMk/>
          <pc:sldMk cId="476176481" sldId="71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2" creationId="{0DF855DD-19B0-4B67-B6EF-AF7739AA0BD5}"/>
          </ac:spMkLst>
        </pc:spChg>
        <pc:spChg chg="add del mod ord">
          <ac:chgData name="Chi Kit Ken FONG" userId="233f042c-09e9-4a0c-9043-d675a582571a" providerId="ADAL" clId="{75822AB3-4B35-324C-9B75-EDDCA8FC3F32}" dt="2022-09-06T07:58:34.306" v="329" actId="478"/>
          <ac:spMkLst>
            <pc:docMk/>
            <pc:sldMk cId="476176481" sldId="714"/>
            <ac:spMk id="3" creationId="{601FEBE1-C316-F401-06ED-453390E0820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4" creationId="{70A4EB60-E222-458F-A4BB-793AB7F72FCC}"/>
          </ac:spMkLst>
        </pc:spChg>
        <pc:graphicFrameChg chg="modGraphic">
          <ac:chgData name="Chi Kit Ken FONG" userId="233f042c-09e9-4a0c-9043-d675a582571a" providerId="ADAL" clId="{75822AB3-4B35-324C-9B75-EDDCA8FC3F32}" dt="2022-09-06T07:58:48.517" v="331" actId="14734"/>
          <ac:graphicFrameMkLst>
            <pc:docMk/>
            <pc:sldMk cId="476176481" sldId="714"/>
            <ac:graphicFrameMk id="5" creationId="{469390F3-4F31-4158-86B6-FD50820A2F8C}"/>
          </ac:graphicFrameMkLst>
        </pc:graphicFrame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057029881" sldId="71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2" creationId="{40B9F54D-62EA-477E-9267-836CD34E41C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3" creationId="{A97175AC-D8E8-419A-9294-E159415BF33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4" creationId="{D48D4CC8-6430-4F67-B67B-5D9924B17A7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100844670" sldId="716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2" creationId="{6C8374A7-3076-4309-B522-2A2CCD3B8E8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3" creationId="{CDAE4F67-AEFC-4491-826D-48573F378B9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4" creationId="{CE5CCF96-A134-4275-9496-4AFF843C7B0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02.902" v="352" actId="14100"/>
        <pc:sldMkLst>
          <pc:docMk/>
          <pc:sldMk cId="859042614" sldId="71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2" creationId="{73F98715-B135-4F37-8E16-B2BE121043DF}"/>
          </ac:spMkLst>
        </pc:spChg>
        <pc:spChg chg="mod ord">
          <ac:chgData name="Chi Kit Ken FONG" userId="233f042c-09e9-4a0c-9043-d675a582571a" providerId="ADAL" clId="{75822AB3-4B35-324C-9B75-EDDCA8FC3F32}" dt="2022-09-06T08:01:02.902" v="352" actId="14100"/>
          <ac:spMkLst>
            <pc:docMk/>
            <pc:sldMk cId="859042614" sldId="717"/>
            <ac:spMk id="3" creationId="{32F9C997-E369-455F-8886-C767D1E66261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4" creationId="{BB67515F-1397-4FC6-8454-020D11D6666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36.497" v="357" actId="27636"/>
        <pc:sldMkLst>
          <pc:docMk/>
          <pc:sldMk cId="1331592704" sldId="71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1:36.497" v="357" actId="27636"/>
          <ac:spMkLst>
            <pc:docMk/>
            <pc:sldMk cId="1331592704" sldId="718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4" creationId="{0183EE19-7091-4D33-8198-883A9B40E94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50.801" v="358" actId="14100"/>
        <pc:sldMkLst>
          <pc:docMk/>
          <pc:sldMk cId="1733422710" sldId="71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2" creationId="{8696CF59-043F-47D2-9D3D-117C66D8EF99}"/>
          </ac:spMkLst>
        </pc:spChg>
        <pc:spChg chg="mod ord">
          <ac:chgData name="Chi Kit Ken FONG" userId="233f042c-09e9-4a0c-9043-d675a582571a" providerId="ADAL" clId="{75822AB3-4B35-324C-9B75-EDDCA8FC3F32}" dt="2022-09-06T08:01:50.801" v="358" actId="14100"/>
          <ac:spMkLst>
            <pc:docMk/>
            <pc:sldMk cId="1733422710" sldId="719"/>
            <ac:spMk id="3" creationId="{0A113E9A-CD4E-49CF-827F-F557AE13171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4" creationId="{102E8881-7A2D-4CB6-A423-1F63F30D310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2:29.802" v="361" actId="1076"/>
        <pc:sldMkLst>
          <pc:docMk/>
          <pc:sldMk cId="809639072" sldId="72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2" creationId="{09B2015D-C584-4FC5-9A88-8923BEDB73A5}"/>
          </ac:spMkLst>
        </pc:spChg>
        <pc:spChg chg="mod ord">
          <ac:chgData name="Chi Kit Ken FONG" userId="233f042c-09e9-4a0c-9043-d675a582571a" providerId="ADAL" clId="{75822AB3-4B35-324C-9B75-EDDCA8FC3F32}" dt="2022-09-06T08:01:58.352" v="359" actId="14100"/>
          <ac:spMkLst>
            <pc:docMk/>
            <pc:sldMk cId="809639072" sldId="720"/>
            <ac:spMk id="3" creationId="{B73F2F15-22B6-4F1C-8C13-F0959473B179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4" creationId="{0472D108-ECCE-43C0-836A-06E3BFC5FF5C}"/>
          </ac:spMkLst>
        </pc:spChg>
        <pc:spChg chg="mod">
          <ac:chgData name="Chi Kit Ken FONG" userId="233f042c-09e9-4a0c-9043-d675a582571a" providerId="ADAL" clId="{75822AB3-4B35-324C-9B75-EDDCA8FC3F32}" dt="2022-09-06T08:02:29.802" v="361" actId="1076"/>
          <ac:spMkLst>
            <pc:docMk/>
            <pc:sldMk cId="809639072" sldId="720"/>
            <ac:spMk id="5" creationId="{C2742A17-CE0D-45A8-823A-878E9A33FF5B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15.400" v="388" actId="14100"/>
        <pc:sldMkLst>
          <pc:docMk/>
          <pc:sldMk cId="3433711978" sldId="72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2" creationId="{931E971C-0938-4F97-8955-06465EC501C6}"/>
          </ac:spMkLst>
        </pc:spChg>
        <pc:spChg chg="mod ord">
          <ac:chgData name="Chi Kit Ken FONG" userId="233f042c-09e9-4a0c-9043-d675a582571a" providerId="ADAL" clId="{75822AB3-4B35-324C-9B75-EDDCA8FC3F32}" dt="2022-09-06T08:03:15.400" v="388" actId="14100"/>
          <ac:spMkLst>
            <pc:docMk/>
            <pc:sldMk cId="3433711978" sldId="721"/>
            <ac:spMk id="3" creationId="{E91019ED-6328-4228-A6F4-A6CB67D7D2F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4" creationId="{E849957F-539C-4AA5-A86D-DBF32178F12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49.116" v="391" actId="14100"/>
        <pc:sldMkLst>
          <pc:docMk/>
          <pc:sldMk cId="2758709503" sldId="72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2" creationId="{2CF04D9C-8FDA-47B8-9EF8-C35D645BC5E2}"/>
          </ac:spMkLst>
        </pc:spChg>
        <pc:spChg chg="mod ord">
          <ac:chgData name="Chi Kit Ken FONG" userId="233f042c-09e9-4a0c-9043-d675a582571a" providerId="ADAL" clId="{75822AB3-4B35-324C-9B75-EDDCA8FC3F32}" dt="2022-09-06T08:03:49.116" v="391" actId="14100"/>
          <ac:spMkLst>
            <pc:docMk/>
            <pc:sldMk cId="2758709503" sldId="722"/>
            <ac:spMk id="3" creationId="{02CB2FB0-DF0B-4C25-8236-C33C3FBC24A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4" creationId="{B9BE996D-24A7-423E-BDC7-CE0F30355F7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3769615375" sldId="72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1:03.899" v="483" actId="1076"/>
        <pc:sldMkLst>
          <pc:docMk/>
          <pc:sldMk cId="1521221861" sldId="72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8:10:56.648" v="481" actId="14100"/>
          <ac:spMkLst>
            <pc:docMk/>
            <pc:sldMk cId="1521221861" sldId="724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4" creationId="{CC49672D-BE93-BC4F-B3E7-18C2AFDD58B9}"/>
          </ac:spMkLst>
        </pc:spChg>
        <pc:spChg chg="mod">
          <ac:chgData name="Chi Kit Ken FONG" userId="233f042c-09e9-4a0c-9043-d675a582571a" providerId="ADAL" clId="{75822AB3-4B35-324C-9B75-EDDCA8FC3F32}" dt="2022-09-06T08:11:03.899" v="483" actId="1076"/>
          <ac:spMkLst>
            <pc:docMk/>
            <pc:sldMk cId="1521221861" sldId="724"/>
            <ac:spMk id="6" creationId="{27C1BC66-81A9-C748-9F2F-94D8230E77F4}"/>
          </ac:spMkLst>
        </pc:spChg>
        <pc:picChg chg="mod">
          <ac:chgData name="Chi Kit Ken FONG" userId="233f042c-09e9-4a0c-9043-d675a582571a" providerId="ADAL" clId="{75822AB3-4B35-324C-9B75-EDDCA8FC3F32}" dt="2022-09-06T08:11:03.899" v="483" actId="1076"/>
          <ac:picMkLst>
            <pc:docMk/>
            <pc:sldMk cId="1521221861" sldId="724"/>
            <ac:picMk id="5" creationId="{2BD2C0B0-667D-F846-9E7A-6EB0A3ABD8F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631431540" sldId="72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9:39.494" v="566" actId="20577"/>
        <pc:sldMkLst>
          <pc:docMk/>
          <pc:sldMk cId="665547991" sldId="726"/>
        </pc:sldMkLst>
        <pc:spChg chg="mod ord">
          <ac:chgData name="Chi Kit Ken FONG" userId="233f042c-09e9-4a0c-9043-d675a582571a" providerId="ADAL" clId="{75822AB3-4B35-324C-9B75-EDDCA8FC3F32}" dt="2022-09-06T08:19:39.494" v="566" actId="20577"/>
          <ac:spMkLst>
            <pc:docMk/>
            <pc:sldMk cId="665547991" sldId="726"/>
            <ac:spMk id="2" creationId="{607B7B80-3D9A-415B-A94F-9C435B2F760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5" creationId="{57136BA3-3C4A-4798-8DCB-BF460162AA48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6" creationId="{2072F25A-ACAB-47D2-ABAB-0FA3AC187E59}"/>
          </ac:spMkLst>
        </pc:spChg>
      </pc:sldChg>
      <pc:sldChg chg="addSp modSp add del mod modClrScheme chgLayout">
        <pc:chgData name="Chi Kit Ken FONG" userId="233f042c-09e9-4a0c-9043-d675a582571a" providerId="ADAL" clId="{75822AB3-4B35-324C-9B75-EDDCA8FC3F32}" dt="2022-09-06T08:12:44.452" v="484" actId="2696"/>
        <pc:sldMkLst>
          <pc:docMk/>
          <pc:sldMk cId="772828178" sldId="727"/>
        </pc:sldMkLst>
        <pc:spChg chg="add 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2" creationId="{30E603F7-F75B-564F-4A90-44F132C88C8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20:31.392" v="569" actId="2696"/>
        <pc:sldMkLst>
          <pc:docMk/>
          <pc:sldMk cId="3487002010" sldId="72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75822AB3-4B35-324C-9B75-EDDCA8FC3F32}" dt="2022-09-06T08:20:16.746" v="568" actId="27636"/>
          <ac:spMkLst>
            <pc:docMk/>
            <pc:sldMk cId="3487002010" sldId="728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0:56.993" v="572" actId="20577"/>
        <pc:sldMkLst>
          <pc:docMk/>
          <pc:sldMk cId="514640758" sldId="72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8:20:56.993" v="572" actId="20577"/>
          <ac:spMkLst>
            <pc:docMk/>
            <pc:sldMk cId="514640758" sldId="729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3:46.598" v="617" actId="20577"/>
        <pc:sldMkLst>
          <pc:docMk/>
          <pc:sldMk cId="2113787444" sldId="73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23:46.598" v="617" actId="20577"/>
          <ac:spMkLst>
            <pc:docMk/>
            <pc:sldMk cId="2113787444" sldId="73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7.793" v="322" actId="27636"/>
        <pc:sldMkLst>
          <pc:docMk/>
          <pc:sldMk cId="609993630" sldId="73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2" creationId="{4DE2AFC6-DB99-4219-AAC2-6B3C6B4D9034}"/>
          </ac:spMkLst>
        </pc:spChg>
        <pc:spChg chg="mod ord">
          <ac:chgData name="Chi Kit Ken FONG" userId="233f042c-09e9-4a0c-9043-d675a582571a" providerId="ADAL" clId="{75822AB3-4B35-324C-9B75-EDDCA8FC3F32}" dt="2022-09-06T07:58:07.793" v="322" actId="27636"/>
          <ac:spMkLst>
            <pc:docMk/>
            <pc:sldMk cId="609993630" sldId="731"/>
            <ac:spMk id="3" creationId="{4D4B81CF-6C28-4FE2-B655-3DAB2EC6CB0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4" creationId="{BBECE8A8-61C0-4046-9BB6-3F7F5DD99E8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2531907925" sldId="73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31:04.211" v="663" actId="20577"/>
        <pc:sldMkLst>
          <pc:docMk/>
          <pc:sldMk cId="2346890074" sldId="73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31:04.211" v="663" actId="20577"/>
          <ac:spMkLst>
            <pc:docMk/>
            <pc:sldMk cId="2346890074" sldId="733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4" creationId="{38AE9837-11EE-4FA8-AB28-F46F99AC8620}"/>
          </ac:spMkLst>
        </pc:spChg>
      </pc:sldChg>
      <pc:sldChg chg="modSp add mod">
        <pc:chgData name="Chi Kit Ken FONG" userId="233f042c-09e9-4a0c-9043-d675a582571a" providerId="ADAL" clId="{75822AB3-4B35-324C-9B75-EDDCA8FC3F32}" dt="2022-09-06T08:10:11.915" v="477" actId="20577"/>
        <pc:sldMkLst>
          <pc:docMk/>
          <pc:sldMk cId="685297199" sldId="734"/>
        </pc:sldMkLst>
        <pc:spChg chg="mod">
          <ac:chgData name="Chi Kit Ken FONG" userId="233f042c-09e9-4a0c-9043-d675a582571a" providerId="ADAL" clId="{75822AB3-4B35-324C-9B75-EDDCA8FC3F32}" dt="2022-09-06T08:10:11.915" v="477" actId="20577"/>
          <ac:spMkLst>
            <pc:docMk/>
            <pc:sldMk cId="685297199" sldId="734"/>
            <ac:spMk id="5" creationId="{ECE5E47E-BD53-441E-8CF2-EFFC138B9AF7}"/>
          </ac:spMkLst>
        </pc:spChg>
      </pc:sldChg>
      <pc:sldChg chg="modSp add mod">
        <pc:chgData name="Chi Kit Ken FONG" userId="233f042c-09e9-4a0c-9043-d675a582571a" providerId="ADAL" clId="{75822AB3-4B35-324C-9B75-EDDCA8FC3F32}" dt="2022-09-06T08:19:23.096" v="563" actId="1076"/>
        <pc:sldMkLst>
          <pc:docMk/>
          <pc:sldMk cId="1034566421" sldId="735"/>
        </pc:sldMkLst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5" creationId="{ECE5E47E-BD53-441E-8CF2-EFFC138B9AF7}"/>
          </ac:spMkLst>
        </pc:spChg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8" creationId="{3E897E60-E04B-4977-8742-160429E37409}"/>
          </ac:spMkLst>
        </pc:spChg>
      </pc:sldChg>
    </pc:docChg>
  </pc:docChgLst>
  <pc:docChgLst>
    <pc:chgData name="Chi Kit Ken FONG" userId="233f042c-09e9-4a0c-9043-d675a582571a" providerId="ADAL" clId="{51D568CD-8799-834D-A2E0-4849620D8C72}"/>
    <pc:docChg chg="undo custSel addSld delSld modSld sldOrd addSection modSection">
      <pc:chgData name="Chi Kit Ken FONG" userId="233f042c-09e9-4a0c-9043-d675a582571a" providerId="ADAL" clId="{51D568CD-8799-834D-A2E0-4849620D8C72}" dt="2022-10-06T16:30:57.146" v="63" actId="22"/>
      <pc:docMkLst>
        <pc:docMk/>
      </pc:docMkLst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676954138" sldId="257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268826655" sldId="258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82480376" sldId="26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871516436" sldId="26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71988788" sldId="26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397699142" sldId="26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702840850" sldId="26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27206997" sldId="27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47873998" sldId="271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86419127" sldId="27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054075578" sldId="27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4281131718" sldId="27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343761805" sldId="28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14087607" sldId="29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101565179" sldId="29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783336305" sldId="297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68862079" sldId="298"/>
        </pc:sldMkLst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483626894" sldId="299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483626894" sldId="299"/>
            <ac:spMk id="2" creationId="{9436C28A-9B58-5535-A928-3849B49FE8DB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483626894" sldId="299"/>
            <ac:spMk id="704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3408704903" sldId="300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408704903" sldId="300"/>
            <ac:spMk id="3" creationId="{AC2D7BDB-6465-FB6D-62FD-D54811F13EB1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408704903" sldId="300"/>
            <ac:spMk id="712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3004484105" sldId="301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004484105" sldId="301"/>
            <ac:spMk id="2" creationId="{3EBDCBCB-49E4-239E-18CC-C078C3A6AA80}"/>
          </ac:spMkLst>
        </pc:spChg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004484105" sldId="301"/>
            <ac:spMk id="3" creationId="{BA70B928-ACCF-F86D-E464-168C3F9907DA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1268856795" sldId="302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268856795" sldId="302"/>
            <ac:spMk id="2" creationId="{B16E25CB-4003-44F8-E1F9-1CDA9BEED79E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268856795" sldId="302"/>
            <ac:spMk id="728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748472299" sldId="304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748472299" sldId="304"/>
            <ac:spMk id="3" creationId="{5530DCF4-4533-AB07-E048-CC2A669C8057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748472299" sldId="304"/>
            <ac:spMk id="746" creationId="{00000000-0000-0000-0000-000000000000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589236786" sldId="308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028957134" sldId="30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882263654" sldId="31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491250179" sldId="311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952983636" sldId="31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24989637" sldId="31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717812659" sldId="314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335049182" sldId="31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772033601" sldId="31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840993053" sldId="702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3374740093" sldId="743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4" creationId="{E83A35B8-D8B8-485B-B3CD-4E292FA0CDCC}"/>
          </ac:spMkLst>
        </pc:spChg>
      </pc:sldChg>
      <pc:sldChg chg="add del">
        <pc:chgData name="Chi Kit Ken FONG" userId="233f042c-09e9-4a0c-9043-d675a582571a" providerId="ADAL" clId="{51D568CD-8799-834D-A2E0-4849620D8C72}" dt="2022-10-06T16:24:10.913" v="40" actId="2696"/>
        <pc:sldMkLst>
          <pc:docMk/>
          <pc:sldMk cId="0" sldId="752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6:40.331" v="52" actId="1076"/>
        <pc:sldMkLst>
          <pc:docMk/>
          <pc:sldMk cId="358997894" sldId="786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4" creationId="{DC30CF5A-A87F-49CE-A6E4-43F6C9A031F9}"/>
          </ac:spMkLst>
        </pc:spChg>
        <pc:picChg chg="mod">
          <ac:chgData name="Chi Kit Ken FONG" userId="233f042c-09e9-4a0c-9043-d675a582571a" providerId="ADAL" clId="{51D568CD-8799-834D-A2E0-4849620D8C72}" dt="2022-10-06T16:26:40.331" v="52" actId="1076"/>
          <ac:picMkLst>
            <pc:docMk/>
            <pc:sldMk cId="358997894" sldId="786"/>
            <ac:picMk id="6" creationId="{D9828661-64BA-F940-9FFE-E0EC2B69709E}"/>
          </ac:picMkLst>
        </pc:picChg>
      </pc:sldChg>
      <pc:sldChg chg="modSp mod">
        <pc:chgData name="Chi Kit Ken FONG" userId="233f042c-09e9-4a0c-9043-d675a582571a" providerId="ADAL" clId="{51D568CD-8799-834D-A2E0-4849620D8C72}" dt="2022-10-06T16:22:45.332" v="10" actId="27636"/>
        <pc:sldMkLst>
          <pc:docMk/>
          <pc:sldMk cId="2982679186" sldId="808"/>
        </pc:sldMkLst>
        <pc:spChg chg="mod">
          <ac:chgData name="Chi Kit Ken FONG" userId="233f042c-09e9-4a0c-9043-d675a582571a" providerId="ADAL" clId="{51D568CD-8799-834D-A2E0-4849620D8C72}" dt="2022-10-06T16:22:45.332" v="10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41.131" v="36" actId="1076"/>
        <pc:sldMkLst>
          <pc:docMk/>
          <pc:sldMk cId="1690743792" sldId="810"/>
        </pc:sldMkLst>
        <pc:spChg chg="mod ord">
          <ac:chgData name="Chi Kit Ken FONG" userId="233f042c-09e9-4a0c-9043-d675a582571a" providerId="ADAL" clId="{51D568CD-8799-834D-A2E0-4849620D8C72}" dt="2022-10-06T16:23:35.637" v="34" actId="700"/>
          <ac:spMkLst>
            <pc:docMk/>
            <pc:sldMk cId="1690743792" sldId="810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41.131" v="36" actId="1076"/>
          <ac:spMkLst>
            <pc:docMk/>
            <pc:sldMk cId="1690743792" sldId="810"/>
            <ac:spMk id="3" creationId="{B49C6622-0716-E44A-AF74-01584272C4DA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3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5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7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1690743792" sldId="810"/>
            <ac:grpSpMk id="9" creationId="{8C89EA62-F38E-4285-A105-C5E1BD360093}"/>
          </ac:grpSpMkLst>
        </pc:grpChg>
      </pc:sldChg>
      <pc:sldChg chg="delSp modSp add mod setBg delDesignElem chgLayout">
        <pc:chgData name="Chi Kit Ken FONG" userId="233f042c-09e9-4a0c-9043-d675a582571a" providerId="ADAL" clId="{51D568CD-8799-834D-A2E0-4849620D8C72}" dt="2022-10-06T16:23:59.527" v="39" actId="1076"/>
        <pc:sldMkLst>
          <pc:docMk/>
          <pc:sldMk cId="1720112691" sldId="811"/>
        </pc:sldMkLst>
        <pc:spChg chg="mod ord">
          <ac:chgData name="Chi Kit Ken FONG" userId="233f042c-09e9-4a0c-9043-d675a582571a" providerId="ADAL" clId="{51D568CD-8799-834D-A2E0-4849620D8C72}" dt="2022-10-06T16:23:59.527" v="39" actId="1076"/>
          <ac:spMkLst>
            <pc:docMk/>
            <pc:sldMk cId="1720112691" sldId="811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49.985" v="37" actId="700"/>
          <ac:spMkLst>
            <pc:docMk/>
            <pc:sldMk cId="1720112691" sldId="811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16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18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20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1720112691" sldId="811"/>
            <ac:grpSpMk id="12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11487986" sldId="813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6:35.474" v="51" actId="27636"/>
        <pc:sldMkLst>
          <pc:docMk/>
          <pc:sldMk cId="1137283838" sldId="818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1137283838" sldId="818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51D568CD-8799-834D-A2E0-4849620D8C72}" dt="2022-10-06T16:26:35.474" v="51" actId="27636"/>
          <ac:spMkLst>
            <pc:docMk/>
            <pc:sldMk cId="1137283838" sldId="818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1137283838" sldId="818"/>
            <ac:spMk id="5" creationId="{AA808253-2EE3-DF40-8899-F7072FDEF8C0}"/>
          </ac:spMkLst>
        </pc:spChg>
      </pc:sldChg>
      <pc:sldChg chg="modSp mod">
        <pc:chgData name="Chi Kit Ken FONG" userId="233f042c-09e9-4a0c-9043-d675a582571a" providerId="ADAL" clId="{51D568CD-8799-834D-A2E0-4849620D8C72}" dt="2022-10-06T16:22:45.352" v="11" actId="27636"/>
        <pc:sldMkLst>
          <pc:docMk/>
          <pc:sldMk cId="950286422" sldId="850"/>
        </pc:sldMkLst>
        <pc:spChg chg="mod">
          <ac:chgData name="Chi Kit Ken FONG" userId="233f042c-09e9-4a0c-9043-d675a582571a" providerId="ADAL" clId="{51D568CD-8799-834D-A2E0-4849620D8C72}" dt="2022-10-06T16:22:45.352" v="11" actId="27636"/>
          <ac:spMkLst>
            <pc:docMk/>
            <pc:sldMk cId="950286422" sldId="850"/>
            <ac:spMk id="4" creationId="{C3F0C8ED-CF94-664B-8527-DF602ADDBEA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3:00.482" v="29" actId="700"/>
        <pc:sldMkLst>
          <pc:docMk/>
          <pc:sldMk cId="1674354054" sldId="855"/>
        </pc:sldMkLst>
        <pc:spChg chg="mod ord">
          <ac:chgData name="Chi Kit Ken FONG" userId="233f042c-09e9-4a0c-9043-d675a582571a" providerId="ADAL" clId="{51D568CD-8799-834D-A2E0-4849620D8C72}" dt="2022-10-06T16:23:00.482" v="29" actId="700"/>
          <ac:spMkLst>
            <pc:docMk/>
            <pc:sldMk cId="1674354054" sldId="855"/>
            <ac:spMk id="10" creationId="{E2C66338-D2AB-D248-A7F8-B8A2E3C760B6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07.199" v="30" actId="700"/>
        <pc:sldMkLst>
          <pc:docMk/>
          <pc:sldMk cId="4241653980" sldId="856"/>
        </pc:sldMkLst>
        <pc:spChg chg="mod ord">
          <ac:chgData name="Chi Kit Ken FONG" userId="233f042c-09e9-4a0c-9043-d675a582571a" providerId="ADAL" clId="{51D568CD-8799-834D-A2E0-4849620D8C72}" dt="2022-10-06T16:23:07.199" v="30" actId="700"/>
          <ac:spMkLst>
            <pc:docMk/>
            <pc:sldMk cId="4241653980" sldId="856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51D568CD-8799-834D-A2E0-4849620D8C72}" dt="2022-10-06T16:23:07.199" v="30" actId="700"/>
          <ac:spMkLst>
            <pc:docMk/>
            <pc:sldMk cId="4241653980" sldId="856"/>
            <ac:spMk id="6" creationId="{C2882155-6FD9-4868-BCA5-02C8C26E1C36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4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5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6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4241653980" sldId="856"/>
            <ac:grpSpMk id="23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4253647708" sldId="857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7:59.928" v="54" actId="700"/>
        <pc:sldMkLst>
          <pc:docMk/>
          <pc:sldMk cId="3845777430" sldId="858"/>
        </pc:sldMkLst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6" creationId="{4F55A4A5-EC60-4DA3-86CE-818ECDB2E207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16.959" v="32" actId="1076"/>
        <pc:sldMkLst>
          <pc:docMk/>
          <pc:sldMk cId="4285245291" sldId="859"/>
        </pc:sldMkLst>
        <pc:spChg chg="mod ord">
          <ac:chgData name="Chi Kit Ken FONG" userId="233f042c-09e9-4a0c-9043-d675a582571a" providerId="ADAL" clId="{51D568CD-8799-834D-A2E0-4849620D8C72}" dt="2022-10-06T16:23:16.959" v="32" actId="1076"/>
          <ac:spMkLst>
            <pc:docMk/>
            <pc:sldMk cId="4285245291" sldId="859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12.523" v="31" actId="700"/>
          <ac:spMkLst>
            <pc:docMk/>
            <pc:sldMk cId="4285245291" sldId="859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16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18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20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4285245291" sldId="859"/>
            <ac:grpSpMk id="12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373962191" sldId="86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928210225" sldId="861"/>
        </pc:sldMkLst>
      </pc:sldChg>
      <pc:sldChg chg="modSp add mod">
        <pc:chgData name="Chi Kit Ken FONG" userId="233f042c-09e9-4a0c-9043-d675a582571a" providerId="ADAL" clId="{51D568CD-8799-834D-A2E0-4849620D8C72}" dt="2022-10-06T16:22:45.435" v="16" actId="27636"/>
        <pc:sldMkLst>
          <pc:docMk/>
          <pc:sldMk cId="2075248602" sldId="862"/>
        </pc:sldMkLst>
        <pc:spChg chg="mod">
          <ac:chgData name="Chi Kit Ken FONG" userId="233f042c-09e9-4a0c-9043-d675a582571a" providerId="ADAL" clId="{51D568CD-8799-834D-A2E0-4849620D8C72}" dt="2022-10-06T16:22:45.435" v="16" actId="27636"/>
          <ac:spMkLst>
            <pc:docMk/>
            <pc:sldMk cId="2075248602" sldId="862"/>
            <ac:spMk id="3" creationId="{A6E810B3-35A6-4370-83B8-CFFD422BCAF7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678225913" sldId="863"/>
        </pc:sldMkLst>
      </pc:sldChg>
      <pc:sldChg chg="modSp add mod">
        <pc:chgData name="Chi Kit Ken FONG" userId="233f042c-09e9-4a0c-9043-d675a582571a" providerId="ADAL" clId="{51D568CD-8799-834D-A2E0-4849620D8C72}" dt="2022-10-06T16:22:45.478" v="17" actId="27636"/>
        <pc:sldMkLst>
          <pc:docMk/>
          <pc:sldMk cId="1706331656" sldId="864"/>
        </pc:sldMkLst>
        <pc:spChg chg="mod">
          <ac:chgData name="Chi Kit Ken FONG" userId="233f042c-09e9-4a0c-9043-d675a582571a" providerId="ADAL" clId="{51D568CD-8799-834D-A2E0-4849620D8C72}" dt="2022-10-06T16:22:45.478" v="17" actId="27636"/>
          <ac:spMkLst>
            <pc:docMk/>
            <pc:sldMk cId="1706331656" sldId="864"/>
            <ac:spMk id="4" creationId="{33816B44-674B-4A58-8F3E-A9E8006CDF11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696796928" sldId="86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02471365" sldId="866"/>
        </pc:sldMkLst>
      </pc:sldChg>
      <pc:sldChg chg="delSp modSp add mod setBg delDesignElem chgLayout">
        <pc:chgData name="Chi Kit Ken FONG" userId="233f042c-09e9-4a0c-9043-d675a582571a" providerId="ADAL" clId="{51D568CD-8799-834D-A2E0-4849620D8C72}" dt="2022-10-06T16:23:28.333" v="33" actId="700"/>
        <pc:sldMkLst>
          <pc:docMk/>
          <pc:sldMk cId="3878358586" sldId="867"/>
        </pc:sldMkLst>
        <pc:spChg chg="mod ord">
          <ac:chgData name="Chi Kit Ken FONG" userId="233f042c-09e9-4a0c-9043-d675a582571a" providerId="ADAL" clId="{51D568CD-8799-834D-A2E0-4849620D8C72}" dt="2022-10-06T16:23:28.333" v="33" actId="700"/>
          <ac:spMkLst>
            <pc:docMk/>
            <pc:sldMk cId="3878358586" sldId="867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28.333" v="33" actId="700"/>
          <ac:spMkLst>
            <pc:docMk/>
            <pc:sldMk cId="3878358586" sldId="867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0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2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4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3878358586" sldId="867"/>
            <ac:grpSpMk id="16" creationId="{8C89EA62-F38E-4285-A105-C5E1BD360093}"/>
          </ac:grpSpMkLst>
        </pc:grpChg>
      </pc:sldChg>
      <pc:sldChg chg="modSp add mod">
        <pc:chgData name="Chi Kit Ken FONG" userId="233f042c-09e9-4a0c-9043-d675a582571a" providerId="ADAL" clId="{51D568CD-8799-834D-A2E0-4849620D8C72}" dt="2022-10-06T16:22:45.510" v="19" actId="27636"/>
        <pc:sldMkLst>
          <pc:docMk/>
          <pc:sldMk cId="3589250458" sldId="868"/>
        </pc:sldMkLst>
        <pc:spChg chg="mod">
          <ac:chgData name="Chi Kit Ken FONG" userId="233f042c-09e9-4a0c-9043-d675a582571a" providerId="ADAL" clId="{51D568CD-8799-834D-A2E0-4849620D8C72}" dt="2022-10-06T16:22:45.510" v="19" actId="27636"/>
          <ac:spMkLst>
            <pc:docMk/>
            <pc:sldMk cId="3589250458" sldId="868"/>
            <ac:spMk id="3" creationId="{04435522-E9A9-424B-8C18-209952C110C3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24312822" sldId="86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868793616" sldId="87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875715742" sldId="871"/>
        </pc:sldMkLst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948171727" sldId="872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48171727" sldId="872"/>
            <ac:spMk id="2" creationId="{71336F83-D511-0E7A-D08B-E3A9F5AAA3BF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48171727" sldId="872"/>
            <ac:spMk id="712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964087854" sldId="873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64087854" sldId="873"/>
            <ac:spMk id="2" creationId="{CB1C448F-EB3C-E4E3-13AD-8D69941DC6D2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64087854" sldId="873"/>
            <ac:spMk id="728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1417608453" sldId="874"/>
        </pc:sldMkLst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417608453" sldId="874"/>
            <ac:spMk id="3" creationId="{4EB95462-ABF6-4C7F-B483-F763320625B3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417608453" sldId="874"/>
            <ac:spMk id="4" creationId="{1ED42367-4E8E-4CF7-BA29-010B8FE87D2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20.068" v="57" actId="27636"/>
        <pc:sldMkLst>
          <pc:docMk/>
          <pc:sldMk cId="4235157843" sldId="875"/>
        </pc:sldMkLst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51D568CD-8799-834D-A2E0-4849620D8C72}" dt="2022-10-06T16:28:20.068" v="57" actId="27636"/>
          <ac:spMkLst>
            <pc:docMk/>
            <pc:sldMk cId="4235157843" sldId="875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8" creationId="{54556DFA-AF21-4DB6-A0FE-4E47DA1DD8F2}"/>
          </ac:spMkLst>
        </pc:spChg>
      </pc:sldChg>
      <pc:sldChg chg="addSp delSp 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794493676" sldId="876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2" creationId="{0967C819-9625-4280-8825-357CF07F09C5}"/>
          </ac:spMkLst>
        </pc:spChg>
        <pc:spChg chg="add del mod ord">
          <ac:chgData name="Chi Kit Ken FONG" userId="233f042c-09e9-4a0c-9043-d675a582571a" providerId="ADAL" clId="{51D568CD-8799-834D-A2E0-4849620D8C72}" dt="2022-10-06T16:25:17.715" v="49" actId="478"/>
          <ac:spMkLst>
            <pc:docMk/>
            <pc:sldMk cId="1794493676" sldId="876"/>
            <ac:spMk id="3" creationId="{CE8E83B8-C6A8-DF86-DEC7-FCD5D87B9E11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4" creationId="{B64D16E1-8365-4DF4-AA82-8A07A88BFB8D}"/>
          </ac:spMkLst>
        </pc:spChg>
        <pc:spChg chg="add 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12" creationId="{55AD4A95-1CC2-370B-7AC0-A3294A6AB94D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783906049" sldId="877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2" creationId="{9FA6A497-8F11-4F27-A9D8-121AE1BB0B5E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3" creationId="{378A5CBB-E18E-4E90-8A77-4B405CBB9077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4" creationId="{123B151E-904B-453E-9FDB-49F3EA661555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410769676" sldId="878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8" creationId="{54556DFA-AF21-4DB6-A0FE-4E47DA1DD8F2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2357354428" sldId="879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359057265" sldId="880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4" creationId="{38AE9837-11EE-4FA8-AB28-F46F99AC8620}"/>
          </ac:spMkLst>
        </pc:spChg>
      </pc:sldChg>
      <pc:sldChg chg="modSp add mod ord chgLayout">
        <pc:chgData name="Chi Kit Ken FONG" userId="233f042c-09e9-4a0c-9043-d675a582571a" providerId="ADAL" clId="{51D568CD-8799-834D-A2E0-4849620D8C72}" dt="2022-10-06T16:27:17.717" v="53" actId="1076"/>
        <pc:sldMkLst>
          <pc:docMk/>
          <pc:sldMk cId="2038681912" sldId="881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51D568CD-8799-834D-A2E0-4849620D8C72}" dt="2022-10-06T16:27:17.717" v="53" actId="1076"/>
          <ac:spMkLst>
            <pc:docMk/>
            <pc:sldMk cId="2038681912" sldId="881"/>
            <ac:spMk id="7" creationId="{8F99E5DB-BC77-CA4D-8AD2-50017A65F021}"/>
          </ac:spMkLst>
        </pc:spChg>
      </pc:sldChg>
      <pc:sldChg chg="addSp delSp add mod ord">
        <pc:chgData name="Chi Kit Ken FONG" userId="233f042c-09e9-4a0c-9043-d675a582571a" providerId="ADAL" clId="{51D568CD-8799-834D-A2E0-4849620D8C72}" dt="2022-10-06T16:30:57.146" v="63" actId="22"/>
        <pc:sldMkLst>
          <pc:docMk/>
          <pc:sldMk cId="1238276662" sldId="882"/>
        </pc:sldMkLst>
        <pc:spChg chg="add del">
          <ac:chgData name="Chi Kit Ken FONG" userId="233f042c-09e9-4a0c-9043-d675a582571a" providerId="ADAL" clId="{51D568CD-8799-834D-A2E0-4849620D8C72}" dt="2022-10-06T16:30:57.146" v="63" actId="22"/>
          <ac:spMkLst>
            <pc:docMk/>
            <pc:sldMk cId="1238276662" sldId="882"/>
            <ac:spMk id="4" creationId="{3A8A1B59-380E-4B1C-AE3D-4E76C0976CE6}"/>
          </ac:spMkLst>
        </pc:spChg>
      </pc:sldChg>
      <pc:sldChg chg="add del">
        <pc:chgData name="Chi Kit Ken FONG" userId="233f042c-09e9-4a0c-9043-d675a582571a" providerId="ADAL" clId="{51D568CD-8799-834D-A2E0-4849620D8C72}" dt="2022-10-06T16:30:22.535" v="59"/>
        <pc:sldMkLst>
          <pc:docMk/>
          <pc:sldMk cId="3036237585" sldId="882"/>
        </pc:sldMkLst>
      </pc:sldChg>
    </pc:docChg>
  </pc:docChgLst>
  <pc:docChgLst>
    <pc:chgData name="Chi Kit Ken FONG" userId="233f042c-09e9-4a0c-9043-d675a582571a" providerId="ADAL" clId="{242CB8CA-E9AA-A949-AAD7-38467487A4A2}"/>
    <pc:docChg chg="modSld">
      <pc:chgData name="Chi Kit Ken FONG" userId="233f042c-09e9-4a0c-9043-d675a582571a" providerId="ADAL" clId="{242CB8CA-E9AA-A949-AAD7-38467487A4A2}" dt="2022-09-26T00:53:35.425" v="9" actId="20577"/>
      <pc:docMkLst>
        <pc:docMk/>
      </pc:docMkLst>
      <pc:sldChg chg="modSp mod">
        <pc:chgData name="Chi Kit Ken FONG" userId="233f042c-09e9-4a0c-9043-d675a582571a" providerId="ADAL" clId="{242CB8CA-E9AA-A949-AAD7-38467487A4A2}" dt="2022-09-26T00:53:35.425" v="9" actId="20577"/>
        <pc:sldMkLst>
          <pc:docMk/>
          <pc:sldMk cId="3602600368" sldId="785"/>
        </pc:sldMkLst>
        <pc:spChg chg="mod">
          <ac:chgData name="Chi Kit Ken FONG" userId="233f042c-09e9-4a0c-9043-d675a582571a" providerId="ADAL" clId="{242CB8CA-E9AA-A949-AAD7-38467487A4A2}" dt="2022-09-26T00:53:35.425" v="9" actId="20577"/>
          <ac:spMkLst>
            <pc:docMk/>
            <pc:sldMk cId="3602600368" sldId="785"/>
            <ac:spMk id="3" creationId="{A835EE56-447E-4475-BC42-9090BC643A02}"/>
          </ac:spMkLst>
        </pc:spChg>
      </pc:sldChg>
    </pc:docChg>
  </pc:docChgLst>
  <pc:docChgLst>
    <pc:chgData name="FONG Chi Kit Ken" userId="233f042c-09e9-4a0c-9043-d675a582571a" providerId="ADAL" clId="{3EC68A78-75E3-405C-AC64-E296BA88A2A4}"/>
    <pc:docChg chg="undo custSel addSld delSld modSld sldOrd">
      <pc:chgData name="FONG Chi Kit Ken" userId="233f042c-09e9-4a0c-9043-d675a582571a" providerId="ADAL" clId="{3EC68A78-75E3-405C-AC64-E296BA88A2A4}" dt="2022-08-24T08:53:51.239" v="3637"/>
      <pc:docMkLst>
        <pc:docMk/>
      </pc:docMkLst>
      <pc:sldChg chg="add">
        <pc:chgData name="FONG Chi Kit Ken" userId="233f042c-09e9-4a0c-9043-d675a582571a" providerId="ADAL" clId="{3EC68A78-75E3-405C-AC64-E296BA88A2A4}" dt="2022-08-24T08:53:51.239" v="3637"/>
        <pc:sldMkLst>
          <pc:docMk/>
          <pc:sldMk cId="0" sldId="278"/>
        </pc:sldMkLst>
      </pc:sldChg>
      <pc:sldChg chg="del">
        <pc:chgData name="FONG Chi Kit Ken" userId="233f042c-09e9-4a0c-9043-d675a582571a" providerId="ADAL" clId="{3EC68A78-75E3-405C-AC64-E296BA88A2A4}" dt="2022-08-24T08:31:57.942" v="3321" actId="2696"/>
        <pc:sldMkLst>
          <pc:docMk/>
          <pc:sldMk cId="3176633275" sldId="296"/>
        </pc:sldMkLst>
      </pc:sldChg>
      <pc:sldChg chg="modSp">
        <pc:chgData name="FONG Chi Kit Ken" userId="233f042c-09e9-4a0c-9043-d675a582571a" providerId="ADAL" clId="{3EC68A78-75E3-405C-AC64-E296BA88A2A4}" dt="2022-08-24T08:30:11.204" v="3319" actId="20577"/>
        <pc:sldMkLst>
          <pc:docMk/>
          <pc:sldMk cId="2728730480" sldId="298"/>
        </pc:sldMkLst>
        <pc:spChg chg="mod">
          <ac:chgData name="FONG Chi Kit Ken" userId="233f042c-09e9-4a0c-9043-d675a582571a" providerId="ADAL" clId="{3EC68A78-75E3-405C-AC64-E296BA88A2A4}" dt="2022-08-24T08:30:11.204" v="3319" actId="20577"/>
          <ac:spMkLst>
            <pc:docMk/>
            <pc:sldMk cId="2728730480" sldId="298"/>
            <ac:spMk id="10" creationId="{68A1D574-07BB-444A-BB1F-42B3731F8EB3}"/>
          </ac:spMkLst>
        </pc:spChg>
        <pc:picChg chg="mod">
          <ac:chgData name="FONG Chi Kit Ken" userId="233f042c-09e9-4a0c-9043-d675a582571a" providerId="ADAL" clId="{3EC68A78-75E3-405C-AC64-E296BA88A2A4}" dt="2022-08-24T08:29:53.792" v="3281" actId="1076"/>
          <ac:picMkLst>
            <pc:docMk/>
            <pc:sldMk cId="2728730480" sldId="298"/>
            <ac:picMk id="8" creationId="{83F709FB-6700-4BE1-85EB-0CF6FB76D774}"/>
          </ac:picMkLst>
        </pc:picChg>
      </pc:sldChg>
      <pc:sldChg chg="del">
        <pc:chgData name="FONG Chi Kit Ken" userId="233f042c-09e9-4a0c-9043-d675a582571a" providerId="ADAL" clId="{3EC68A78-75E3-405C-AC64-E296BA88A2A4}" dt="2022-08-24T08:32:05.204" v="3322" actId="2696"/>
        <pc:sldMkLst>
          <pc:docMk/>
          <pc:sldMk cId="2813544258" sldId="299"/>
        </pc:sldMkLst>
      </pc:sldChg>
      <pc:sldChg chg="ord">
        <pc:chgData name="FONG Chi Kit Ken" userId="233f042c-09e9-4a0c-9043-d675a582571a" providerId="ADAL" clId="{3EC68A78-75E3-405C-AC64-E296BA88A2A4}" dt="2022-08-24T08:39:46.582" v="3541"/>
        <pc:sldMkLst>
          <pc:docMk/>
          <pc:sldMk cId="2857194981" sldId="300"/>
        </pc:sldMkLst>
      </pc:sldChg>
      <pc:sldChg chg="ord">
        <pc:chgData name="FONG Chi Kit Ken" userId="233f042c-09e9-4a0c-9043-d675a582571a" providerId="ADAL" clId="{3EC68A78-75E3-405C-AC64-E296BA88A2A4}" dt="2022-08-24T08:32:19.718" v="3323"/>
        <pc:sldMkLst>
          <pc:docMk/>
          <pc:sldMk cId="2031286248" sldId="305"/>
        </pc:sldMkLst>
      </pc:sldChg>
      <pc:sldChg chg="ord">
        <pc:chgData name="FONG Chi Kit Ken" userId="233f042c-09e9-4a0c-9043-d675a582571a" providerId="ADAL" clId="{3EC68A78-75E3-405C-AC64-E296BA88A2A4}" dt="2022-08-24T08:40:40.240" v="3543"/>
        <pc:sldMkLst>
          <pc:docMk/>
          <pc:sldMk cId="3019564000" sldId="307"/>
        </pc:sldMkLst>
      </pc:sldChg>
      <pc:sldChg chg="addSp delSp modSp ord">
        <pc:chgData name="FONG Chi Kit Ken" userId="233f042c-09e9-4a0c-9043-d675a582571a" providerId="ADAL" clId="{3EC68A78-75E3-405C-AC64-E296BA88A2A4}" dt="2022-08-24T08:42:04.397" v="3580" actId="207"/>
        <pc:sldMkLst>
          <pc:docMk/>
          <pc:sldMk cId="330317354" sldId="310"/>
        </pc:sldMkLst>
        <pc:spChg chg="mod">
          <ac:chgData name="FONG Chi Kit Ken" userId="233f042c-09e9-4a0c-9043-d675a582571a" providerId="ADAL" clId="{3EC68A78-75E3-405C-AC64-E296BA88A2A4}" dt="2022-08-24T08:41:35.723" v="3574" actId="20577"/>
          <ac:spMkLst>
            <pc:docMk/>
            <pc:sldMk cId="330317354" sldId="310"/>
            <ac:spMk id="2" creationId="{B0CA9E37-6DB5-406C-B607-DA0E91DA1325}"/>
          </ac:spMkLst>
        </pc:spChg>
        <pc:spChg chg="del">
          <ac:chgData name="FONG Chi Kit Ken" userId="233f042c-09e9-4a0c-9043-d675a582571a" providerId="ADAL" clId="{3EC68A78-75E3-405C-AC64-E296BA88A2A4}" dt="2022-08-24T08:41:41.410" v="3575" actId="478"/>
          <ac:spMkLst>
            <pc:docMk/>
            <pc:sldMk cId="330317354" sldId="310"/>
            <ac:spMk id="3" creationId="{5ACF9DD4-3C41-4B4C-9456-ABE06B25101C}"/>
          </ac:spMkLst>
        </pc:spChg>
        <pc:spChg chg="add mod">
          <ac:chgData name="FONG Chi Kit Ken" userId="233f042c-09e9-4a0c-9043-d675a582571a" providerId="ADAL" clId="{3EC68A78-75E3-405C-AC64-E296BA88A2A4}" dt="2022-08-24T08:42:04.397" v="3580" actId="207"/>
          <ac:spMkLst>
            <pc:docMk/>
            <pc:sldMk cId="330317354" sldId="310"/>
            <ac:spMk id="5" creationId="{53E87C44-2332-43A8-BB8D-556E2D7DCA2A}"/>
          </ac:spMkLst>
        </pc:spChg>
        <pc:picChg chg="mod">
          <ac:chgData name="FONG Chi Kit Ken" userId="233f042c-09e9-4a0c-9043-d675a582571a" providerId="ADAL" clId="{3EC68A78-75E3-405C-AC64-E296BA88A2A4}" dt="2022-08-24T08:41:45.343" v="3577" actId="14100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Sp modSp ord">
        <pc:chgData name="FONG Chi Kit Ken" userId="233f042c-09e9-4a0c-9043-d675a582571a" providerId="ADAL" clId="{3EC68A78-75E3-405C-AC64-E296BA88A2A4}" dt="2022-08-24T08:39:14.923" v="3537"/>
        <pc:sldMkLst>
          <pc:docMk/>
          <pc:sldMk cId="2247253820" sldId="321"/>
        </pc:sldMkLst>
        <pc:spChg chg="del">
          <ac:chgData name="FONG Chi Kit Ken" userId="233f042c-09e9-4a0c-9043-d675a582571a" providerId="ADAL" clId="{3EC68A78-75E3-405C-AC64-E296BA88A2A4}" dt="2022-08-24T08:36:19.588" v="3511" actId="478"/>
          <ac:spMkLst>
            <pc:docMk/>
            <pc:sldMk cId="2247253820" sldId="321"/>
            <ac:spMk id="2" creationId="{2A0B2CA4-58F9-4C2E-9C92-F9379F03A28A}"/>
          </ac:spMkLst>
        </pc:spChg>
        <pc:spChg chg="del">
          <ac:chgData name="FONG Chi Kit Ken" userId="233f042c-09e9-4a0c-9043-d675a582571a" providerId="ADAL" clId="{3EC68A78-75E3-405C-AC64-E296BA88A2A4}" dt="2022-08-24T08:36:25.088" v="3513" actId="478"/>
          <ac:spMkLst>
            <pc:docMk/>
            <pc:sldMk cId="2247253820" sldId="321"/>
            <ac:spMk id="3" creationId="{CA71BCDE-8D6D-4995-AF5D-A284DCE2E6FF}"/>
          </ac:spMkLst>
        </pc:spChg>
        <pc:picChg chg="mod">
          <ac:chgData name="FONG Chi Kit Ken" userId="233f042c-09e9-4a0c-9043-d675a582571a" providerId="ADAL" clId="{3EC68A78-75E3-405C-AC64-E296BA88A2A4}" dt="2022-08-24T08:36:30.780" v="3515" actId="1076"/>
          <ac:picMkLst>
            <pc:docMk/>
            <pc:sldMk cId="2247253820" sldId="321"/>
            <ac:picMk id="9218" creationId="{D08A520F-5294-4463-938F-4BD1E24FC401}"/>
          </ac:picMkLst>
        </pc:picChg>
      </pc:sldChg>
      <pc:sldChg chg="addSp delSp modSp ord">
        <pc:chgData name="FONG Chi Kit Ken" userId="233f042c-09e9-4a0c-9043-d675a582571a" providerId="ADAL" clId="{3EC68A78-75E3-405C-AC64-E296BA88A2A4}" dt="2022-08-24T08:39:42.654" v="3540" actId="1076"/>
        <pc:sldMkLst>
          <pc:docMk/>
          <pc:sldMk cId="3735122597" sldId="322"/>
        </pc:sldMkLst>
        <pc:spChg chg="mod">
          <ac:chgData name="FONG Chi Kit Ken" userId="233f042c-09e9-4a0c-9043-d675a582571a" providerId="ADAL" clId="{3EC68A78-75E3-405C-AC64-E296BA88A2A4}" dt="2022-08-24T07:35:42.483" v="33" actId="20577"/>
          <ac:spMkLst>
            <pc:docMk/>
            <pc:sldMk cId="3735122597" sldId="322"/>
            <ac:spMk id="2" creationId="{D42BF07F-A7E0-4DEA-B500-E91C2C442644}"/>
          </ac:spMkLst>
        </pc:spChg>
        <pc:picChg chg="add mod">
          <ac:chgData name="FONG Chi Kit Ken" userId="233f042c-09e9-4a0c-9043-d675a582571a" providerId="ADAL" clId="{3EC68A78-75E3-405C-AC64-E296BA88A2A4}" dt="2022-08-24T08:39:42.654" v="3540" actId="1076"/>
          <ac:picMkLst>
            <pc:docMk/>
            <pc:sldMk cId="3735122597" sldId="322"/>
            <ac:picMk id="3" creationId="{74D43E40-98AA-4735-AC15-72AE642202D8}"/>
          </ac:picMkLst>
        </pc:picChg>
        <pc:picChg chg="del">
          <ac:chgData name="FONG Chi Kit Ken" userId="233f042c-09e9-4a0c-9043-d675a582571a" providerId="ADAL" clId="{3EC68A78-75E3-405C-AC64-E296BA88A2A4}" dt="2022-08-24T07:35:28.384" v="7" actId="478"/>
          <ac:picMkLst>
            <pc:docMk/>
            <pc:sldMk cId="3735122597" sldId="322"/>
            <ac:picMk id="1026" creationId="{31E10046-03CC-4AB7-BE12-C895D58BD37C}"/>
          </ac:picMkLst>
        </pc:picChg>
      </pc:sldChg>
      <pc:sldChg chg="modSp ord">
        <pc:chgData name="FONG Chi Kit Ken" userId="233f042c-09e9-4a0c-9043-d675a582571a" providerId="ADAL" clId="{3EC68A78-75E3-405C-AC64-E296BA88A2A4}" dt="2022-08-24T08:39:23.947" v="3538"/>
        <pc:sldMkLst>
          <pc:docMk/>
          <pc:sldMk cId="191295268" sldId="323"/>
        </pc:sldMkLst>
        <pc:spChg chg="mod">
          <ac:chgData name="FONG Chi Kit Ken" userId="233f042c-09e9-4a0c-9043-d675a582571a" providerId="ADAL" clId="{3EC68A78-75E3-405C-AC64-E296BA88A2A4}" dt="2022-08-24T08:39:08.461" v="3536" actId="14100"/>
          <ac:spMkLst>
            <pc:docMk/>
            <pc:sldMk cId="191295268" sldId="323"/>
            <ac:spMk id="5" creationId="{767A176C-6CD1-4151-8983-8EA46A8B8655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8:25:25.153" v="2714"/>
        <pc:sldMkLst>
          <pc:docMk/>
          <pc:sldMk cId="1288113930" sldId="327"/>
        </pc:sldMkLst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2" creationId="{8C121E60-5B5B-4172-9DE4-63050F33AB66}"/>
          </ac:spMkLst>
        </pc:spChg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3" creationId="{7D882C32-3788-4C2B-A9BB-F4D8614825CE}"/>
          </ac:spMkLst>
        </pc:spChg>
        <pc:spChg chg="add mod">
          <ac:chgData name="FONG Chi Kit Ken" userId="233f042c-09e9-4a0c-9043-d675a582571a" providerId="ADAL" clId="{3EC68A78-75E3-405C-AC64-E296BA88A2A4}" dt="2022-08-24T07:40:23.821" v="71" actId="20577"/>
          <ac:spMkLst>
            <pc:docMk/>
            <pc:sldMk cId="1288113930" sldId="327"/>
            <ac:spMk id="6" creationId="{27E464FB-7FDB-4DF6-B47F-7B5684F3EAD9}"/>
          </ac:spMkLst>
        </pc:spChg>
        <pc:spChg chg="add del mod">
          <ac:chgData name="FONG Chi Kit Ken" userId="233f042c-09e9-4a0c-9043-d675a582571a" providerId="ADAL" clId="{3EC68A78-75E3-405C-AC64-E296BA88A2A4}" dt="2022-08-24T07:38:35.720" v="42" actId="478"/>
          <ac:spMkLst>
            <pc:docMk/>
            <pc:sldMk cId="1288113930" sldId="327"/>
            <ac:spMk id="7" creationId="{4AF67449-EBCA-49E2-AA4D-C31AB93F5B83}"/>
          </ac:spMkLst>
        </pc:spChg>
        <pc:picChg chg="add mod modCrop">
          <ac:chgData name="FONG Chi Kit Ken" userId="233f042c-09e9-4a0c-9043-d675a582571a" providerId="ADAL" clId="{3EC68A78-75E3-405C-AC64-E296BA88A2A4}" dt="2022-08-24T07:39:45.334" v="51" actId="1076"/>
          <ac:picMkLst>
            <pc:docMk/>
            <pc:sldMk cId="1288113930" sldId="327"/>
            <ac:picMk id="5" creationId="{96645198-4786-43DE-A2AE-C472535B866A}"/>
          </ac:picMkLst>
        </pc:picChg>
      </pc:sldChg>
      <pc:sldChg chg="addSp delSp modSp del">
        <pc:chgData name="FONG Chi Kit Ken" userId="233f042c-09e9-4a0c-9043-d675a582571a" providerId="ADAL" clId="{3EC68A78-75E3-405C-AC64-E296BA88A2A4}" dt="2022-08-24T07:34:11.256" v="5" actId="2696"/>
        <pc:sldMkLst>
          <pc:docMk/>
          <pc:sldMk cId="3798230421" sldId="327"/>
        </pc:sldMkLst>
        <pc:graphicFrameChg chg="add del mod">
          <ac:chgData name="FONG Chi Kit Ken" userId="233f042c-09e9-4a0c-9043-d675a582571a" providerId="ADAL" clId="{3EC68A78-75E3-405C-AC64-E296BA88A2A4}" dt="2022-08-24T07:27:38.629" v="4" actId="1032"/>
          <ac:graphicFrameMkLst>
            <pc:docMk/>
            <pc:sldMk cId="3798230421" sldId="327"/>
            <ac:graphicFrameMk id="2" creationId="{887D64AC-F683-4AEC-8F72-0C070435BF19}"/>
          </ac:graphicFrameMkLst>
        </pc:graphicFrameChg>
        <pc:picChg chg="mod">
          <ac:chgData name="FONG Chi Kit Ken" userId="233f042c-09e9-4a0c-9043-d675a582571a" providerId="ADAL" clId="{3EC68A78-75E3-405C-AC64-E296BA88A2A4}" dt="2022-08-24T07:26:58.365" v="1" actId="1076"/>
          <ac:picMkLst>
            <pc:docMk/>
            <pc:sldMk cId="3798230421" sldId="327"/>
            <ac:picMk id="1026" creationId="{12890FE1-CDFA-6639-EBB8-ED8D14904234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7:43:13.781" v="156" actId="20577"/>
        <pc:sldMkLst>
          <pc:docMk/>
          <pc:sldMk cId="2297983673" sldId="328"/>
        </pc:sldMkLst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2" creationId="{408F2199-E71A-47B0-BD6D-6BB6FF20113C}"/>
          </ac:spMkLst>
        </pc:spChg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3" creationId="{98EF7A8E-8A7C-4474-896C-EDEA7099BA4C}"/>
          </ac:spMkLst>
        </pc:spChg>
        <pc:spChg chg="add mod">
          <ac:chgData name="FONG Chi Kit Ken" userId="233f042c-09e9-4a0c-9043-d675a582571a" providerId="ADAL" clId="{3EC68A78-75E3-405C-AC64-E296BA88A2A4}" dt="2022-08-24T07:43:13.781" v="156" actId="20577"/>
          <ac:spMkLst>
            <pc:docMk/>
            <pc:sldMk cId="2297983673" sldId="328"/>
            <ac:spMk id="5" creationId="{9189B82E-6BD4-459C-B0FA-41CCA46A8049}"/>
          </ac:spMkLst>
        </pc:spChg>
        <pc:spChg chg="add del mod">
          <ac:chgData name="FONG Chi Kit Ken" userId="233f042c-09e9-4a0c-9043-d675a582571a" providerId="ADAL" clId="{3EC68A78-75E3-405C-AC64-E296BA88A2A4}" dt="2022-08-24T07:42:17.271" v="77" actId="478"/>
          <ac:spMkLst>
            <pc:docMk/>
            <pc:sldMk cId="2297983673" sldId="328"/>
            <ac:spMk id="6" creationId="{921998AE-1804-4C4B-A6DD-18A8D1FF9483}"/>
          </ac:spMkLst>
        </pc:spChg>
        <pc:picChg chg="add del mod">
          <ac:chgData name="FONG Chi Kit Ken" userId="233f042c-09e9-4a0c-9043-d675a582571a" providerId="ADAL" clId="{3EC68A78-75E3-405C-AC64-E296BA88A2A4}" dt="2022-08-24T07:42:23.305" v="79" actId="1076"/>
          <ac:picMkLst>
            <pc:docMk/>
            <pc:sldMk cId="2297983673" sldId="328"/>
            <ac:picMk id="7" creationId="{B5C2A4A2-898B-4357-B337-355405FA6289}"/>
          </ac:picMkLst>
        </pc:picChg>
      </pc:sldChg>
      <pc:sldChg chg="modSp add">
        <pc:chgData name="FONG Chi Kit Ken" userId="233f042c-09e9-4a0c-9043-d675a582571a" providerId="ADAL" clId="{3EC68A78-75E3-405C-AC64-E296BA88A2A4}" dt="2022-08-24T07:44:10.448" v="189" actId="20577"/>
        <pc:sldMkLst>
          <pc:docMk/>
          <pc:sldMk cId="865378485" sldId="329"/>
        </pc:sldMkLst>
        <pc:spChg chg="mod">
          <ac:chgData name="FONG Chi Kit Ken" userId="233f042c-09e9-4a0c-9043-d675a582571a" providerId="ADAL" clId="{3EC68A78-75E3-405C-AC64-E296BA88A2A4}" dt="2022-08-24T07:43:48.685" v="181" actId="20577"/>
          <ac:spMkLst>
            <pc:docMk/>
            <pc:sldMk cId="865378485" sldId="329"/>
            <ac:spMk id="2" creationId="{2938AF64-727F-425A-A765-56B580AF544B}"/>
          </ac:spMkLst>
        </pc:spChg>
        <pc:spChg chg="mod">
          <ac:chgData name="FONG Chi Kit Ken" userId="233f042c-09e9-4a0c-9043-d675a582571a" providerId="ADAL" clId="{3EC68A78-75E3-405C-AC64-E296BA88A2A4}" dt="2022-08-24T07:44:10.448" v="189" actId="20577"/>
          <ac:spMkLst>
            <pc:docMk/>
            <pc:sldMk cId="865378485" sldId="329"/>
            <ac:spMk id="3" creationId="{8800DDFD-3BEC-4764-A0D9-3CE4C58B17E6}"/>
          </ac:spMkLst>
        </pc:spChg>
      </pc:sldChg>
      <pc:sldChg chg="modSp add">
        <pc:chgData name="FONG Chi Kit Ken" userId="233f042c-09e9-4a0c-9043-d675a582571a" providerId="ADAL" clId="{3EC68A78-75E3-405C-AC64-E296BA88A2A4}" dt="2022-08-24T08:28:16.611" v="3275" actId="15"/>
        <pc:sldMkLst>
          <pc:docMk/>
          <pc:sldMk cId="1714782738" sldId="330"/>
        </pc:sldMkLst>
        <pc:spChg chg="mod">
          <ac:chgData name="FONG Chi Kit Ken" userId="233f042c-09e9-4a0c-9043-d675a582571a" providerId="ADAL" clId="{3EC68A78-75E3-405C-AC64-E296BA88A2A4}" dt="2022-08-24T07:54:51.973" v="248"/>
          <ac:spMkLst>
            <pc:docMk/>
            <pc:sldMk cId="1714782738" sldId="330"/>
            <ac:spMk id="2" creationId="{A998F810-945F-4F36-B13E-E0BB4370FC80}"/>
          </ac:spMkLst>
        </pc:spChg>
        <pc:spChg chg="mod">
          <ac:chgData name="FONG Chi Kit Ken" userId="233f042c-09e9-4a0c-9043-d675a582571a" providerId="ADAL" clId="{3EC68A78-75E3-405C-AC64-E296BA88A2A4}" dt="2022-08-24T08:28:16.611" v="3275" actId="15"/>
          <ac:spMkLst>
            <pc:docMk/>
            <pc:sldMk cId="1714782738" sldId="330"/>
            <ac:spMk id="3" creationId="{7F3B51B7-3644-4636-A72B-B8A92B86B2D2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7:53:41.105" v="246"/>
        <pc:sldMkLst>
          <pc:docMk/>
          <pc:sldMk cId="2759988300" sldId="331"/>
        </pc:sldMkLst>
        <pc:spChg chg="mod">
          <ac:chgData name="FONG Chi Kit Ken" userId="233f042c-09e9-4a0c-9043-d675a582571a" providerId="ADAL" clId="{3EC68A78-75E3-405C-AC64-E296BA88A2A4}" dt="2022-08-24T07:53:41.105" v="246"/>
          <ac:spMkLst>
            <pc:docMk/>
            <pc:sldMk cId="2759988300" sldId="331"/>
            <ac:spMk id="2" creationId="{2E1B9820-C07B-497A-B0A0-9AD00C9E4316}"/>
          </ac:spMkLst>
        </pc:spChg>
        <pc:spChg chg="del">
          <ac:chgData name="FONG Chi Kit Ken" userId="233f042c-09e9-4a0c-9043-d675a582571a" providerId="ADAL" clId="{3EC68A78-75E3-405C-AC64-E296BA88A2A4}" dt="2022-08-24T07:52:33.622" v="240" actId="478"/>
          <ac:spMkLst>
            <pc:docMk/>
            <pc:sldMk cId="2759988300" sldId="331"/>
            <ac:spMk id="3" creationId="{6ADAD74F-06E8-4613-B80A-6C89336829F3}"/>
          </ac:spMkLst>
        </pc:spChg>
        <pc:picChg chg="add mod">
          <ac:chgData name="FONG Chi Kit Ken" userId="233f042c-09e9-4a0c-9043-d675a582571a" providerId="ADAL" clId="{3EC68A78-75E3-405C-AC64-E296BA88A2A4}" dt="2022-08-24T07:52:40.424" v="244" actId="14100"/>
          <ac:picMkLst>
            <pc:docMk/>
            <pc:sldMk cId="2759988300" sldId="331"/>
            <ac:picMk id="5" creationId="{52506249-8E63-4724-81C7-484A0591DBE7}"/>
          </ac:picMkLst>
        </pc:picChg>
      </pc:sldChg>
      <pc:sldChg chg="modSp add">
        <pc:chgData name="FONG Chi Kit Ken" userId="233f042c-09e9-4a0c-9043-d675a582571a" providerId="ADAL" clId="{3EC68A78-75E3-405C-AC64-E296BA88A2A4}" dt="2022-08-24T08:21:35.079" v="2424" actId="20577"/>
        <pc:sldMkLst>
          <pc:docMk/>
          <pc:sldMk cId="4260960328" sldId="332"/>
        </pc:sldMkLst>
        <pc:spChg chg="mod">
          <ac:chgData name="FONG Chi Kit Ken" userId="233f042c-09e9-4a0c-9043-d675a582571a" providerId="ADAL" clId="{3EC68A78-75E3-405C-AC64-E296BA88A2A4}" dt="2022-08-24T07:54:59.388" v="250"/>
          <ac:spMkLst>
            <pc:docMk/>
            <pc:sldMk cId="4260960328" sldId="332"/>
            <ac:spMk id="2" creationId="{07F4BC59-4802-4A9C-8802-42212CDA30E7}"/>
          </ac:spMkLst>
        </pc:spChg>
        <pc:spChg chg="mod">
          <ac:chgData name="FONG Chi Kit Ken" userId="233f042c-09e9-4a0c-9043-d675a582571a" providerId="ADAL" clId="{3EC68A78-75E3-405C-AC64-E296BA88A2A4}" dt="2022-08-24T08:21:35.079" v="2424" actId="20577"/>
          <ac:spMkLst>
            <pc:docMk/>
            <pc:sldMk cId="4260960328" sldId="332"/>
            <ac:spMk id="3" creationId="{34530999-A330-4C50-B00B-433DFAA0DA7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06:43.233" v="601" actId="20577"/>
        <pc:sldMkLst>
          <pc:docMk/>
          <pc:sldMk cId="1700333567" sldId="333"/>
        </pc:sldMkLst>
        <pc:spChg chg="mod">
          <ac:chgData name="FONG Chi Kit Ken" userId="233f042c-09e9-4a0c-9043-d675a582571a" providerId="ADAL" clId="{3EC68A78-75E3-405C-AC64-E296BA88A2A4}" dt="2022-08-24T08:06:43.233" v="601" actId="20577"/>
          <ac:spMkLst>
            <pc:docMk/>
            <pc:sldMk cId="1700333567" sldId="333"/>
            <ac:spMk id="2" creationId="{8CD1F585-8F8F-4F6B-B7D1-9C90AFA7D956}"/>
          </ac:spMkLst>
        </pc:spChg>
        <pc:spChg chg="mod">
          <ac:chgData name="FONG Chi Kit Ken" userId="233f042c-09e9-4a0c-9043-d675a582571a" providerId="ADAL" clId="{3EC68A78-75E3-405C-AC64-E296BA88A2A4}" dt="2022-08-24T08:02:59.452" v="569" actId="20577"/>
          <ac:spMkLst>
            <pc:docMk/>
            <pc:sldMk cId="1700333567" sldId="333"/>
            <ac:spMk id="3" creationId="{D253BD52-725D-4E14-ADAC-C3735D227575}"/>
          </ac:spMkLst>
        </pc:spChg>
        <pc:picChg chg="add mod">
          <ac:chgData name="FONG Chi Kit Ken" userId="233f042c-09e9-4a0c-9043-d675a582571a" providerId="ADAL" clId="{3EC68A78-75E3-405C-AC64-E296BA88A2A4}" dt="2022-08-24T08:03:02.529" v="570" actId="1076"/>
          <ac:picMkLst>
            <pc:docMk/>
            <pc:sldMk cId="1700333567" sldId="333"/>
            <ac:picMk id="5" creationId="{77B7EBF5-1FF3-4050-BE6A-E684F9FC17A7}"/>
          </ac:picMkLst>
        </pc:picChg>
      </pc:sldChg>
      <pc:sldChg chg="add del">
        <pc:chgData name="FONG Chi Kit Ken" userId="233f042c-09e9-4a0c-9043-d675a582571a" providerId="ADAL" clId="{3EC68A78-75E3-405C-AC64-E296BA88A2A4}" dt="2022-08-24T08:25:33.645" v="2715" actId="2696"/>
        <pc:sldMkLst>
          <pc:docMk/>
          <pc:sldMk cId="2551226277" sldId="334"/>
        </pc:sldMkLst>
      </pc:sldChg>
      <pc:sldChg chg="addSp delSp modSp add">
        <pc:chgData name="FONG Chi Kit Ken" userId="233f042c-09e9-4a0c-9043-d675a582571a" providerId="ADAL" clId="{3EC68A78-75E3-405C-AC64-E296BA88A2A4}" dt="2022-08-24T08:10:34.045" v="649" actId="14100"/>
        <pc:sldMkLst>
          <pc:docMk/>
          <pc:sldMk cId="1358103082" sldId="451"/>
        </pc:sldMkLst>
        <pc:spChg chg="mod">
          <ac:chgData name="FONG Chi Kit Ken" userId="233f042c-09e9-4a0c-9043-d675a582571a" providerId="ADAL" clId="{3EC68A78-75E3-405C-AC64-E296BA88A2A4}" dt="2022-08-24T08:10:34.045" v="649" actId="14100"/>
          <ac:spMkLst>
            <pc:docMk/>
            <pc:sldMk cId="1358103082" sldId="451"/>
            <ac:spMk id="3" creationId="{00000000-0000-0000-0000-000000000000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4" creationId="{EA9B05D6-6DE8-4094-9A59-E2541BF53AA8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5" creationId="{DE584D96-9D58-4354-B74B-8A7727D339E5}"/>
          </ac:spMkLst>
        </pc:spChg>
      </pc:sldChg>
      <pc:sldChg chg="modSp add modAnim">
        <pc:chgData name="FONG Chi Kit Ken" userId="233f042c-09e9-4a0c-9043-d675a582571a" providerId="ADAL" clId="{3EC68A78-75E3-405C-AC64-E296BA88A2A4}" dt="2022-08-24T08:08:17.760" v="614" actId="15"/>
        <pc:sldMkLst>
          <pc:docMk/>
          <pc:sldMk cId="3979748368" sldId="452"/>
        </pc:sldMkLst>
        <pc:spChg chg="mod">
          <ac:chgData name="FONG Chi Kit Ken" userId="233f042c-09e9-4a0c-9043-d675a582571a" providerId="ADAL" clId="{3EC68A78-75E3-405C-AC64-E296BA88A2A4}" dt="2022-08-24T08:08:17.760" v="614" actId="15"/>
          <ac:spMkLst>
            <pc:docMk/>
            <pc:sldMk cId="3979748368" sldId="452"/>
            <ac:spMk id="3" creationId="{00000000-0000-0000-0000-000000000000}"/>
          </ac:spMkLst>
        </pc:spChg>
      </pc:sldChg>
      <pc:sldChg chg="delSp modSp add ord">
        <pc:chgData name="FONG Chi Kit Ken" userId="233f042c-09e9-4a0c-9043-d675a582571a" providerId="ADAL" clId="{3EC68A78-75E3-405C-AC64-E296BA88A2A4}" dt="2022-08-24T08:04:08.357" v="581" actId="14100"/>
        <pc:sldMkLst>
          <pc:docMk/>
          <pc:sldMk cId="4123186920" sldId="473"/>
        </pc:sldMkLst>
        <pc:spChg chg="del">
          <ac:chgData name="FONG Chi Kit Ken" userId="233f042c-09e9-4a0c-9043-d675a582571a" providerId="ADAL" clId="{3EC68A78-75E3-405C-AC64-E296BA88A2A4}" dt="2022-08-24T08:03:30.497" v="573" actId="478"/>
          <ac:spMkLst>
            <pc:docMk/>
            <pc:sldMk cId="4123186920" sldId="473"/>
            <ac:spMk id="5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3:48.273" v="577" actId="108"/>
          <ac:spMkLst>
            <pc:docMk/>
            <pc:sldMk cId="4123186920" sldId="473"/>
            <ac:spMk id="6146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8.357" v="581" actId="14100"/>
          <ac:spMkLst>
            <pc:docMk/>
            <pc:sldMk cId="4123186920" sldId="473"/>
            <ac:spMk id="6147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5.792" v="580" actId="1076"/>
          <ac:spMkLst>
            <pc:docMk/>
            <pc:sldMk cId="4123186920" sldId="473"/>
            <ac:spMk id="6148" creationId="{00000000-0000-0000-0000-00000000000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18:49.368" v="1855" actId="1076"/>
        <pc:sldMkLst>
          <pc:docMk/>
          <pc:sldMk cId="4199625939" sldId="474"/>
        </pc:sldMkLst>
        <pc:spChg chg="mod">
          <ac:chgData name="FONG Chi Kit Ken" userId="233f042c-09e9-4a0c-9043-d675a582571a" providerId="ADAL" clId="{3EC68A78-75E3-405C-AC64-E296BA88A2A4}" dt="2022-08-24T08:11:44.818" v="683" actId="20577"/>
          <ac:spMkLst>
            <pc:docMk/>
            <pc:sldMk cId="4199625939" sldId="474"/>
            <ac:spMk id="2" creationId="{D3791E5D-F926-4F14-9220-A83B916091AB}"/>
          </ac:spMkLst>
        </pc:spChg>
        <pc:spChg chg="mod">
          <ac:chgData name="FONG Chi Kit Ken" userId="233f042c-09e9-4a0c-9043-d675a582571a" providerId="ADAL" clId="{3EC68A78-75E3-405C-AC64-E296BA88A2A4}" dt="2022-08-24T08:14:28.474" v="1262" actId="20577"/>
          <ac:spMkLst>
            <pc:docMk/>
            <pc:sldMk cId="4199625939" sldId="474"/>
            <ac:spMk id="3" creationId="{6D781D74-8CB3-4C2E-A0FD-AACEBC945F2F}"/>
          </ac:spMkLst>
        </pc:spChg>
        <pc:picChg chg="add mod">
          <ac:chgData name="FONG Chi Kit Ken" userId="233f042c-09e9-4a0c-9043-d675a582571a" providerId="ADAL" clId="{3EC68A78-75E3-405C-AC64-E296BA88A2A4}" dt="2022-08-24T08:18:49.368" v="1855" actId="1076"/>
          <ac:picMkLst>
            <pc:docMk/>
            <pc:sldMk cId="4199625939" sldId="474"/>
            <ac:picMk id="6" creationId="{103FEB69-2FF8-4BE0-9472-3E7EBA798E55}"/>
          </ac:picMkLst>
        </pc:picChg>
      </pc:sldChg>
      <pc:sldChg chg="modSp add">
        <pc:chgData name="FONG Chi Kit Ken" userId="233f042c-09e9-4a0c-9043-d675a582571a" providerId="ADAL" clId="{3EC68A78-75E3-405C-AC64-E296BA88A2A4}" dt="2022-08-24T08:17:00.190" v="1852" actId="5793"/>
        <pc:sldMkLst>
          <pc:docMk/>
          <pc:sldMk cId="3494983488" sldId="475"/>
        </pc:sldMkLst>
        <pc:spChg chg="mod">
          <ac:chgData name="FONG Chi Kit Ken" userId="233f042c-09e9-4a0c-9043-d675a582571a" providerId="ADAL" clId="{3EC68A78-75E3-405C-AC64-E296BA88A2A4}" dt="2022-08-24T08:11:55.111" v="714" actId="20577"/>
          <ac:spMkLst>
            <pc:docMk/>
            <pc:sldMk cId="3494983488" sldId="475"/>
            <ac:spMk id="2" creationId="{C8950FBE-ABDE-42E2-B41C-2141439E0E22}"/>
          </ac:spMkLst>
        </pc:spChg>
        <pc:spChg chg="mod">
          <ac:chgData name="FONG Chi Kit Ken" userId="233f042c-09e9-4a0c-9043-d675a582571a" providerId="ADAL" clId="{3EC68A78-75E3-405C-AC64-E296BA88A2A4}" dt="2022-08-24T08:17:00.190" v="1852" actId="5793"/>
          <ac:spMkLst>
            <pc:docMk/>
            <pc:sldMk cId="3494983488" sldId="475"/>
            <ac:spMk id="3" creationId="{44A16F40-97C0-4463-AEE5-9369F0B611DF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25:15.501" v="2713" actId="20577"/>
        <pc:sldMkLst>
          <pc:docMk/>
          <pc:sldMk cId="733551126" sldId="476"/>
        </pc:sldMkLst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2" creationId="{022A0FF5-E0E1-49A2-9603-9164D358E2E9}"/>
          </ac:spMkLst>
        </pc:spChg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3" creationId="{AD9CFEE9-C252-4D44-8871-899732956B21}"/>
          </ac:spMkLst>
        </pc:spChg>
        <pc:spChg chg="add mod">
          <ac:chgData name="FONG Chi Kit Ken" userId="233f042c-09e9-4a0c-9043-d675a582571a" providerId="ADAL" clId="{3EC68A78-75E3-405C-AC64-E296BA88A2A4}" dt="2022-08-24T08:25:15.501" v="2713" actId="20577"/>
          <ac:spMkLst>
            <pc:docMk/>
            <pc:sldMk cId="733551126" sldId="476"/>
            <ac:spMk id="5" creationId="{72D6CFB6-215A-4ECE-B039-0012950E1FD2}"/>
          </ac:spMkLst>
        </pc:spChg>
        <pc:spChg chg="add mod">
          <ac:chgData name="FONG Chi Kit Ken" userId="233f042c-09e9-4a0c-9043-d675a582571a" providerId="ADAL" clId="{3EC68A78-75E3-405C-AC64-E296BA88A2A4}" dt="2022-08-24T08:25:07.819" v="2693" actId="108"/>
          <ac:spMkLst>
            <pc:docMk/>
            <pc:sldMk cId="733551126" sldId="476"/>
            <ac:spMk id="6" creationId="{CFAD92C8-893F-4640-8CAE-FEDE1FEA2400}"/>
          </ac:spMkLst>
        </pc:spChg>
      </pc:sldChg>
      <pc:sldChg chg="addSp delSp modSp add del">
        <pc:chgData name="FONG Chi Kit Ken" userId="233f042c-09e9-4a0c-9043-d675a582571a" providerId="ADAL" clId="{3EC68A78-75E3-405C-AC64-E296BA88A2A4}" dt="2022-08-24T08:32:42.475" v="3327" actId="2696"/>
        <pc:sldMkLst>
          <pc:docMk/>
          <pc:sldMk cId="1361846928" sldId="477"/>
        </pc:sldMkLst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2" creationId="{146B3155-D961-4960-BB22-B409ED69C459}"/>
          </ac:spMkLst>
        </pc:spChg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3" creationId="{6447AA95-3A4E-4DA8-85B7-1472EB3B6E32}"/>
          </ac:spMkLst>
        </pc:spChg>
        <pc:spChg chg="add mod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5" creationId="{AC0C56C9-CFAB-4D08-A61F-60F06F88DA04}"/>
          </ac:spMkLst>
        </pc:spChg>
        <pc:spChg chg="add del mod">
          <ac:chgData name="FONG Chi Kit Ken" userId="233f042c-09e9-4a0c-9043-d675a582571a" providerId="ADAL" clId="{3EC68A78-75E3-405C-AC64-E296BA88A2A4}" dt="2022-08-24T08:32:38.977" v="3325" actId="478"/>
          <ac:spMkLst>
            <pc:docMk/>
            <pc:sldMk cId="1361846928" sldId="477"/>
            <ac:spMk id="6" creationId="{B423695C-9C9A-4532-87A8-677DCDF3FBFA}"/>
          </ac:spMkLst>
        </pc:spChg>
      </pc:sldChg>
      <pc:sldChg chg="modSp add">
        <pc:chgData name="FONG Chi Kit Ken" userId="233f042c-09e9-4a0c-9043-d675a582571a" providerId="ADAL" clId="{3EC68A78-75E3-405C-AC64-E296BA88A2A4}" dt="2022-08-24T08:32:49.893" v="3350" actId="20577"/>
        <pc:sldMkLst>
          <pc:docMk/>
          <pc:sldMk cId="2517194525" sldId="478"/>
        </pc:sldMkLst>
        <pc:spChg chg="mod">
          <ac:chgData name="FONG Chi Kit Ken" userId="233f042c-09e9-4a0c-9043-d675a582571a" providerId="ADAL" clId="{3EC68A78-75E3-405C-AC64-E296BA88A2A4}" dt="2022-08-24T08:32:49.893" v="3350" actId="20577"/>
          <ac:spMkLst>
            <pc:docMk/>
            <pc:sldMk cId="2517194525" sldId="478"/>
            <ac:spMk id="5" creationId="{369BE447-6DB9-4C12-B5BE-CC88190E4236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35:20.908" v="3510" actId="1076"/>
        <pc:sldMkLst>
          <pc:docMk/>
          <pc:sldMk cId="1256787725" sldId="479"/>
        </pc:sldMkLst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2" creationId="{ED8546FD-A04B-46A4-981F-D305CB1F8DB3}"/>
          </ac:spMkLst>
        </pc:spChg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3" creationId="{86650C2C-FA88-4D8D-B0CA-F56E97A9202E}"/>
          </ac:spMkLst>
        </pc:spChg>
        <pc:spChg chg="add mod">
          <ac:chgData name="FONG Chi Kit Ken" userId="233f042c-09e9-4a0c-9043-d675a582571a" providerId="ADAL" clId="{3EC68A78-75E3-405C-AC64-E296BA88A2A4}" dt="2022-08-24T08:34:55.429" v="3508" actId="403"/>
          <ac:spMkLst>
            <pc:docMk/>
            <pc:sldMk cId="1256787725" sldId="479"/>
            <ac:spMk id="5" creationId="{D489EDB3-4862-45E9-9024-E3540502A2A9}"/>
          </ac:spMkLst>
        </pc:spChg>
        <pc:picChg chg="add mod">
          <ac:chgData name="FONG Chi Kit Ken" userId="233f042c-09e9-4a0c-9043-d675a582571a" providerId="ADAL" clId="{3EC68A78-75E3-405C-AC64-E296BA88A2A4}" dt="2022-08-24T08:35:20.908" v="3510" actId="1076"/>
          <ac:picMkLst>
            <pc:docMk/>
            <pc:sldMk cId="1256787725" sldId="479"/>
            <ac:picMk id="6" creationId="{1AD2790F-0942-4597-948E-C21624835D03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8:47:31.083" v="3607"/>
        <pc:sldMkLst>
          <pc:docMk/>
          <pc:sldMk cId="175899055" sldId="480"/>
        </pc:sldMkLst>
        <pc:spChg chg="mod">
          <ac:chgData name="FONG Chi Kit Ken" userId="233f042c-09e9-4a0c-9043-d675a582571a" providerId="ADAL" clId="{3EC68A78-75E3-405C-AC64-E296BA88A2A4}" dt="2022-08-24T08:47:31.083" v="3607"/>
          <ac:spMkLst>
            <pc:docMk/>
            <pc:sldMk cId="175899055" sldId="480"/>
            <ac:spMk id="2" creationId="{F41B7601-6923-4463-9235-31DFE74DE917}"/>
          </ac:spMkLst>
        </pc:spChg>
        <pc:spChg chg="mod">
          <ac:chgData name="FONG Chi Kit Ken" userId="233f042c-09e9-4a0c-9043-d675a582571a" providerId="ADAL" clId="{3EC68A78-75E3-405C-AC64-E296BA88A2A4}" dt="2022-08-24T08:47:03.087" v="3606" actId="404"/>
          <ac:spMkLst>
            <pc:docMk/>
            <pc:sldMk cId="175899055" sldId="480"/>
            <ac:spMk id="3" creationId="{BAAE3564-EEE6-4CF3-825F-391063113E41}"/>
          </ac:spMkLst>
        </pc:spChg>
        <pc:spChg chg="add del">
          <ac:chgData name="FONG Chi Kit Ken" userId="233f042c-09e9-4a0c-9043-d675a582571a" providerId="ADAL" clId="{3EC68A78-75E3-405C-AC64-E296BA88A2A4}" dt="2022-08-24T08:45:39.316" v="3583"/>
          <ac:spMkLst>
            <pc:docMk/>
            <pc:sldMk cId="175899055" sldId="480"/>
            <ac:spMk id="5" creationId="{2DADE1F9-BBB3-4713-9A89-8CD0C0EDE3C1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49:22.087" v="3625"/>
        <pc:sldMkLst>
          <pc:docMk/>
          <pc:sldMk cId="3073311429" sldId="481"/>
        </pc:sldMkLst>
        <pc:spChg chg="mod">
          <ac:chgData name="FONG Chi Kit Ken" userId="233f042c-09e9-4a0c-9043-d675a582571a" providerId="ADAL" clId="{3EC68A78-75E3-405C-AC64-E296BA88A2A4}" dt="2022-08-24T08:49:22.087" v="3625"/>
          <ac:spMkLst>
            <pc:docMk/>
            <pc:sldMk cId="3073311429" sldId="481"/>
            <ac:spMk id="2" creationId="{B6065FA6-C76C-4747-8428-8DDD4A9F9F16}"/>
          </ac:spMkLst>
        </pc:spChg>
        <pc:spChg chg="del mod">
          <ac:chgData name="FONG Chi Kit Ken" userId="233f042c-09e9-4a0c-9043-d675a582571a" providerId="ADAL" clId="{3EC68A78-75E3-405C-AC64-E296BA88A2A4}" dt="2022-08-24T08:49:07.290" v="3622" actId="478"/>
          <ac:spMkLst>
            <pc:docMk/>
            <pc:sldMk cId="3073311429" sldId="481"/>
            <ac:spMk id="3" creationId="{6EAD07ED-F060-4A7C-ACED-71178C91A7F4}"/>
          </ac:spMkLst>
        </pc:spChg>
        <pc:graphicFrameChg chg="add mod">
          <ac:chgData name="FONG Chi Kit Ken" userId="233f042c-09e9-4a0c-9043-d675a582571a" providerId="ADAL" clId="{3EC68A78-75E3-405C-AC64-E296BA88A2A4}" dt="2022-08-24T08:49:17.412" v="3624" actId="14100"/>
          <ac:graphicFrameMkLst>
            <pc:docMk/>
            <pc:sldMk cId="3073311429" sldId="481"/>
            <ac:graphicFrameMk id="5" creationId="{DA10D08F-99FF-4B7B-9198-AAC1DF55B006}"/>
          </ac:graphicFrameMkLst>
        </pc:graphicFrameChg>
      </pc:sldChg>
      <pc:sldChg chg="addSp delSp modSp add">
        <pc:chgData name="FONG Chi Kit Ken" userId="233f042c-09e9-4a0c-9043-d675a582571a" providerId="ADAL" clId="{3EC68A78-75E3-405C-AC64-E296BA88A2A4}" dt="2022-08-24T08:51:16.732" v="3636" actId="1076"/>
        <pc:sldMkLst>
          <pc:docMk/>
          <pc:sldMk cId="2968197200" sldId="482"/>
        </pc:sldMkLst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2" creationId="{FD454642-52B8-4499-ADA5-C31C558BBBD5}"/>
          </ac:spMkLst>
        </pc:spChg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3" creationId="{F9020EBA-2528-471A-8483-B7A316433A65}"/>
          </ac:spMkLst>
        </pc:spChg>
        <pc:spChg chg="add mod">
          <ac:chgData name="FONG Chi Kit Ken" userId="233f042c-09e9-4a0c-9043-d675a582571a" providerId="ADAL" clId="{3EC68A78-75E3-405C-AC64-E296BA88A2A4}" dt="2022-08-24T08:51:16.732" v="3636" actId="1076"/>
          <ac:spMkLst>
            <pc:docMk/>
            <pc:sldMk cId="2968197200" sldId="482"/>
            <ac:spMk id="5" creationId="{CC6B8B3B-0AF8-49D7-856B-F10F9F3000D1}"/>
          </ac:spMkLst>
        </pc:spChg>
      </pc:sldChg>
    </pc:docChg>
  </pc:docChgLst>
  <pc:docChgLst>
    <pc:chgData name="Chi Kit Ken FONG" userId="233f042c-09e9-4a0c-9043-d675a582571a" providerId="ADAL" clId="{9B7CA18F-FCC6-F541-BF61-D80FCBDB8D0F}"/>
    <pc:docChg chg="custSel addSld delSld modSld modMainMaster">
      <pc:chgData name="Chi Kit Ken FONG" userId="233f042c-09e9-4a0c-9043-d675a582571a" providerId="ADAL" clId="{9B7CA18F-FCC6-F541-BF61-D80FCBDB8D0F}" dt="2022-08-24T10:40:00.212" v="247" actId="2696"/>
      <pc:docMkLst>
        <pc:docMk/>
      </pc:docMkLst>
      <pc:sldChg chg="modTransition">
        <pc:chgData name="Chi Kit Ken FONG" userId="233f042c-09e9-4a0c-9043-d675a582571a" providerId="ADAL" clId="{9B7CA18F-FCC6-F541-BF61-D80FCBDB8D0F}" dt="2022-08-24T10:39:39.064" v="241"/>
        <pc:sldMkLst>
          <pc:docMk/>
          <pc:sldMk cId="0" sldId="25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0" sldId="27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69426589" sldId="297"/>
        </pc:sldMkLst>
      </pc:sldChg>
      <pc:sldChg chg="modTransition">
        <pc:chgData name="Chi Kit Ken FONG" userId="233f042c-09e9-4a0c-9043-d675a582571a" providerId="ADAL" clId="{9B7CA18F-FCC6-F541-BF61-D80FCBDB8D0F}" dt="2022-08-24T10:39:45.980" v="244"/>
        <pc:sldMkLst>
          <pc:docMk/>
          <pc:sldMk cId="2728730480" sldId="298"/>
        </pc:sldMkLst>
      </pc:sldChg>
      <pc:sldChg chg="addSp delSp modSp mod modTransition chgLayout">
        <pc:chgData name="Chi Kit Ken FONG" userId="233f042c-09e9-4a0c-9043-d675a582571a" providerId="ADAL" clId="{9B7CA18F-FCC6-F541-BF61-D80FCBDB8D0F}" dt="2022-08-24T10:39:58.085" v="246"/>
        <pc:sldMkLst>
          <pc:docMk/>
          <pc:sldMk cId="2857194981" sldId="300"/>
        </pc:sldMkLst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2" creationId="{0E950440-05DF-461F-BC10-772E60C6C2BB}"/>
          </ac:spMkLst>
        </pc:spChg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4" creationId="{2E5EB131-E712-4B08-877E-E5DFB0F25477}"/>
          </ac:spMkLst>
        </pc:spChg>
        <pc:spChg chg="add mod ord">
          <ac:chgData name="Chi Kit Ken FONG" userId="233f042c-09e9-4a0c-9043-d675a582571a" providerId="ADAL" clId="{9B7CA18F-FCC6-F541-BF61-D80FCBDB8D0F}" dt="2022-08-24T06:08:26.002" v="18" actId="20577"/>
          <ac:spMkLst>
            <pc:docMk/>
            <pc:sldMk cId="2857194981" sldId="300"/>
            <ac:spMk id="7" creationId="{7161D737-AF9D-18E5-1F13-A1910B324D3E}"/>
          </ac:spMkLst>
        </pc:spChg>
        <pc:picChg chg="add mod">
          <ac:chgData name="Chi Kit Ken FONG" userId="233f042c-09e9-4a0c-9043-d675a582571a" providerId="ADAL" clId="{9B7CA18F-FCC6-F541-BF61-D80FCBDB8D0F}" dt="2022-08-24T06:08:29.228" v="19" actId="1076"/>
          <ac:picMkLst>
            <pc:docMk/>
            <pc:sldMk cId="2857194981" sldId="300"/>
            <ac:picMk id="3" creationId="{84B3002C-259D-85CC-3C25-6BB032C48CD7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5" creationId="{94FB0BA3-0C26-4894-94A4-5CD41313069B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6" creationId="{74FA1F08-2BCB-4AEB-9365-92B2F31F06F2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16115207" sldId="30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56858345" sldId="30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1713189" sldId="304"/>
        </pc:sldMkLst>
      </pc:sldChg>
      <pc:sldChg chg="modTransition">
        <pc:chgData name="Chi Kit Ken FONG" userId="233f042c-09e9-4a0c-9043-d675a582571a" providerId="ADAL" clId="{9B7CA18F-FCC6-F541-BF61-D80FCBDB8D0F}" dt="2022-08-24T10:39:44.030" v="243"/>
        <pc:sldMkLst>
          <pc:docMk/>
          <pc:sldMk cId="2031286248" sldId="30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591162460" sldId="30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19564000" sldId="30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3414768" sldId="309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30317354" sldId="310"/>
        </pc:sldMkLst>
        <pc:picChg chg="mod">
          <ac:chgData name="Chi Kit Ken FONG" userId="233f042c-09e9-4a0c-9043-d675a582571a" providerId="ADAL" clId="{9B7CA18F-FCC6-F541-BF61-D80FCBDB8D0F}" dt="2022-08-24T06:37:32.641" v="178" actId="1076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">
        <pc:chgData name="Chi Kit Ken FONG" userId="233f042c-09e9-4a0c-9043-d675a582571a" providerId="ADAL" clId="{9B7CA18F-FCC6-F541-BF61-D80FCBDB8D0F}" dt="2022-08-24T06:37:19.073" v="175" actId="2696"/>
        <pc:sldMkLst>
          <pc:docMk/>
          <pc:sldMk cId="3820990735" sldId="311"/>
        </pc:sldMkLst>
      </pc:sldChg>
      <pc:sldChg chg="addSp delSp modSp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1527264497" sldId="312"/>
        </pc:sldMkLst>
        <pc:spChg chg="mod">
          <ac:chgData name="Chi Kit Ken FONG" userId="233f042c-09e9-4a0c-9043-d675a582571a" providerId="ADAL" clId="{9B7CA18F-FCC6-F541-BF61-D80FCBDB8D0F}" dt="2022-08-24T06:36:10.880" v="121" actId="20577"/>
          <ac:spMkLst>
            <pc:docMk/>
            <pc:sldMk cId="1527264497" sldId="312"/>
            <ac:spMk id="2" creationId="{3EB66F9F-A77B-4149-ABAD-5D56E2194888}"/>
          </ac:spMkLst>
        </pc:spChg>
        <pc:spChg chg="add mod">
          <ac:chgData name="Chi Kit Ken FONG" userId="233f042c-09e9-4a0c-9043-d675a582571a" providerId="ADAL" clId="{9B7CA18F-FCC6-F541-BF61-D80FCBDB8D0F}" dt="2022-08-24T06:36:34.529" v="140" actId="113"/>
          <ac:spMkLst>
            <pc:docMk/>
            <pc:sldMk cId="1527264497" sldId="312"/>
            <ac:spMk id="5" creationId="{C7888FFD-CEC5-9996-9722-EE26204FDF34}"/>
          </ac:spMkLst>
        </pc:spChg>
        <pc:spChg chg="add mod">
          <ac:chgData name="Chi Kit Ken FONG" userId="233f042c-09e9-4a0c-9043-d675a582571a" providerId="ADAL" clId="{9B7CA18F-FCC6-F541-BF61-D80FCBDB8D0F}" dt="2022-08-24T06:36:53.041" v="174" actId="20577"/>
          <ac:spMkLst>
            <pc:docMk/>
            <pc:sldMk cId="1527264497" sldId="312"/>
            <ac:spMk id="7" creationId="{2D16B77B-ACF8-7CD2-7DCB-FE78416199CF}"/>
          </ac:spMkLst>
        </pc:spChg>
        <pc:picChg chg="add mod">
          <ac:chgData name="Chi Kit Ken FONG" userId="233f042c-09e9-4a0c-9043-d675a582571a" providerId="ADAL" clId="{9B7CA18F-FCC6-F541-BF61-D80FCBDB8D0F}" dt="2022-08-24T06:36:28.073" v="138" actId="1076"/>
          <ac:picMkLst>
            <pc:docMk/>
            <pc:sldMk cId="1527264497" sldId="312"/>
            <ac:picMk id="3" creationId="{E4DAE9B4-CA0C-C95C-9427-188BA68BF71E}"/>
          </ac:picMkLst>
        </pc:picChg>
        <pc:picChg chg="del">
          <ac:chgData name="Chi Kit Ken FONG" userId="233f042c-09e9-4a0c-9043-d675a582571a" providerId="ADAL" clId="{9B7CA18F-FCC6-F541-BF61-D80FCBDB8D0F}" dt="2022-08-24T06:35:21.114" v="60" actId="478"/>
          <ac:picMkLst>
            <pc:docMk/>
            <pc:sldMk cId="1527264497" sldId="312"/>
            <ac:picMk id="6" creationId="{5825B05B-8EC0-4191-A020-07419A00AF8E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992399788" sldId="31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88703702" sldId="31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86057744" sldId="31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2871028" sldId="31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56038528" sldId="31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863088223" sldId="318"/>
        </pc:sldMkLst>
      </pc:sldChg>
      <pc:sldChg chg="delSp del mod">
        <pc:chgData name="Chi Kit Ken FONG" userId="233f042c-09e9-4a0c-9043-d675a582571a" providerId="ADAL" clId="{9B7CA18F-FCC6-F541-BF61-D80FCBDB8D0F}" dt="2022-08-24T06:29:45.317" v="22" actId="2696"/>
        <pc:sldMkLst>
          <pc:docMk/>
          <pc:sldMk cId="4158056336" sldId="319"/>
        </pc:sldMkLst>
        <pc:picChg chg="del">
          <ac:chgData name="Chi Kit Ken FONG" userId="233f042c-09e9-4a0c-9043-d675a582571a" providerId="ADAL" clId="{9B7CA18F-FCC6-F541-BF61-D80FCBDB8D0F}" dt="2022-08-24T06:05:01.137" v="0" actId="21"/>
          <ac:picMkLst>
            <pc:docMk/>
            <pc:sldMk cId="4158056336" sldId="319"/>
            <ac:picMk id="5" creationId="{77311C4B-D5BA-4D17-ABBE-2253CFC2CCF1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41.813" v="242"/>
        <pc:sldMkLst>
          <pc:docMk/>
          <pc:sldMk cId="495243358" sldId="32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47253820" sldId="321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35122597" sldId="322"/>
        </pc:sldMkLst>
        <pc:spChg chg="mod">
          <ac:chgData name="Chi Kit Ken FONG" userId="233f042c-09e9-4a0c-9043-d675a582571a" providerId="ADAL" clId="{9B7CA18F-FCC6-F541-BF61-D80FCBDB8D0F}" dt="2022-08-24T06:09:42.137" v="21"/>
          <ac:spMkLst>
            <pc:docMk/>
            <pc:sldMk cId="3735122597" sldId="322"/>
            <ac:spMk id="2" creationId="{D42BF07F-A7E0-4DEA-B500-E91C2C442644}"/>
          </ac:spMkLst>
        </pc:spChg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91295268" sldId="323"/>
        </pc:sldMkLst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14319723" sldId="324"/>
        </pc:sldMkLst>
        <pc:spChg chg="mod">
          <ac:chgData name="Chi Kit Ken FONG" userId="233f042c-09e9-4a0c-9043-d675a582571a" providerId="ADAL" clId="{9B7CA18F-FCC6-F541-BF61-D80FCBDB8D0F}" dt="2022-08-24T06:30:30.504" v="24"/>
          <ac:spMkLst>
            <pc:docMk/>
            <pc:sldMk cId="2914319723" sldId="324"/>
            <ac:spMk id="2" creationId="{D01B6F75-CA64-19D3-FCF8-BE807B4CDD96}"/>
          </ac:spMkLst>
        </pc:spChg>
        <pc:spChg chg="del">
          <ac:chgData name="Chi Kit Ken FONG" userId="233f042c-09e9-4a0c-9043-d675a582571a" providerId="ADAL" clId="{9B7CA18F-FCC6-F541-BF61-D80FCBDB8D0F}" dt="2022-08-24T06:31:11.473" v="27" actId="478"/>
          <ac:spMkLst>
            <pc:docMk/>
            <pc:sldMk cId="2914319723" sldId="324"/>
            <ac:spMk id="3" creationId="{737AE3BC-D49B-F7F5-9DDC-EEAB6AF3A67C}"/>
          </ac:spMkLst>
        </pc:spChg>
        <pc:spChg chg="add del mod">
          <ac:chgData name="Chi Kit Ken FONG" userId="233f042c-09e9-4a0c-9043-d675a582571a" providerId="ADAL" clId="{9B7CA18F-FCC6-F541-BF61-D80FCBDB8D0F}" dt="2022-08-24T06:33:57.783" v="59"/>
          <ac:spMkLst>
            <pc:docMk/>
            <pc:sldMk cId="2914319723" sldId="324"/>
            <ac:spMk id="7" creationId="{44AF8D9E-876E-EEC0-A391-1F1AE681DD62}"/>
          </ac:spMkLst>
        </pc:spChg>
        <pc:picChg chg="add del mod">
          <ac:chgData name="Chi Kit Ken FONG" userId="233f042c-09e9-4a0c-9043-d675a582571a" providerId="ADAL" clId="{9B7CA18F-FCC6-F541-BF61-D80FCBDB8D0F}" dt="2022-08-24T06:33:49.509" v="51" actId="478"/>
          <ac:picMkLst>
            <pc:docMk/>
            <pc:sldMk cId="2914319723" sldId="324"/>
            <ac:picMk id="5" creationId="{F3FD6ED8-644E-DA87-3D17-602AC757EC03}"/>
          </ac:picMkLst>
        </pc:picChg>
        <pc:picChg chg="add del">
          <ac:chgData name="Chi Kit Ken FONG" userId="233f042c-09e9-4a0c-9043-d675a582571a" providerId="ADAL" clId="{9B7CA18F-FCC6-F541-BF61-D80FCBDB8D0F}" dt="2022-08-24T06:32:37.932" v="49"/>
          <ac:picMkLst>
            <pc:docMk/>
            <pc:sldMk cId="2914319723" sldId="324"/>
            <ac:picMk id="6" creationId="{053A0CFA-2FCF-B0A9-7A80-E1F74BFAD5D2}"/>
          </ac:picMkLst>
        </pc:picChg>
        <pc:picChg chg="add mod">
          <ac:chgData name="Chi Kit Ken FONG" userId="233f042c-09e9-4a0c-9043-d675a582571a" providerId="ADAL" clId="{9B7CA18F-FCC6-F541-BF61-D80FCBDB8D0F}" dt="2022-08-24T06:33:56.944" v="57" actId="1076"/>
          <ac:picMkLst>
            <pc:docMk/>
            <pc:sldMk cId="2914319723" sldId="324"/>
            <ac:picMk id="9" creationId="{91604437-21F4-CB69-5940-D70E9AE25D38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6887359" sldId="325"/>
        </pc:sldMkLst>
        <pc:spChg chg="mod">
          <ac:chgData name="Chi Kit Ken FONG" userId="233f042c-09e9-4a0c-9043-d675a582571a" providerId="ADAL" clId="{9B7CA18F-FCC6-F541-BF61-D80FCBDB8D0F}" dt="2022-08-24T06:32:07.824" v="43" actId="20577"/>
          <ac:spMkLst>
            <pc:docMk/>
            <pc:sldMk cId="3296887359" sldId="325"/>
            <ac:spMk id="2" creationId="{7C9F0A81-E5CB-61E1-9F04-5A6ABEDA9F53}"/>
          </ac:spMkLst>
        </pc:spChg>
        <pc:spChg chg="del">
          <ac:chgData name="Chi Kit Ken FONG" userId="233f042c-09e9-4a0c-9043-d675a582571a" providerId="ADAL" clId="{9B7CA18F-FCC6-F541-BF61-D80FCBDB8D0F}" dt="2022-08-24T06:32:13.428" v="45" actId="478"/>
          <ac:spMkLst>
            <pc:docMk/>
            <pc:sldMk cId="3296887359" sldId="325"/>
            <ac:spMk id="3" creationId="{D27B8FAE-5EA0-3DAE-3C9B-BED93CD806D3}"/>
          </ac:spMkLst>
        </pc:spChg>
        <pc:picChg chg="add mod">
          <ac:chgData name="Chi Kit Ken FONG" userId="233f042c-09e9-4a0c-9043-d675a582571a" providerId="ADAL" clId="{9B7CA18F-FCC6-F541-BF61-D80FCBDB8D0F}" dt="2022-08-24T06:32:20.298" v="47" actId="1076"/>
          <ac:picMkLst>
            <pc:docMk/>
            <pc:sldMk cId="3296887359" sldId="325"/>
            <ac:picMk id="5" creationId="{430C4731-C39D-2FE1-55CA-6AD2BA6DD6F4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174344668" sldId="326"/>
        </pc:sldMkLst>
        <pc:spChg chg="mod">
          <ac:chgData name="Chi Kit Ken FONG" userId="233f042c-09e9-4a0c-9043-d675a582571a" providerId="ADAL" clId="{9B7CA18F-FCC6-F541-BF61-D80FCBDB8D0F}" dt="2022-08-24T06:46:25.142" v="217" actId="20577"/>
          <ac:spMkLst>
            <pc:docMk/>
            <pc:sldMk cId="3174344668" sldId="326"/>
            <ac:spMk id="2" creationId="{0B6C2DA6-4D54-1838-F7FB-468A4E22779C}"/>
          </ac:spMkLst>
        </pc:spChg>
        <pc:spChg chg="del">
          <ac:chgData name="Chi Kit Ken FONG" userId="233f042c-09e9-4a0c-9043-d675a582571a" providerId="ADAL" clId="{9B7CA18F-FCC6-F541-BF61-D80FCBDB8D0F}" dt="2022-08-24T06:46:06.043" v="180" actId="478"/>
          <ac:spMkLst>
            <pc:docMk/>
            <pc:sldMk cId="3174344668" sldId="326"/>
            <ac:spMk id="3" creationId="{2B82D94A-19F1-C7D2-D8F1-43664D55D5CC}"/>
          </ac:spMkLst>
        </pc:spChg>
        <pc:picChg chg="add mod">
          <ac:chgData name="Chi Kit Ken FONG" userId="233f042c-09e9-4a0c-9043-d675a582571a" providerId="ADAL" clId="{9B7CA18F-FCC6-F541-BF61-D80FCBDB8D0F}" dt="2022-08-24T06:46:27.645" v="218" actId="1076"/>
          <ac:picMkLst>
            <pc:docMk/>
            <pc:sldMk cId="3174344668" sldId="326"/>
            <ac:picMk id="5" creationId="{293427EF-C615-B5F6-91ED-160A5F981125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288113930" sldId="327"/>
        </pc:sldMkLst>
      </pc:sldChg>
      <pc:sldChg chg="addSp delSp modSp new mod modClrScheme chgLayout">
        <pc:chgData name="Chi Kit Ken FONG" userId="233f042c-09e9-4a0c-9043-d675a582571a" providerId="ADAL" clId="{9B7CA18F-FCC6-F541-BF61-D80FCBDB8D0F}" dt="2022-08-24T06:55:31.186" v="231" actId="1076"/>
        <pc:sldMkLst>
          <pc:docMk/>
          <pc:sldMk cId="3798230421" sldId="327"/>
        </pc:sldMkLst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2" creationId="{EA1EBB5B-E6AF-261D-6B5E-B3C3F1834D7A}"/>
          </ac:spMkLst>
        </pc:spChg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3" creationId="{0232C96D-AC68-D0DD-9578-DEDEE289766E}"/>
          </ac:spMkLst>
        </pc:spChg>
        <pc:spChg chg="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4" creationId="{3336AAC2-5F0F-4743-E14F-DE1577D1DB36}"/>
          </ac:spMkLst>
        </pc:spChg>
        <pc:spChg chg="add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5" creationId="{A04506F1-8557-8986-B97E-9A4D73692061}"/>
          </ac:spMkLst>
        </pc:spChg>
        <pc:spChg chg="add del mod ord">
          <ac:chgData name="Chi Kit Ken FONG" userId="233f042c-09e9-4a0c-9043-d675a582571a" providerId="ADAL" clId="{9B7CA18F-FCC6-F541-BF61-D80FCBDB8D0F}" dt="2022-08-24T06:54:55" v="221" actId="478"/>
          <ac:spMkLst>
            <pc:docMk/>
            <pc:sldMk cId="3798230421" sldId="327"/>
            <ac:spMk id="6" creationId="{5B61A6B5-22A3-70CC-0D31-5A0D6CAD68A9}"/>
          </ac:spMkLst>
        </pc:spChg>
        <pc:picChg chg="add mod">
          <ac:chgData name="Chi Kit Ken FONG" userId="233f042c-09e9-4a0c-9043-d675a582571a" providerId="ADAL" clId="{9B7CA18F-FCC6-F541-BF61-D80FCBDB8D0F}" dt="2022-08-24T06:55:31.186" v="231" actId="1076"/>
          <ac:picMkLst>
            <pc:docMk/>
            <pc:sldMk cId="3798230421" sldId="327"/>
            <ac:picMk id="1026" creationId="{12890FE1-CDFA-6639-EBB8-ED8D14904234}"/>
          </ac:picMkLst>
        </pc:picChg>
        <pc:picChg chg="add del mod">
          <ac:chgData name="Chi Kit Ken FONG" userId="233f042c-09e9-4a0c-9043-d675a582571a" providerId="ADAL" clId="{9B7CA18F-FCC6-F541-BF61-D80FCBDB8D0F}" dt="2022-08-24T06:54:59.108" v="224"/>
          <ac:picMkLst>
            <pc:docMk/>
            <pc:sldMk cId="3798230421" sldId="327"/>
            <ac:picMk id="1028" creationId="{637BFE04-6374-E8F9-E53E-36BB0E190FA9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97983673" sldId="32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5378485" sldId="32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14782738" sldId="33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759988300" sldId="33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260960328" sldId="33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00333567" sldId="33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58103082" sldId="45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979748368" sldId="45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23186920" sldId="47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99625939" sldId="47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494983488" sldId="47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733551126" sldId="476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2517194525" sldId="478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256787725" sldId="47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5899055" sldId="48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73311429" sldId="48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68197200" sldId="482"/>
        </pc:sldMkLst>
      </pc:sldChg>
      <pc:sldChg chg="new del modTransition">
        <pc:chgData name="Chi Kit Ken FONG" userId="233f042c-09e9-4a0c-9043-d675a582571a" providerId="ADAL" clId="{9B7CA18F-FCC6-F541-BF61-D80FCBDB8D0F}" dt="2022-08-24T10:40:00.212" v="247" actId="2696"/>
        <pc:sldMkLst>
          <pc:docMk/>
          <pc:sldMk cId="3902972471" sldId="483"/>
        </pc:sldMkLst>
      </pc:sldChg>
      <pc:sldMasterChg chg="modTransition modSldLayout">
        <pc:chgData name="Chi Kit Ken FONG" userId="233f042c-09e9-4a0c-9043-d675a582571a" providerId="ADAL" clId="{9B7CA18F-FCC6-F541-BF61-D80FCBDB8D0F}" dt="2022-08-24T10:39:34.322" v="239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8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9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1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3626314318" sldId="2147483659"/>
          </pc:sldLayoutMkLst>
        </pc:sldLayoutChg>
      </pc:sldMasterChg>
    </pc:docChg>
  </pc:docChgLst>
  <pc:docChgLst>
    <pc:chgData name="Chi Kit Ken FONG" userId="233f042c-09e9-4a0c-9043-d675a582571a" providerId="ADAL" clId="{FFA94774-5DA0-3745-AD6F-E4B6FBA44464}"/>
    <pc:docChg chg="undo redo custSel addSld delSld modSld modMainMaster">
      <pc:chgData name="Chi Kit Ken FONG" userId="233f042c-09e9-4a0c-9043-d675a582571a" providerId="ADAL" clId="{FFA94774-5DA0-3745-AD6F-E4B6FBA44464}" dt="2022-08-30T16:04:09.887" v="665"/>
      <pc:docMkLst>
        <pc:docMk/>
      </pc:docMkLst>
      <pc:sldChg chg="addSp modSp mod 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56"/>
        </pc:sldMkLst>
        <pc:spChg chg="add mod">
          <ac:chgData name="Chi Kit Ken FONG" userId="233f042c-09e9-4a0c-9043-d675a582571a" providerId="ADAL" clId="{FFA94774-5DA0-3745-AD6F-E4B6FBA44464}" dt="2022-08-25T12:29:22.520" v="7" actId="1076"/>
          <ac:spMkLst>
            <pc:docMk/>
            <pc:sldMk cId="0" sldId="256"/>
            <ac:spMk id="2" creationId="{9E04EDB3-B869-CEAE-ECEA-A438AC9E491E}"/>
          </ac:spMkLst>
        </pc:spChg>
        <pc:spChg chg="mod">
          <ac:chgData name="Chi Kit Ken FONG" userId="233f042c-09e9-4a0c-9043-d675a582571a" providerId="ADAL" clId="{FFA94774-5DA0-3745-AD6F-E4B6FBA44464}" dt="2022-08-25T12:28:50.737" v="1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68826655" sldId="2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68826655" sldId="258"/>
            <ac:spMk id="2" creationId="{1A0272B3-4D54-BEC8-7AF2-5F8CAA6DDB87}"/>
          </ac:spMkLst>
        </pc:spChg>
        <pc:spChg chg="add mod ord">
          <ac:chgData name="Chi Kit Ken FONG" userId="233f042c-09e9-4a0c-9043-d675a582571a" providerId="ADAL" clId="{FFA94774-5DA0-3745-AD6F-E4B6FBA44464}" dt="2022-08-25T18:13:36.607" v="659" actId="108"/>
          <ac:spMkLst>
            <pc:docMk/>
            <pc:sldMk cId="2268826655" sldId="258"/>
            <ac:spMk id="3" creationId="{E8405C18-1F18-0180-DA43-A6D87B3A9907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2268826655" sldId="258"/>
            <ac:spMk id="4" creationId="{FC8C1B52-283D-BAA7-6212-35C8B872404C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2268826655" sldId="258"/>
            <ac:spMk id="5" creationId="{43CB36FF-1C91-4D1C-CC21-DC7BC94021A6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2268826655" sldId="258"/>
            <ac:spMk id="6" creationId="{68BA884C-4A1D-9A1D-5CE3-BCC3C1464127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2268826655" sldId="258"/>
            <ac:spMk id="7" creationId="{931963C3-068E-A62E-59EB-2F023C2FAF1B}"/>
          </ac:spMkLst>
        </pc:spChg>
        <pc:spChg chg="mod">
          <ac:chgData name="Chi Kit Ken FONG" userId="233f042c-09e9-4a0c-9043-d675a582571a" providerId="ADAL" clId="{FFA94774-5DA0-3745-AD6F-E4B6FBA44464}" dt="2022-08-25T13:35:14.685" v="514" actId="21"/>
          <ac:spMkLst>
            <pc:docMk/>
            <pc:sldMk cId="2268826655" sldId="258"/>
            <ac:spMk id="10" creationId="{A52E6AEF-37EF-944B-A9AC-2D64F5A319E4}"/>
          </ac:spMkLst>
        </pc:spChg>
        <pc:spChg chg="add del mod ord">
          <ac:chgData name="Chi Kit Ken FONG" userId="233f042c-09e9-4a0c-9043-d675a582571a" providerId="ADAL" clId="{FFA94774-5DA0-3745-AD6F-E4B6FBA44464}" dt="2022-08-25T18:01:32.269" v="628" actId="1076"/>
          <ac:spMkLst>
            <pc:docMk/>
            <pc:sldMk cId="2268826655" sldId="258"/>
            <ac:spMk id="25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5134919" sldId="266"/>
        </pc:sldMkLst>
        <pc:spChg chg="add mod ord">
          <ac:chgData name="Chi Kit Ken FONG" userId="233f042c-09e9-4a0c-9043-d675a582571a" providerId="ADAL" clId="{FFA94774-5DA0-3745-AD6F-E4B6FBA44464}" dt="2022-08-25T18:14:02.172" v="660" actId="108"/>
          <ac:spMkLst>
            <pc:docMk/>
            <pc:sldMk cId="2215134919" sldId="266"/>
            <ac:spMk id="2" creationId="{3041F146-F86D-2438-EA19-4F9FEAB5C7A1}"/>
          </ac:spMkLst>
        </pc:spChg>
        <pc:spChg chg="add del mod ord">
          <ac:chgData name="Chi Kit Ken FONG" userId="233f042c-09e9-4a0c-9043-d675a582571a" providerId="ADAL" clId="{FFA94774-5DA0-3745-AD6F-E4B6FBA44464}" dt="2022-08-25T12:49:43.444" v="368" actId="478"/>
          <ac:spMkLst>
            <pc:docMk/>
            <pc:sldMk cId="2215134919" sldId="266"/>
            <ac:spMk id="3" creationId="{A6EC0A63-38DE-16D6-C1ED-D390FF223DEF}"/>
          </ac:spMkLst>
        </pc:spChg>
        <pc:spChg chg="mod">
          <ac:chgData name="Chi Kit Ken FONG" userId="233f042c-09e9-4a0c-9043-d675a582571a" providerId="ADAL" clId="{FFA94774-5DA0-3745-AD6F-E4B6FBA44464}" dt="2022-08-25T12:49:47.672" v="369" actId="1076"/>
          <ac:spMkLst>
            <pc:docMk/>
            <pc:sldMk cId="2215134919" sldId="266"/>
            <ac:spMk id="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37.363" v="365" actId="21"/>
          <ac:spMkLst>
            <pc:docMk/>
            <pc:sldMk cId="2215134919" sldId="266"/>
            <ac:spMk id="8" creationId="{E5B09441-78E8-EA41-B3CE-FE8D17ACC9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02840850" sldId="269"/>
        </pc:sldMkLst>
        <pc:spChg chg="add del mod ord">
          <ac:chgData name="Chi Kit Ken FONG" userId="233f042c-09e9-4a0c-9043-d675a582571a" providerId="ADAL" clId="{FFA94774-5DA0-3745-AD6F-E4B6FBA44464}" dt="2022-08-25T12:50:14.525" v="378" actId="478"/>
          <ac:spMkLst>
            <pc:docMk/>
            <pc:sldMk cId="1702840850" sldId="269"/>
            <ac:spMk id="2" creationId="{781FB9FA-2D16-BCAB-94E4-680233B9C7D7}"/>
          </ac:spMkLst>
        </pc:spChg>
        <pc:spChg chg="add del mod ord">
          <ac:chgData name="Chi Kit Ken FONG" userId="233f042c-09e9-4a0c-9043-d675a582571a" providerId="ADAL" clId="{FFA94774-5DA0-3745-AD6F-E4B6FBA44464}" dt="2022-08-25T12:50:21.769" v="379" actId="478"/>
          <ac:spMkLst>
            <pc:docMk/>
            <pc:sldMk cId="1702840850" sldId="269"/>
            <ac:spMk id="4" creationId="{5CFA6797-D120-8D52-7BC8-18950BD4D5A8}"/>
          </ac:spMkLst>
        </pc:spChg>
        <pc:spChg chg="add del mod">
          <ac:chgData name="Chi Kit Ken FONG" userId="233f042c-09e9-4a0c-9043-d675a582571a" providerId="ADAL" clId="{FFA94774-5DA0-3745-AD6F-E4B6FBA44464}" dt="2022-08-25T12:51:14.333" v="383"/>
          <ac:spMkLst>
            <pc:docMk/>
            <pc:sldMk cId="1702840850" sldId="269"/>
            <ac:spMk id="6" creationId="{064B0585-B439-6DC7-3B6F-24B2D3402AF7}"/>
          </ac:spMkLst>
        </pc:spChg>
        <pc:spChg chg="mod">
          <ac:chgData name="Chi Kit Ken FONG" userId="233f042c-09e9-4a0c-9043-d675a582571a" providerId="ADAL" clId="{FFA94774-5DA0-3745-AD6F-E4B6FBA44464}" dt="2022-08-25T12:50:43.245" v="380" actId="166"/>
          <ac:spMkLst>
            <pc:docMk/>
            <pc:sldMk cId="1702840850" sldId="269"/>
            <ac:spMk id="339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7873998" sldId="271"/>
        </pc:sldMkLst>
        <pc:spChg chg="add mod ord">
          <ac:chgData name="Chi Kit Ken FONG" userId="233f042c-09e9-4a0c-9043-d675a582571a" providerId="ADAL" clId="{FFA94774-5DA0-3745-AD6F-E4B6FBA44464}" dt="2022-08-25T12:49:00.628" v="339" actId="20577"/>
          <ac:spMkLst>
            <pc:docMk/>
            <pc:sldMk cId="2747873998" sldId="271"/>
            <ac:spMk id="2" creationId="{C8E9851C-096E-E5F2-4434-48B0A6B9801D}"/>
          </ac:spMkLst>
        </pc:spChg>
        <pc:spChg chg="add del mod ord">
          <ac:chgData name="Chi Kit Ken FONG" userId="233f042c-09e9-4a0c-9043-d675a582571a" providerId="ADAL" clId="{FFA94774-5DA0-3745-AD6F-E4B6FBA44464}" dt="2022-08-25T12:48:46.379" v="336" actId="478"/>
          <ac:spMkLst>
            <pc:docMk/>
            <pc:sldMk cId="2747873998" sldId="271"/>
            <ac:spMk id="3" creationId="{B329F979-FF50-B6B7-A4E0-6AAA6CAF3B87}"/>
          </ac:spMkLst>
        </pc:spChg>
        <pc:spChg chg="mod">
          <ac:chgData name="Chi Kit Ken FONG" userId="233f042c-09e9-4a0c-9043-d675a582571a" providerId="ADAL" clId="{FFA94774-5DA0-3745-AD6F-E4B6FBA44464}" dt="2022-08-25T12:48:58.407" v="337" actId="21"/>
          <ac:spMkLst>
            <pc:docMk/>
            <pc:sldMk cId="2747873998" sldId="271"/>
            <ac:spMk id="8" creationId="{6E89CF9A-231B-6143-AEE4-47B7A5F9DA0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86419127" sldId="272"/>
        </pc:sldMkLst>
        <pc:spChg chg="add del mod ord">
          <ac:chgData name="Chi Kit Ken FONG" userId="233f042c-09e9-4a0c-9043-d675a582571a" providerId="ADAL" clId="{FFA94774-5DA0-3745-AD6F-E4B6FBA44464}" dt="2022-08-25T12:48:37.045" v="334" actId="478"/>
          <ac:spMkLst>
            <pc:docMk/>
            <pc:sldMk cId="1086419127" sldId="272"/>
            <ac:spMk id="2" creationId="{E40C234A-F6D5-E439-D3DD-77CEAFA0D6E6}"/>
          </ac:spMkLst>
        </pc:spChg>
        <pc:spChg chg="add del mod ord">
          <ac:chgData name="Chi Kit Ken FONG" userId="233f042c-09e9-4a0c-9043-d675a582571a" providerId="ADAL" clId="{FFA94774-5DA0-3745-AD6F-E4B6FBA44464}" dt="2022-08-25T12:48:38.434" v="335" actId="478"/>
          <ac:spMkLst>
            <pc:docMk/>
            <pc:sldMk cId="1086419127" sldId="272"/>
            <ac:spMk id="6" creationId="{141EB0F8-2788-8317-1191-C5CC9449A5CA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54075578" sldId="273"/>
        </pc:sldMkLst>
        <pc:spChg chg="add mod ord">
          <ac:chgData name="Chi Kit Ken FONG" userId="233f042c-09e9-4a0c-9043-d675a582571a" providerId="ADAL" clId="{FFA94774-5DA0-3745-AD6F-E4B6FBA44464}" dt="2022-08-25T12:48:04.741" v="328"/>
          <ac:spMkLst>
            <pc:docMk/>
            <pc:sldMk cId="2054075578" sldId="273"/>
            <ac:spMk id="2" creationId="{08C0ACFB-A28F-BFAF-7AD7-B363598205AD}"/>
          </ac:spMkLst>
        </pc:spChg>
        <pc:spChg chg="mod">
          <ac:chgData name="Chi Kit Ken FONG" userId="233f042c-09e9-4a0c-9043-d675a582571a" providerId="ADAL" clId="{FFA94774-5DA0-3745-AD6F-E4B6FBA44464}" dt="2022-08-25T12:48:03.733" v="327" actId="21"/>
          <ac:spMkLst>
            <pc:docMk/>
            <pc:sldMk cId="2054075578" sldId="273"/>
            <ac:spMk id="9" creationId="{8B7D5D8B-51F3-FF40-8530-28AEEBE2EB53}"/>
          </ac:spMkLst>
        </pc:spChg>
        <pc:spChg chg="mod ord">
          <ac:chgData name="Chi Kit Ken FONG" userId="233f042c-09e9-4a0c-9043-d675a582571a" providerId="ADAL" clId="{FFA94774-5DA0-3745-AD6F-E4B6FBA44464}" dt="2022-08-25T18:04:05.475" v="635" actId="20577"/>
          <ac:spMkLst>
            <pc:docMk/>
            <pc:sldMk cId="2054075578" sldId="273"/>
            <ac:spMk id="372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8:26.854" v="331" actId="1076"/>
          <ac:picMkLst>
            <pc:docMk/>
            <pc:sldMk cId="2054075578" sldId="273"/>
            <ac:picMk id="6" creationId="{A2B22FD5-9B02-4F7F-941A-DB883021607F}"/>
          </ac:picMkLst>
        </pc:picChg>
        <pc:picChg chg="mod">
          <ac:chgData name="Chi Kit Ken FONG" userId="233f042c-09e9-4a0c-9043-d675a582571a" providerId="ADAL" clId="{FFA94774-5DA0-3745-AD6F-E4B6FBA44464}" dt="2022-08-25T12:48:32.654" v="333" actId="1076"/>
          <ac:picMkLst>
            <pc:docMk/>
            <pc:sldMk cId="2054075578" sldId="273"/>
            <ac:picMk id="37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8:29.614" v="332" actId="1076"/>
          <ac:picMkLst>
            <pc:docMk/>
            <pc:sldMk cId="2054075578" sldId="273"/>
            <ac:picMk id="226306" creationId="{9FF4B066-13A2-449A-8399-B9E10D0FF9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FFA94774-5DA0-3745-AD6F-E4B6FBA44464}" dt="2022-08-25T12:47:58.239" v="325" actId="478"/>
          <ac:spMkLst>
            <pc:docMk/>
            <pc:sldMk cId="1597854159" sldId="274"/>
            <ac:spMk id="2" creationId="{6AD74C79-078C-7327-4333-F26ECE8948B4}"/>
          </ac:spMkLst>
        </pc:spChg>
        <pc:spChg chg="add del mod ord">
          <ac:chgData name="Chi Kit Ken FONG" userId="233f042c-09e9-4a0c-9043-d675a582571a" providerId="ADAL" clId="{FFA94774-5DA0-3745-AD6F-E4B6FBA44464}" dt="2022-08-25T12:47:59.673" v="326" actId="478"/>
          <ac:spMkLst>
            <pc:docMk/>
            <pc:sldMk cId="1597854159" sldId="274"/>
            <ac:spMk id="3" creationId="{F7E18191-3058-F055-BEF9-73349449B9BA}"/>
          </ac:spMkLst>
        </pc:spChg>
      </pc:sldChg>
      <pc:sldChg chg="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7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56189291" sldId="280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2" creationId="{87D64C90-A20A-B17C-8B39-2A8C1354E90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3" creationId="{AA477F4D-4219-A742-902B-757BD36246A7}"/>
          </ac:spMkLst>
        </pc:spChg>
        <pc:spChg chg="add mod ord">
          <ac:chgData name="Chi Kit Ken FONG" userId="233f042c-09e9-4a0c-9043-d675a582571a" providerId="ADAL" clId="{FFA94774-5DA0-3745-AD6F-E4B6FBA44464}" dt="2022-08-25T13:32:28.098" v="476" actId="20577"/>
          <ac:spMkLst>
            <pc:docMk/>
            <pc:sldMk cId="856189291" sldId="280"/>
            <ac:spMk id="4" creationId="{AEF9A670-554D-FE96-735D-C1D86C87822D}"/>
          </ac:spMkLst>
        </pc:spChg>
        <pc:spChg chg="add mod ord">
          <ac:chgData name="Chi Kit Ken FONG" userId="233f042c-09e9-4a0c-9043-d675a582571a" providerId="ADAL" clId="{FFA94774-5DA0-3745-AD6F-E4B6FBA44464}" dt="2022-08-25T13:32:50.556" v="481" actId="14100"/>
          <ac:spMkLst>
            <pc:docMk/>
            <pc:sldMk cId="856189291" sldId="280"/>
            <ac:spMk id="5" creationId="{4AE32E47-E2F7-105A-544D-C7F26AFB3FE4}"/>
          </ac:spMkLst>
        </pc:spChg>
        <pc:spChg chg="mod">
          <ac:chgData name="Chi Kit Ken FONG" userId="233f042c-09e9-4a0c-9043-d675a582571a" providerId="ADAL" clId="{FFA94774-5DA0-3745-AD6F-E4B6FBA44464}" dt="2022-08-25T13:32:26.495" v="474" actId="21"/>
          <ac:spMkLst>
            <pc:docMk/>
            <pc:sldMk cId="856189291" sldId="280"/>
            <ac:spMk id="7" creationId="{BB4B056A-71A0-704A-8725-2C87134CA5A7}"/>
          </ac:spMkLst>
        </pc:spChg>
        <pc:spChg chg="mod">
          <ac:chgData name="Chi Kit Ken FONG" userId="233f042c-09e9-4a0c-9043-d675a582571a" providerId="ADAL" clId="{FFA94774-5DA0-3745-AD6F-E4B6FBA44464}" dt="2022-08-25T13:32:45.322" v="479" actId="21"/>
          <ac:spMkLst>
            <pc:docMk/>
            <pc:sldMk cId="856189291" sldId="280"/>
            <ac:spMk id="443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064347899" sldId="292"/>
            <ac:spMk id="2" creationId="{BD396EB8-0DF8-96AD-BCA4-1E6C0CD9C006}"/>
          </ac:spMkLst>
        </pc:spChg>
        <pc:spChg chg="add mod ord">
          <ac:chgData name="Chi Kit Ken FONG" userId="233f042c-09e9-4a0c-9043-d675a582571a" providerId="ADAL" clId="{FFA94774-5DA0-3745-AD6F-E4B6FBA44464}" dt="2022-08-25T18:13:02.988" v="654" actId="108"/>
          <ac:spMkLst>
            <pc:docMk/>
            <pc:sldMk cId="2064347899" sldId="292"/>
            <ac:spMk id="3" creationId="{D38753C8-6F37-EACD-B025-B04C101759E6}"/>
          </ac:spMkLst>
        </pc:spChg>
        <pc:spChg chg="mod">
          <ac:chgData name="Chi Kit Ken FONG" userId="233f042c-09e9-4a0c-9043-d675a582571a" providerId="ADAL" clId="{FFA94774-5DA0-3745-AD6F-E4B6FBA44464}" dt="2022-08-25T17:59:37.313" v="592" actId="21"/>
          <ac:spMkLst>
            <pc:docMk/>
            <pc:sldMk cId="2064347899" sldId="292"/>
            <ac:spMk id="7" creationId="{447BA5A2-F240-BE4C-B91D-B7013A2EAEA0}"/>
          </ac:spMkLst>
        </pc:spChg>
        <pc:spChg chg="mod ord">
          <ac:chgData name="Chi Kit Ken FONG" userId="233f042c-09e9-4a0c-9043-d675a582571a" providerId="ADAL" clId="{FFA94774-5DA0-3745-AD6F-E4B6FBA44464}" dt="2022-08-25T17:59:45.572" v="595" actId="14100"/>
          <ac:spMkLst>
            <pc:docMk/>
            <pc:sldMk cId="2064347899" sldId="292"/>
            <ac:spMk id="52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14087607" sldId="295"/>
        </pc:sldMkLst>
        <pc:spChg chg="mod ord">
          <ac:chgData name="Chi Kit Ken FONG" userId="233f042c-09e9-4a0c-9043-d675a582571a" providerId="ADAL" clId="{FFA94774-5DA0-3745-AD6F-E4B6FBA44464}" dt="2022-08-25T17:59:11.229" v="585" actId="27636"/>
          <ac:spMkLst>
            <pc:docMk/>
            <pc:sldMk cId="914087607" sldId="295"/>
            <ac:spMk id="2" creationId="{5AC1CD0E-7414-429B-83B3-A3C9879B8ADF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14087607" sldId="295"/>
            <ac:spMk id="3" creationId="{111A2013-401A-9DFC-DB64-5E5476A88CB0}"/>
          </ac:spMkLst>
        </pc:spChg>
        <pc:spChg chg="add mod ord">
          <ac:chgData name="Chi Kit Ken FONG" userId="233f042c-09e9-4a0c-9043-d675a582571a" providerId="ADAL" clId="{FFA94774-5DA0-3745-AD6F-E4B6FBA44464}" dt="2022-08-25T18:12:55.711" v="652" actId="108"/>
          <ac:spMkLst>
            <pc:docMk/>
            <pc:sldMk cId="914087607" sldId="295"/>
            <ac:spMk id="5" creationId="{388C9C06-4A77-7827-1BC5-6BFE6B366594}"/>
          </ac:spMkLst>
        </pc:spChg>
        <pc:spChg chg="mod">
          <ac:chgData name="Chi Kit Ken FONG" userId="233f042c-09e9-4a0c-9043-d675a582571a" providerId="ADAL" clId="{FFA94774-5DA0-3745-AD6F-E4B6FBA44464}" dt="2022-08-25T17:59:02.865" v="581" actId="21"/>
          <ac:spMkLst>
            <pc:docMk/>
            <pc:sldMk cId="914087607" sldId="295"/>
            <ac:spMk id="6" creationId="{E6AFB9ED-C6C7-784D-BCF3-CAB16B675EC2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69426589" sldId="29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28730480" sldId="29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483626894" sldId="29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483626894" sldId="299"/>
            <ac:spMk id="2" creationId="{DEAC402E-23A1-99A8-546C-C42767D0DD6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483626894" sldId="299"/>
            <ac:spMk id="3" creationId="{87874DD7-54FE-2A0F-3D07-292C830C4C38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2483626894" sldId="299"/>
            <ac:spMk id="4" creationId="{83BFCA88-8468-F008-18CB-D8C9BFF77DA5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2483626894" sldId="299"/>
            <ac:spMk id="5" creationId="{8CBE638A-FE05-94D8-D7EC-98D6A7B6597E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57194981" sldId="30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16115207" sldId="30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56858345" sldId="30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1713189" sldId="30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031286248" sldId="30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91162460" sldId="30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19564000" sldId="30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3414768" sldId="30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30317354" sldId="31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527264497" sldId="31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92399788" sldId="31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88703702" sldId="31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86057744" sldId="31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2871028" sldId="31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56038528" sldId="31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63088223" sldId="31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95243358" sldId="32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47253820" sldId="32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35122597" sldId="32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1295268" sldId="32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14319723" sldId="32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6887359" sldId="32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174344668" sldId="32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88113930" sldId="32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97983673" sldId="32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5378485" sldId="32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14782738" sldId="33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59988300" sldId="33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260960328" sldId="33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00333567" sldId="333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366"/>
        </pc:sldMkLst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2" creationId="{6732924F-A9D1-A827-47E0-59EF15ED5E88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" creationId="{DBE05F73-F68C-6A4B-C57D-211C87DFD130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4" creationId="{628E5F0D-2D1C-8947-9A48-30ADFAB434F5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7" creationId="{A3D52270-8B65-59A3-16B6-08297A5FC64E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8" creationId="{DC90D784-BE1D-B7D4-559F-2E61497AE9EB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9" creationId="{E12586F0-EEA2-C2EA-3F50-FD09C9984E07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10" creationId="{383E12F8-3373-29DF-50E0-999E9F014B8E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1" creationId="{4F6EA8D5-CAA2-482D-DBBE-55661EF78B2B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2" creationId="{16245EF3-F4C4-02D1-9F3B-6633DA75842B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3" creationId="{1ED7626D-B8AA-178B-A200-E45994B062A4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4" creationId="{8844C9D2-50CE-3206-0D79-FFE36F2D79F8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5" creationId="{0FBB0E76-BF4F-F209-5DA6-DA051844B396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6" creationId="{BDED8DF7-57FE-459C-62B3-2162C5225D65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7" creationId="{DDF5F89E-A52A-BE04-913F-8B32D0337ACE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8" creationId="{822DFDFE-12A0-4625-117C-371A1F14CDC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8914" creationId="{09D1DDD4-36FE-4A1F-BD61-17DC5F8B05F2}"/>
          </ac:spMkLst>
        </pc:spChg>
        <pc:spChg chg="add del mod ord">
          <ac:chgData name="Chi Kit Ken FONG" userId="233f042c-09e9-4a0c-9043-d675a582571a" providerId="ADAL" clId="{FFA94774-5DA0-3745-AD6F-E4B6FBA44464}" dt="2022-08-25T12:39:35.664" v="210" actId="255"/>
          <ac:spMkLst>
            <pc:docMk/>
            <pc:sldMk cId="0" sldId="366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25.556" v="642" actId="1076"/>
          <ac:picMkLst>
            <pc:docMk/>
            <pc:sldMk cId="0" sldId="366"/>
            <ac:picMk id="2" creationId="{10218A44-3641-55ED-5C92-D35F40E51993}"/>
          </ac:picMkLst>
        </pc:picChg>
        <pc:picChg chg="del">
          <ac:chgData name="Chi Kit Ken FONG" userId="233f042c-09e9-4a0c-9043-d675a582571a" providerId="ADAL" clId="{FFA94774-5DA0-3745-AD6F-E4B6FBA44464}" dt="2022-08-25T18:11:21.979" v="641" actId="478"/>
          <ac:picMkLst>
            <pc:docMk/>
            <pc:sldMk cId="0" sldId="366"/>
            <ac:picMk id="6" creationId="{F0899483-FBB8-4AB9-B622-0FB9FCAF87B6}"/>
          </ac:picMkLst>
        </pc:pic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58103082" sldId="45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979748368" sldId="45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23186920" sldId="47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99625939" sldId="47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494983488" sldId="47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733551126" sldId="47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17194525" sldId="47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56787725" sldId="47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5899055" sldId="48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73311429" sldId="48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68197200" sldId="482"/>
        </pc:sldMkLst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14548542" sldId="592"/>
        </pc:sldMkLst>
        <pc:spChg chg="add mod ord">
          <ac:chgData name="Chi Kit Ken FONG" userId="233f042c-09e9-4a0c-9043-d675a582571a" providerId="ADAL" clId="{FFA94774-5DA0-3745-AD6F-E4B6FBA44464}" dt="2022-08-25T12:43:00.332" v="258" actId="20577"/>
          <ac:spMkLst>
            <pc:docMk/>
            <pc:sldMk cId="814548542" sldId="592"/>
            <ac:spMk id="2" creationId="{C284F361-488F-C235-F4A9-8D9679D6C45C}"/>
          </ac:spMkLst>
        </pc:spChg>
        <pc:spChg chg="mod ord">
          <ac:chgData name="Chi Kit Ken FONG" userId="233f042c-09e9-4a0c-9043-d675a582571a" providerId="ADAL" clId="{FFA94774-5DA0-3745-AD6F-E4B6FBA44464}" dt="2022-08-25T12:43:04.994" v="259" actId="14100"/>
          <ac:spMkLst>
            <pc:docMk/>
            <pc:sldMk cId="814548542" sldId="592"/>
            <ac:spMk id="3" creationId="{1E7CB769-FA60-4901-8159-7CAFDB7189C9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814548542" sldId="592"/>
            <ac:spMk id="4" creationId="{41733478-1B4F-4FA0-981C-D9D08F34BC65}"/>
          </ac:spMkLst>
        </pc:spChg>
        <pc:spChg chg="mod">
          <ac:chgData name="Chi Kit Ken FONG" userId="233f042c-09e9-4a0c-9043-d675a582571a" providerId="ADAL" clId="{FFA94774-5DA0-3745-AD6F-E4B6FBA44464}" dt="2022-08-25T12:42:58.340" v="256" actId="21"/>
          <ac:spMkLst>
            <pc:docMk/>
            <pc:sldMk cId="814548542" sldId="592"/>
            <ac:spMk id="30" creationId="{C301E0F9-3103-844A-AA6C-EA6833E5F301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2591426" sldId="596"/>
        </pc:sldMkLst>
        <pc:spChg chg="add mod ord">
          <ac:chgData name="Chi Kit Ken FONG" userId="233f042c-09e9-4a0c-9043-d675a582571a" providerId="ADAL" clId="{FFA94774-5DA0-3745-AD6F-E4B6FBA44464}" dt="2022-08-25T12:42:51.753" v="255" actId="20577"/>
          <ac:spMkLst>
            <pc:docMk/>
            <pc:sldMk cId="2212591426" sldId="596"/>
            <ac:spMk id="2" creationId="{A6F3E7A1-55A8-B6FD-6265-A51D78B425B9}"/>
          </ac:spMkLst>
        </pc:spChg>
        <pc:spChg chg="mod ord">
          <ac:chgData name="Chi Kit Ken FONG" userId="233f042c-09e9-4a0c-9043-d675a582571a" providerId="ADAL" clId="{FFA94774-5DA0-3745-AD6F-E4B6FBA44464}" dt="2022-08-25T12:42:45.914" v="251" actId="14100"/>
          <ac:spMkLst>
            <pc:docMk/>
            <pc:sldMk cId="2212591426" sldId="596"/>
            <ac:spMk id="3" creationId="{34144767-77DB-4622-8FD5-F2D24B90DCD2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12591426" sldId="596"/>
            <ac:spMk id="4" creationId="{0E90A330-2F3A-4E03-AE60-EA19BE11B0CB}"/>
          </ac:spMkLst>
        </pc:spChg>
        <pc:spChg chg="mod">
          <ac:chgData name="Chi Kit Ken FONG" userId="233f042c-09e9-4a0c-9043-d675a582571a" providerId="ADAL" clId="{FFA94774-5DA0-3745-AD6F-E4B6FBA44464}" dt="2022-08-25T12:42:49.509" v="253" actId="27636"/>
          <ac:spMkLst>
            <pc:docMk/>
            <pc:sldMk cId="2212591426" sldId="596"/>
            <ac:spMk id="28" creationId="{D03073A9-D1CD-5440-A070-9482369B9456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10695329" sldId="597"/>
        </pc:sldMkLst>
        <pc:spChg chg="add mod ord">
          <ac:chgData name="Chi Kit Ken FONG" userId="233f042c-09e9-4a0c-9043-d675a582571a" providerId="ADAL" clId="{FFA94774-5DA0-3745-AD6F-E4B6FBA44464}" dt="2022-08-25T12:42:34.506" v="249" actId="20577"/>
          <ac:spMkLst>
            <pc:docMk/>
            <pc:sldMk cId="2710695329" sldId="597"/>
            <ac:spMk id="2" creationId="{4D2A4221-214A-A9EF-3821-E5FF5E5985D9}"/>
          </ac:spMkLst>
        </pc:spChg>
        <pc:spChg chg="mod ord">
          <ac:chgData name="Chi Kit Ken FONG" userId="233f042c-09e9-4a0c-9043-d675a582571a" providerId="ADAL" clId="{FFA94774-5DA0-3745-AD6F-E4B6FBA44464}" dt="2022-08-25T12:42:38.325" v="250" actId="14100"/>
          <ac:spMkLst>
            <pc:docMk/>
            <pc:sldMk cId="2710695329" sldId="597"/>
            <ac:spMk id="3" creationId="{6C40125F-B120-4433-86D1-EF8EAC3D28C1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710695329" sldId="597"/>
            <ac:spMk id="4" creationId="{DCA32CC5-0175-4659-B78A-31313F247505}"/>
          </ac:spMkLst>
        </pc:spChg>
        <pc:spChg chg="mod">
          <ac:chgData name="Chi Kit Ken FONG" userId="233f042c-09e9-4a0c-9043-d675a582571a" providerId="ADAL" clId="{FFA94774-5DA0-3745-AD6F-E4B6FBA44464}" dt="2022-08-25T12:42:31.960" v="247" actId="21"/>
          <ac:spMkLst>
            <pc:docMk/>
            <pc:sldMk cId="2710695329" sldId="597"/>
            <ac:spMk id="6" creationId="{EA59B968-6986-814A-80B6-BC6EDBDF1E7C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173168671" sldId="598"/>
        </pc:sldMkLst>
        <pc:spChg chg="add mod ord">
          <ac:chgData name="Chi Kit Ken FONG" userId="233f042c-09e9-4a0c-9043-d675a582571a" providerId="ADAL" clId="{FFA94774-5DA0-3745-AD6F-E4B6FBA44464}" dt="2022-08-25T12:42:25.219" v="246" actId="20577"/>
          <ac:spMkLst>
            <pc:docMk/>
            <pc:sldMk cId="2173168671" sldId="598"/>
            <ac:spMk id="2" creationId="{8AEB2388-D963-A8C3-410E-C7F1F09B007E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3" creationId="{B640262D-19C6-4DCD-B835-A25DB2A2E13D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4" creationId="{51E5414C-1669-45DE-8EAC-D8529720E4B8}"/>
          </ac:spMkLst>
        </pc:spChg>
        <pc:spChg chg="mod">
          <ac:chgData name="Chi Kit Ken FONG" userId="233f042c-09e9-4a0c-9043-d675a582571a" providerId="ADAL" clId="{FFA94774-5DA0-3745-AD6F-E4B6FBA44464}" dt="2022-08-25T12:42:22.955" v="244" actId="21"/>
          <ac:spMkLst>
            <pc:docMk/>
            <pc:sldMk cId="2173168671" sldId="598"/>
            <ac:spMk id="5" creationId="{F7BD3BEB-AB0E-474A-9DD2-529183F5CD76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599"/>
        </pc:sldMkLst>
        <pc:spChg chg="add del mod ord">
          <ac:chgData name="Chi Kit Ken FONG" userId="233f042c-09e9-4a0c-9043-d675a582571a" providerId="ADAL" clId="{FFA94774-5DA0-3745-AD6F-E4B6FBA44464}" dt="2022-08-25T12:43:21.112" v="260" actId="478"/>
          <ac:spMkLst>
            <pc:docMk/>
            <pc:sldMk cId="0" sldId="599"/>
            <ac:spMk id="2" creationId="{3F000B75-8463-FAAC-3823-E865210647A1}"/>
          </ac:spMkLst>
        </pc:spChg>
        <pc:spChg chg="mod ord">
          <ac:chgData name="Chi Kit Ken FONG" userId="233f042c-09e9-4a0c-9043-d675a582571a" providerId="ADAL" clId="{FFA94774-5DA0-3745-AD6F-E4B6FBA44464}" dt="2022-08-25T12:43:40.837" v="263" actId="1076"/>
          <ac:spMkLst>
            <pc:docMk/>
            <pc:sldMk cId="0" sldId="599"/>
            <ac:spMk id="22" creationId="{F0C6564F-3D64-48BB-887C-93F02E067CF1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4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5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6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0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1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2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5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8" creationId="{00000000-0000-0000-0000-000000000000}"/>
          </ac:picMkLst>
        </pc:pic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0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1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2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76" creationId="{00000000-0000-0000-0000-000000000000}"/>
          </ac:cxnSpMkLst>
        </pc:cxn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43819273" sldId="600"/>
        </pc:sldMkLst>
        <pc:spChg chg="add mod ord">
          <ac:chgData name="Chi Kit Ken FONG" userId="233f042c-09e9-4a0c-9043-d675a582571a" providerId="ADAL" clId="{FFA94774-5DA0-3745-AD6F-E4B6FBA44464}" dt="2022-08-25T12:50:05.478" v="376" actId="20577"/>
          <ac:spMkLst>
            <pc:docMk/>
            <pc:sldMk cId="1043819273" sldId="600"/>
            <ac:spMk id="2" creationId="{8EE68F08-88DA-E2DF-FAF5-D20A82E425FA}"/>
          </ac:spMkLst>
        </pc:spChg>
        <pc:spChg chg="mod ord">
          <ac:chgData name="Chi Kit Ken FONG" userId="233f042c-09e9-4a0c-9043-d675a582571a" providerId="ADAL" clId="{FFA94774-5DA0-3745-AD6F-E4B6FBA44464}" dt="2022-08-25T12:45:02.486" v="266" actId="27636"/>
          <ac:spMkLst>
            <pc:docMk/>
            <pc:sldMk cId="1043819273" sldId="600"/>
            <ac:spMk id="3" creationId="{A466620D-0E7C-4EB0-BDEC-082A3A70F37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043819273" sldId="600"/>
            <ac:spMk id="4" creationId="{36F7E929-8B96-4C00-BC72-1D519B60C550}"/>
          </ac:spMkLst>
        </pc:spChg>
        <pc:spChg chg="mod">
          <ac:chgData name="Chi Kit Ken FONG" userId="233f042c-09e9-4a0c-9043-d675a582571a" providerId="ADAL" clId="{FFA94774-5DA0-3745-AD6F-E4B6FBA44464}" dt="2022-08-25T12:50:02.794" v="374" actId="21"/>
          <ac:spMkLst>
            <pc:docMk/>
            <pc:sldMk cId="1043819273" sldId="600"/>
            <ac:spMk id="7" creationId="{F8CE0A53-B553-FD42-AB2F-9AC442AD7D3F}"/>
          </ac:spMkLst>
        </pc:spChg>
        <pc:picChg chg="mod">
          <ac:chgData name="Chi Kit Ken FONG" userId="233f042c-09e9-4a0c-9043-d675a582571a" providerId="ADAL" clId="{FFA94774-5DA0-3745-AD6F-E4B6FBA44464}" dt="2022-08-25T12:50:08.544" v="377" actId="1076"/>
          <ac:picMkLst>
            <pc:docMk/>
            <pc:sldMk cId="1043819273" sldId="600"/>
            <ac:picMk id="2050" creationId="{AA1D3725-EE4D-4CBF-99B6-72A26C36C164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01"/>
        </pc:sldMkLst>
        <pc:spChg chg="add mod ord">
          <ac:chgData name="Chi Kit Ken FONG" userId="233f042c-09e9-4a0c-9043-d675a582571a" providerId="ADAL" clId="{FFA94774-5DA0-3745-AD6F-E4B6FBA44464}" dt="2022-08-25T18:14:05.260" v="661" actId="108"/>
          <ac:spMkLst>
            <pc:docMk/>
            <pc:sldMk cId="0" sldId="601"/>
            <ac:spMk id="2" creationId="{81C5D323-5618-8985-24E7-C175B18EA247}"/>
          </ac:spMkLst>
        </pc:spChg>
        <pc:spChg chg="add del mod ord">
          <ac:chgData name="Chi Kit Ken FONG" userId="233f042c-09e9-4a0c-9043-d675a582571a" providerId="ADAL" clId="{FFA94774-5DA0-3745-AD6F-E4B6FBA44464}" dt="2022-08-25T12:49:58.065" v="373" actId="478"/>
          <ac:spMkLst>
            <pc:docMk/>
            <pc:sldMk cId="0" sldId="601"/>
            <ac:spMk id="3" creationId="{E31E4D3F-B0CC-DBCE-424C-5F6D3012F24D}"/>
          </ac:spMkLst>
        </pc:spChg>
        <pc:spChg chg="mod">
          <ac:chgData name="Chi Kit Ken FONG" userId="233f042c-09e9-4a0c-9043-d675a582571a" providerId="ADAL" clId="{FFA94774-5DA0-3745-AD6F-E4B6FBA44464}" dt="2022-08-25T12:49:53.939" v="370" actId="21"/>
          <ac:spMkLst>
            <pc:docMk/>
            <pc:sldMk cId="0" sldId="601"/>
            <ac:spMk id="8" creationId="{89AF0ABF-2C59-AF45-8B8C-7AF3E9CDBD8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559795632" sldId="602"/>
        </pc:sldMkLst>
        <pc:spChg chg="add mod ord">
          <ac:chgData name="Chi Kit Ken FONG" userId="233f042c-09e9-4a0c-9043-d675a582571a" providerId="ADAL" clId="{FFA94774-5DA0-3745-AD6F-E4B6FBA44464}" dt="2022-08-25T12:42:04.657" v="240" actId="20577"/>
          <ac:spMkLst>
            <pc:docMk/>
            <pc:sldMk cId="3559795632" sldId="602"/>
            <ac:spMk id="2" creationId="{8364BC10-843D-9846-0D89-C840B915C43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3" creationId="{CAADAD65-30F8-45B9-AC3E-367929B07FC7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4" creationId="{F8F4C437-DD05-4484-B4C4-64D7A5D13FF1}"/>
          </ac:spMkLst>
        </pc:spChg>
        <pc:spChg chg="mod">
          <ac:chgData name="Chi Kit Ken FONG" userId="233f042c-09e9-4a0c-9043-d675a582571a" providerId="ADAL" clId="{FFA94774-5DA0-3745-AD6F-E4B6FBA44464}" dt="2022-08-25T12:41:59.504" v="238" actId="21"/>
          <ac:spMkLst>
            <pc:docMk/>
            <pc:sldMk cId="3559795632" sldId="602"/>
            <ac:spMk id="5" creationId="{FC37CDC1-D0CA-BA4C-8B2C-96D406256284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116828318" sldId="604"/>
        </pc:sldMkLst>
        <pc:spChg chg="add mod ord">
          <ac:chgData name="Chi Kit Ken FONG" userId="233f042c-09e9-4a0c-9043-d675a582571a" providerId="ADAL" clId="{FFA94774-5DA0-3745-AD6F-E4B6FBA44464}" dt="2022-08-25T13:28:20.285" v="393" actId="20577"/>
          <ac:spMkLst>
            <pc:docMk/>
            <pc:sldMk cId="1116828318" sldId="604"/>
            <ac:spMk id="2" creationId="{4562888F-5158-39A1-BF3D-4A45DDA824A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3" creationId="{6109CE46-AF00-4D53-BE2F-6CE8A5DC208C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4" creationId="{CE60E972-6777-45FB-B7A2-830EA6A44E76}"/>
          </ac:spMkLst>
        </pc:spChg>
        <pc:spChg chg="mod">
          <ac:chgData name="Chi Kit Ken FONG" userId="233f042c-09e9-4a0c-9043-d675a582571a" providerId="ADAL" clId="{FFA94774-5DA0-3745-AD6F-E4B6FBA44464}" dt="2022-08-25T13:28:17.783" v="391" actId="21"/>
          <ac:spMkLst>
            <pc:docMk/>
            <pc:sldMk cId="1116828318" sldId="604"/>
            <ac:spMk id="6" creationId="{6BB2CF6B-9BB9-A44D-B18B-2C8A263CE681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44157398" sldId="60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2" creationId="{CD816691-8894-3B5A-3ABA-F8F548A232F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4" creationId="{6C7866FF-A155-4A2F-91FB-080EBB4BDB58}"/>
          </ac:spMkLst>
        </pc:spChg>
        <pc:spChg chg="mod">
          <ac:chgData name="Chi Kit Ken FONG" userId="233f042c-09e9-4a0c-9043-d675a582571a" providerId="ADAL" clId="{FFA94774-5DA0-3745-AD6F-E4B6FBA44464}" dt="2022-08-25T13:29:35.245" v="412" actId="166"/>
          <ac:spMkLst>
            <pc:docMk/>
            <pc:sldMk cId="1544157398" sldId="605"/>
            <ac:spMk id="5" creationId="{E20AEBC2-A5D0-41D4-8A95-8EB1657695C9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10" creationId="{19EF1C9D-5B39-1BBD-C676-29C8A6A3BD99}"/>
          </ac:spMkLst>
        </pc:spChg>
        <pc:spChg chg="add del mod ord">
          <ac:chgData name="Chi Kit Ken FONG" userId="233f042c-09e9-4a0c-9043-d675a582571a" providerId="ADAL" clId="{FFA94774-5DA0-3745-AD6F-E4B6FBA44464}" dt="2022-08-25T13:29:24.307" v="410" actId="20577"/>
          <ac:spMkLst>
            <pc:docMk/>
            <pc:sldMk cId="1544157398" sldId="605"/>
            <ac:spMk id="11" creationId="{8B1F6842-AC0E-3073-D5E7-90C1F4B5D350}"/>
          </ac:spMkLst>
        </pc:spChg>
        <pc:spChg chg="add del mod ord">
          <ac:chgData name="Chi Kit Ken FONG" userId="233f042c-09e9-4a0c-9043-d675a582571a" providerId="ADAL" clId="{FFA94774-5DA0-3745-AD6F-E4B6FBA44464}" dt="2022-08-25T13:29:29.544" v="411" actId="478"/>
          <ac:spMkLst>
            <pc:docMk/>
            <pc:sldMk cId="1544157398" sldId="605"/>
            <ac:spMk id="12" creationId="{4C9B3C61-0D45-805C-C6EB-77D74EF803B5}"/>
          </ac:spMkLst>
        </pc:spChg>
        <pc:spChg chg="mod">
          <ac:chgData name="Chi Kit Ken FONG" userId="233f042c-09e9-4a0c-9043-d675a582571a" providerId="ADAL" clId="{FFA94774-5DA0-3745-AD6F-E4B6FBA44464}" dt="2022-08-25T13:29:22.088" v="408" actId="21"/>
          <ac:spMkLst>
            <pc:docMk/>
            <pc:sldMk cId="1544157398" sldId="605"/>
            <ac:spMk id="13" creationId="{F29DA3D4-C339-8A4E-AC16-46C0099C19D2}"/>
          </ac:spMkLst>
        </pc:spChg>
      </pc:sldChg>
      <pc:sldChg chg="addSp del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1660378186" sldId="60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2" creationId="{90FD8145-FBE6-312E-A18C-F288F0D3408D}"/>
          </ac:spMkLst>
        </pc:spChg>
        <pc:spChg chg="mod ord">
          <ac:chgData name="Chi Kit Ken FONG" userId="233f042c-09e9-4a0c-9043-d675a582571a" providerId="ADAL" clId="{FFA94774-5DA0-3745-AD6F-E4B6FBA44464}" dt="2022-08-25T13:31:33.621" v="454" actId="404"/>
          <ac:spMkLst>
            <pc:docMk/>
            <pc:sldMk cId="1660378186" sldId="606"/>
            <ac:spMk id="3" creationId="{4ACA4F01-61DD-4101-A73A-9A2E953B3869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4" creationId="{B26445B6-D1D4-4BA8-BAE0-358212648FA1}"/>
          </ac:spMkLst>
        </pc:spChg>
        <pc:spChg chg="add mod ord">
          <ac:chgData name="Chi Kit Ken FONG" userId="233f042c-09e9-4a0c-9043-d675a582571a" providerId="ADAL" clId="{FFA94774-5DA0-3745-AD6F-E4B6FBA44464}" dt="2022-08-25T13:30:14.018" v="422" actId="20577"/>
          <ac:spMkLst>
            <pc:docMk/>
            <pc:sldMk cId="1660378186" sldId="606"/>
            <ac:spMk id="5" creationId="{D139C21A-7701-59FE-FDDE-6983E979CE9A}"/>
          </ac:spMkLst>
        </pc:spChg>
        <pc:spChg chg="mod">
          <ac:chgData name="Chi Kit Ken FONG" userId="233f042c-09e9-4a0c-9043-d675a582571a" providerId="ADAL" clId="{FFA94774-5DA0-3745-AD6F-E4B6FBA44464}" dt="2022-08-25T13:31:22.468" v="438" actId="1076"/>
          <ac:spMkLst>
            <pc:docMk/>
            <pc:sldMk cId="1660378186" sldId="606"/>
            <ac:spMk id="13" creationId="{AB81E69B-CC87-42AC-BD02-21EC707BAB38}"/>
          </ac:spMkLst>
        </pc:spChg>
        <pc:spChg chg="mod">
          <ac:chgData name="Chi Kit Ken FONG" userId="233f042c-09e9-4a0c-9043-d675a582571a" providerId="ADAL" clId="{FFA94774-5DA0-3745-AD6F-E4B6FBA44464}" dt="2022-08-25T13:31:19.710" v="437" actId="1076"/>
          <ac:spMkLst>
            <pc:docMk/>
            <pc:sldMk cId="1660378186" sldId="606"/>
            <ac:spMk id="14" creationId="{891626D9-F717-4ED7-B1B3-4DDC17435440}"/>
          </ac:spMkLst>
        </pc:spChg>
        <pc:spChg chg="mod">
          <ac:chgData name="Chi Kit Ken FONG" userId="233f042c-09e9-4a0c-9043-d675a582571a" providerId="ADAL" clId="{FFA94774-5DA0-3745-AD6F-E4B6FBA44464}" dt="2022-08-25T13:30:58.195" v="433" actId="1076"/>
          <ac:spMkLst>
            <pc:docMk/>
            <pc:sldMk cId="1660378186" sldId="606"/>
            <ac:spMk id="15" creationId="{44949DB1-1AD8-43F5-9A0E-E507BDCA404D}"/>
          </ac:spMkLst>
        </pc:spChg>
        <pc:spChg chg="mod">
          <ac:chgData name="Chi Kit Ken FONG" userId="233f042c-09e9-4a0c-9043-d675a582571a" providerId="ADAL" clId="{FFA94774-5DA0-3745-AD6F-E4B6FBA44464}" dt="2022-08-25T13:31:05.888" v="434" actId="1076"/>
          <ac:spMkLst>
            <pc:docMk/>
            <pc:sldMk cId="1660378186" sldId="606"/>
            <ac:spMk id="16" creationId="{79FA9984-5AA6-4A64-A95A-40A6132634F4}"/>
          </ac:spMkLst>
        </pc:spChg>
        <pc:spChg chg="mod">
          <ac:chgData name="Chi Kit Ken FONG" userId="233f042c-09e9-4a0c-9043-d675a582571a" providerId="ADAL" clId="{FFA94774-5DA0-3745-AD6F-E4B6FBA44464}" dt="2022-08-25T13:30:11.952" v="420" actId="21"/>
          <ac:spMkLst>
            <pc:docMk/>
            <pc:sldMk cId="1660378186" sldId="606"/>
            <ac:spMk id="17" creationId="{549609A5-C596-8848-974A-4FE96EEE26B7}"/>
          </ac:spMkLst>
        </pc:sp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6" creationId="{D1A559B1-FFC5-4118-819B-2255B623ECDC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8" creationId="{6F8DBC19-23BA-4FEC-B510-B0961A8690D1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10" creationId="{7A43A185-57F9-4042-85FB-F990ACF907DE}"/>
          </ac:picMkLst>
        </pc:picChg>
        <pc:picChg chg="mod">
          <ac:chgData name="Chi Kit Ken FONG" userId="233f042c-09e9-4a0c-9043-d675a582571a" providerId="ADAL" clId="{FFA94774-5DA0-3745-AD6F-E4B6FBA44464}" dt="2022-08-25T13:31:05.888" v="434" actId="1076"/>
          <ac:picMkLst>
            <pc:docMk/>
            <pc:sldMk cId="1660378186" sldId="606"/>
            <ac:picMk id="12" creationId="{FD5EE4F3-A07D-4ABB-B2DB-1938304D579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071520998" sldId="60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2" creationId="{482340D5-C34A-DA91-74C2-01DCDAD323B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3" creationId="{93329306-20C5-7F8F-B28F-51F2DC9734D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4" creationId="{F36EFE49-B075-4714-9E11-3E1DC89A54A7}"/>
          </ac:spMkLst>
        </pc:spChg>
        <pc:spChg chg="add del mod ord">
          <ac:chgData name="Chi Kit Ken FONG" userId="233f042c-09e9-4a0c-9043-d675a582571a" providerId="ADAL" clId="{FFA94774-5DA0-3745-AD6F-E4B6FBA44464}" dt="2022-08-25T13:31:42.300" v="455" actId="478"/>
          <ac:spMkLst>
            <pc:docMk/>
            <pc:sldMk cId="3071520998" sldId="607"/>
            <ac:spMk id="8" creationId="{B11D7125-2E05-D058-499E-C777AC3D3449}"/>
          </ac:spMkLst>
        </pc:spChg>
        <pc:spChg chg="add del mod ord">
          <ac:chgData name="Chi Kit Ken FONG" userId="233f042c-09e9-4a0c-9043-d675a582571a" providerId="ADAL" clId="{FFA94774-5DA0-3745-AD6F-E4B6FBA44464}" dt="2022-08-25T13:31:45.046" v="456" actId="478"/>
          <ac:spMkLst>
            <pc:docMk/>
            <pc:sldMk cId="3071520998" sldId="607"/>
            <ac:spMk id="9" creationId="{B9226952-6BB2-6C1E-DBC6-203C4EED5D8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84294341" sldId="609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2" creationId="{08FAEF50-EF58-4EE2-AEE2-301E8BECA0B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3" creationId="{7AF11413-6765-18B7-7AB5-C77A9F5AFC7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4" creationId="{3BFD35D1-14B5-D55F-4786-613968A4D522}"/>
          </ac:spMkLst>
        </pc:spChg>
        <pc:spChg chg="add mod ord">
          <ac:chgData name="Chi Kit Ken FONG" userId="233f042c-09e9-4a0c-9043-d675a582571a" providerId="ADAL" clId="{FFA94774-5DA0-3745-AD6F-E4B6FBA44464}" dt="2022-08-25T13:33:27.353" v="488" actId="20577"/>
          <ac:spMkLst>
            <pc:docMk/>
            <pc:sldMk cId="384294341" sldId="609"/>
            <ac:spMk id="6" creationId="{DE18DF52-53F2-3D70-C732-F5AA9BBD295D}"/>
          </ac:spMkLst>
        </pc:spChg>
        <pc:spChg chg="add del mod ord">
          <ac:chgData name="Chi Kit Ken FONG" userId="233f042c-09e9-4a0c-9043-d675a582571a" providerId="ADAL" clId="{FFA94774-5DA0-3745-AD6F-E4B6FBA44464}" dt="2022-08-25T13:33:33.548" v="490" actId="478"/>
          <ac:spMkLst>
            <pc:docMk/>
            <pc:sldMk cId="384294341" sldId="609"/>
            <ac:spMk id="8" creationId="{86D58487-D676-D515-FB25-180AB4D1F9E5}"/>
          </ac:spMkLst>
        </pc:spChg>
        <pc:spChg chg="mod">
          <ac:chgData name="Chi Kit Ken FONG" userId="233f042c-09e9-4a0c-9043-d675a582571a" providerId="ADAL" clId="{FFA94774-5DA0-3745-AD6F-E4B6FBA44464}" dt="2022-08-25T13:33:25.002" v="486" actId="21"/>
          <ac:spMkLst>
            <pc:docMk/>
            <pc:sldMk cId="384294341" sldId="609"/>
            <ac:spMk id="10" creationId="{F296B196-81F0-E846-AB6B-49AC29A093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2"/>
            <ac:spMk id="2" creationId="{BF67396A-044C-3AB3-91C3-A44027634423}"/>
          </ac:spMkLst>
        </pc:spChg>
        <pc:spChg chg="add mod ord">
          <ac:chgData name="Chi Kit Ken FONG" userId="233f042c-09e9-4a0c-9043-d675a582571a" providerId="ADAL" clId="{FFA94774-5DA0-3745-AD6F-E4B6FBA44464}" dt="2022-08-25T18:13:22.156" v="657" actId="108"/>
          <ac:spMkLst>
            <pc:docMk/>
            <pc:sldMk cId="0" sldId="612"/>
            <ac:spMk id="3" creationId="{86A7A3EC-DE72-D78D-2B28-6C486B76017B}"/>
          </ac:spMkLst>
        </pc:spChg>
        <pc:spChg chg="mod">
          <ac:chgData name="Chi Kit Ken FONG" userId="233f042c-09e9-4a0c-9043-d675a582571a" providerId="ADAL" clId="{FFA94774-5DA0-3745-AD6F-E4B6FBA44464}" dt="2022-08-25T18:00:06.132" v="599" actId="21"/>
          <ac:spMkLst>
            <pc:docMk/>
            <pc:sldMk cId="0" sldId="612"/>
            <ac:spMk id="5" creationId="{FDB9AB73-D4D3-7B4C-858A-A3237CC40F6C}"/>
          </ac:spMkLst>
        </pc:spChg>
        <pc:spChg chg="add del mod">
          <ac:chgData name="Chi Kit Ken FONG" userId="233f042c-09e9-4a0c-9043-d675a582571a" providerId="ADAL" clId="{FFA94774-5DA0-3745-AD6F-E4B6FBA44464}" dt="2022-08-25T13:35:42.446" v="519" actId="478"/>
          <ac:spMkLst>
            <pc:docMk/>
            <pc:sldMk cId="0" sldId="612"/>
            <ac:spMk id="6" creationId="{E4EAB109-D6EE-98F4-64C7-6564955C3182}"/>
          </ac:spMkLst>
        </pc:spChg>
        <pc:spChg chg="del mod">
          <ac:chgData name="Chi Kit Ken FONG" userId="233f042c-09e9-4a0c-9043-d675a582571a" providerId="ADAL" clId="{FFA94774-5DA0-3745-AD6F-E4B6FBA44464}" dt="2022-08-25T13:35:36.922" v="517" actId="478"/>
          <ac:spMkLst>
            <pc:docMk/>
            <pc:sldMk cId="0" sldId="612"/>
            <ac:spMk id="8" creationId="{CE74EEB1-37BE-BA4B-9B77-2BD52DB5E3F5}"/>
          </ac:spMkLst>
        </pc:spChg>
        <pc:spChg chg="add del">
          <ac:chgData name="Chi Kit Ken FONG" userId="233f042c-09e9-4a0c-9043-d675a582571a" providerId="ADAL" clId="{FFA94774-5DA0-3745-AD6F-E4B6FBA44464}" dt="2022-08-25T13:35:44.353" v="521" actId="22"/>
          <ac:spMkLst>
            <pc:docMk/>
            <pc:sldMk cId="0" sldId="612"/>
            <ac:spMk id="9" creationId="{436AA023-A35D-78AA-C79D-27BC1D23FC30}"/>
          </ac:spMkLst>
        </pc:spChg>
        <pc:spChg chg="add del mod">
          <ac:chgData name="Chi Kit Ken FONG" userId="233f042c-09e9-4a0c-9043-d675a582571a" providerId="ADAL" clId="{FFA94774-5DA0-3745-AD6F-E4B6FBA44464}" dt="2022-08-25T13:35:51.445" v="523"/>
          <ac:spMkLst>
            <pc:docMk/>
            <pc:sldMk cId="0" sldId="612"/>
            <ac:spMk id="10" creationId="{8C540E15-6E01-4A57-DA0A-0ADC6F599DD0}"/>
          </ac:spMkLst>
        </pc:spChg>
        <pc:spChg chg="add del mod">
          <ac:chgData name="Chi Kit Ken FONG" userId="233f042c-09e9-4a0c-9043-d675a582571a" providerId="ADAL" clId="{FFA94774-5DA0-3745-AD6F-E4B6FBA44464}" dt="2022-08-25T13:35:56.751" v="529"/>
          <ac:spMkLst>
            <pc:docMk/>
            <pc:sldMk cId="0" sldId="612"/>
            <ac:spMk id="11" creationId="{B90609D1-8F89-6265-0B37-DBB288858BC9}"/>
          </ac:spMkLst>
        </pc:spChg>
        <pc:spChg chg="add del mod">
          <ac:chgData name="Chi Kit Ken FONG" userId="233f042c-09e9-4a0c-9043-d675a582571a" providerId="ADAL" clId="{FFA94774-5DA0-3745-AD6F-E4B6FBA44464}" dt="2022-08-25T13:36:02.813" v="531"/>
          <ac:spMkLst>
            <pc:docMk/>
            <pc:sldMk cId="0" sldId="612"/>
            <ac:spMk id="12" creationId="{4312EE08-757F-D01A-FFEE-2E08A67C2578}"/>
          </ac:spMkLst>
        </pc:spChg>
        <pc:spChg chg="add mod">
          <ac:chgData name="Chi Kit Ken FONG" userId="233f042c-09e9-4a0c-9043-d675a582571a" providerId="ADAL" clId="{FFA94774-5DA0-3745-AD6F-E4B6FBA44464}" dt="2022-08-25T18:00:54.704" v="623" actId="2710"/>
          <ac:spMkLst>
            <pc:docMk/>
            <pc:sldMk cId="0" sldId="612"/>
            <ac:spMk id="13" creationId="{4ED7B8D6-800B-94DA-34B2-782C23A8B790}"/>
          </ac:spMkLst>
        </pc:spChg>
        <pc:spChg chg="del mod ord">
          <ac:chgData name="Chi Kit Ken FONG" userId="233f042c-09e9-4a0c-9043-d675a582571a" providerId="ADAL" clId="{FFA94774-5DA0-3745-AD6F-E4B6FBA44464}" dt="2022-08-25T13:35:39.512" v="518" actId="478"/>
          <ac:spMkLst>
            <pc:docMk/>
            <pc:sldMk cId="0" sldId="612"/>
            <ac:spMk id="502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2" creationId="{5565B722-AF66-75CF-EA74-3D6FBADA277E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3" creationId="{C578D8AD-078F-C853-5139-87D3E6CF9117}"/>
          </ac:spMkLst>
        </pc:spChg>
        <pc:spChg chg="add mod ord">
          <ac:chgData name="Chi Kit Ken FONG" userId="233f042c-09e9-4a0c-9043-d675a582571a" providerId="ADAL" clId="{FFA94774-5DA0-3745-AD6F-E4B6FBA44464}" dt="2022-08-25T18:12:51.617" v="651" actId="108"/>
          <ac:spMkLst>
            <pc:docMk/>
            <pc:sldMk cId="0" sldId="615"/>
            <ac:spMk id="4" creationId="{06CCE4B9-E724-C531-0BC2-7E6D0AF4B6BB}"/>
          </ac:spMkLst>
        </pc:spChg>
        <pc:spChg chg="add del mod ord">
          <ac:chgData name="Chi Kit Ken FONG" userId="233f042c-09e9-4a0c-9043-d675a582571a" providerId="ADAL" clId="{FFA94774-5DA0-3745-AD6F-E4B6FBA44464}" dt="2022-08-25T17:58:55.422" v="580" actId="478"/>
          <ac:spMkLst>
            <pc:docMk/>
            <pc:sldMk cId="0" sldId="615"/>
            <ac:spMk id="5" creationId="{297FFA20-2CC0-3560-C8F5-361675147AED}"/>
          </ac:spMkLst>
        </pc:spChg>
        <pc:spChg chg="mod">
          <ac:chgData name="Chi Kit Ken FONG" userId="233f042c-09e9-4a0c-9043-d675a582571a" providerId="ADAL" clId="{FFA94774-5DA0-3745-AD6F-E4B6FBA44464}" dt="2022-08-25T17:58:50.024" v="577" actId="21"/>
          <ac:spMkLst>
            <pc:docMk/>
            <pc:sldMk cId="0" sldId="615"/>
            <ac:spMk id="15" creationId="{7DAEF80B-6416-164D-A596-0D251BF6DC2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58382019" sldId="616"/>
        </pc:sldMkLst>
        <pc:spChg chg="add mod ord">
          <ac:chgData name="Chi Kit Ken FONG" userId="233f042c-09e9-4a0c-9043-d675a582571a" providerId="ADAL" clId="{FFA94774-5DA0-3745-AD6F-E4B6FBA44464}" dt="2022-08-25T12:49:11.744" v="342" actId="20577"/>
          <ac:spMkLst>
            <pc:docMk/>
            <pc:sldMk cId="1758382019" sldId="616"/>
            <ac:spMk id="2" creationId="{DEFF6F21-3FA6-4E63-D9D9-745F07956D77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" creationId="{6823A0C5-8DFD-44D6-AF8D-20BDBE51F878}"/>
          </ac:spMkLst>
        </pc:spChg>
        <pc:spChg chg="add del mod ord">
          <ac:chgData name="Chi Kit Ken FONG" userId="233f042c-09e9-4a0c-9043-d675a582571a" providerId="ADAL" clId="{FFA94774-5DA0-3745-AD6F-E4B6FBA44464}" dt="2022-08-25T12:49:16.585" v="343" actId="478"/>
          <ac:spMkLst>
            <pc:docMk/>
            <pc:sldMk cId="1758382019" sldId="616"/>
            <ac:spMk id="4" creationId="{756DEBE0-E799-DEC0-B471-C49DA838F541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9" creationId="{E721DC08-3AF0-4BC2-BC40-5525BF5CCED5}"/>
          </ac:spMkLst>
        </pc:spChg>
        <pc:spChg chg="mod">
          <ac:chgData name="Chi Kit Ken FONG" userId="233f042c-09e9-4a0c-9043-d675a582571a" providerId="ADAL" clId="{FFA94774-5DA0-3745-AD6F-E4B6FBA44464}" dt="2022-08-25T12:49:08.946" v="340" actId="21"/>
          <ac:spMkLst>
            <pc:docMk/>
            <pc:sldMk cId="1758382019" sldId="616"/>
            <ac:spMk id="10" creationId="{F35310A8-8FFC-4647-A880-2DEF43968A1D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8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9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7" creationId="{E99F4690-A478-4DBB-8B3D-31D4F7A031BF}"/>
          </ac:picMkLst>
        </pc:pic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8" creationId="{EE004816-E1E5-4B82-9353-EF365B868E2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94773090" sldId="61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2" creationId="{78752DA1-05C1-28A5-692A-6BD5B3202AE0}"/>
          </ac:spMkLst>
        </pc:spChg>
        <pc:spChg chg="mod ord">
          <ac:chgData name="Chi Kit Ken FONG" userId="233f042c-09e9-4a0c-9043-d675a582571a" providerId="ADAL" clId="{FFA94774-5DA0-3745-AD6F-E4B6FBA44464}" dt="2022-08-25T17:59:33.112" v="591" actId="33524"/>
          <ac:spMkLst>
            <pc:docMk/>
            <pc:sldMk cId="894773090" sldId="617"/>
            <ac:spMk id="3" creationId="{16BBB599-FDF6-4D9E-A5FE-50EFF05FFBFF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4" creationId="{53D2E719-6C91-4784-A155-069B8553651A}"/>
          </ac:spMkLst>
        </pc:spChg>
        <pc:spChg chg="add mod ord">
          <ac:chgData name="Chi Kit Ken FONG" userId="233f042c-09e9-4a0c-9043-d675a582571a" providerId="ADAL" clId="{FFA94774-5DA0-3745-AD6F-E4B6FBA44464}" dt="2022-08-25T18:13:16.312" v="656" actId="108"/>
          <ac:spMkLst>
            <pc:docMk/>
            <pc:sldMk cId="894773090" sldId="617"/>
            <ac:spMk id="5" creationId="{8E4AC919-5044-747C-BC22-FE6E89C4E4E4}"/>
          </ac:spMkLst>
        </pc:spChg>
        <pc:spChg chg="mod">
          <ac:chgData name="Chi Kit Ken FONG" userId="233f042c-09e9-4a0c-9043-d675a582571a" providerId="ADAL" clId="{FFA94774-5DA0-3745-AD6F-E4B6FBA44464}" dt="2022-08-25T17:59:17.954" v="586" actId="21"/>
          <ac:spMkLst>
            <pc:docMk/>
            <pc:sldMk cId="894773090" sldId="617"/>
            <ac:spMk id="7" creationId="{595BDABC-0285-D148-A69F-CFFA18DD5052}"/>
          </ac:spMkLst>
        </pc:sp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6" creationId="{1978120A-C63A-49C0-885A-2410140F5C52}"/>
          </ac:picMkLst>
        </pc:pic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8" creationId="{0BBD60B3-ABEA-4391-8D37-BE6268C8A6C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992529748" sldId="621"/>
        </pc:sldMkLst>
        <pc:spChg chg="mod ord">
          <ac:chgData name="Chi Kit Ken FONG" userId="233f042c-09e9-4a0c-9043-d675a582571a" providerId="ADAL" clId="{FFA94774-5DA0-3745-AD6F-E4B6FBA44464}" dt="2022-08-25T12:32:23.138" v="96" actId="20577"/>
          <ac:spMkLst>
            <pc:docMk/>
            <pc:sldMk cId="1992529748" sldId="621"/>
            <ac:spMk id="2" creationId="{1B8A8E9F-7A99-43A9-A694-3D7662619C7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7" creationId="{E5D5BDAF-3BDA-415A-AF41-0DAABB211E99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10" creationId="{2C17A90C-F156-4CE1-ACBC-A80CF106BA76}"/>
          </ac:spMkLst>
        </pc:spChg>
        <pc:grpChg chg="mod">
          <ac:chgData name="Chi Kit Ken FONG" userId="233f042c-09e9-4a0c-9043-d675a582571a" providerId="ADAL" clId="{FFA94774-5DA0-3745-AD6F-E4B6FBA44464}" dt="2022-08-25T12:32:16.194" v="94" actId="14100"/>
          <ac:grpSpMkLst>
            <pc:docMk/>
            <pc:sldMk cId="1992529748" sldId="621"/>
            <ac:grpSpMk id="8" creationId="{140865C6-9A9B-42C6-BD8F-E1D276EA3432}"/>
          </ac:grpSpMkLst>
        </pc:grpChg>
        <pc:picChg chg="mod">
          <ac:chgData name="Chi Kit Ken FONG" userId="233f042c-09e9-4a0c-9043-d675a582571a" providerId="ADAL" clId="{FFA94774-5DA0-3745-AD6F-E4B6FBA44464}" dt="2022-08-25T12:32:20.258" v="95" actId="1076"/>
          <ac:picMkLst>
            <pc:docMk/>
            <pc:sldMk cId="1992529748" sldId="621"/>
            <ac:picMk id="5" creationId="{7B5C0994-97B8-4BE3-BF0E-956B2A659217}"/>
          </ac:picMkLst>
        </pc:picChg>
        <pc:picChg chg="mod">
          <ac:chgData name="Chi Kit Ken FONG" userId="233f042c-09e9-4a0c-9043-d675a582571a" providerId="ADAL" clId="{FFA94774-5DA0-3745-AD6F-E4B6FBA44464}" dt="2022-08-25T12:32:16.194" v="94" actId="14100"/>
          <ac:picMkLst>
            <pc:docMk/>
            <pc:sldMk cId="1992529748" sldId="621"/>
            <ac:picMk id="1028" creationId="{94E235B4-9C80-4885-8574-66D260F584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214798930" sldId="622"/>
        </pc:sldMkLst>
        <pc:spChg chg="add mod ord">
          <ac:chgData name="Chi Kit Ken FONG" userId="233f042c-09e9-4a0c-9043-d675a582571a" providerId="ADAL" clId="{FFA94774-5DA0-3745-AD6F-E4B6FBA44464}" dt="2022-08-25T12:41:30.270" v="234" actId="20577"/>
          <ac:spMkLst>
            <pc:docMk/>
            <pc:sldMk cId="3214798930" sldId="622"/>
            <ac:spMk id="2" creationId="{740B7E88-0813-2EC6-A21E-E87686E3CED1}"/>
          </ac:spMkLst>
        </pc:spChg>
        <pc:spChg chg="mod">
          <ac:chgData name="Chi Kit Ken FONG" userId="233f042c-09e9-4a0c-9043-d675a582571a" providerId="ADAL" clId="{FFA94774-5DA0-3745-AD6F-E4B6FBA44464}" dt="2022-08-25T12:41:27.635" v="232" actId="21"/>
          <ac:spMkLst>
            <pc:docMk/>
            <pc:sldMk cId="3214798930" sldId="622"/>
            <ac:spMk id="12" creationId="{F4045889-0344-3242-9765-101296DC4D93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58.065" v="647" actId="14100"/>
          <ac:picMkLst>
            <pc:docMk/>
            <pc:sldMk cId="3214798930" sldId="622"/>
            <ac:picMk id="3" creationId="{A619C9A6-B707-6F6F-C0E6-DDC066E367F9}"/>
          </ac:picMkLst>
        </pc:picChg>
        <pc:picChg chg="del">
          <ac:chgData name="Chi Kit Ken FONG" userId="233f042c-09e9-4a0c-9043-d675a582571a" providerId="ADAL" clId="{FFA94774-5DA0-3745-AD6F-E4B6FBA44464}" dt="2022-08-25T18:11:47.378" v="643" actId="478"/>
          <ac:picMkLst>
            <pc:docMk/>
            <pc:sldMk cId="3214798930" sldId="622"/>
            <ac:picMk id="6" creationId="{F0899483-FBB8-4AB9-B622-0FB9FCAF87B6}"/>
          </ac:picMkLst>
        </pc:picChg>
        <pc:picChg chg="mod">
          <ac:chgData name="Chi Kit Ken FONG" userId="233f042c-09e9-4a0c-9043-d675a582571a" providerId="ADAL" clId="{FFA94774-5DA0-3745-AD6F-E4B6FBA44464}" dt="2022-08-25T12:41:37.444" v="235" actId="1076"/>
          <ac:picMkLst>
            <pc:docMk/>
            <pc:sldMk cId="3214798930" sldId="622"/>
            <ac:picMk id="38923" creationId="{B041418D-009A-4880-AA79-F38628A9530B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60128715" sldId="623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39.179" v="100" actId="20577"/>
          <ac:spMkLst>
            <pc:docMk/>
            <pc:sldMk cId="1560128715" sldId="623"/>
            <ac:spMk id="8" creationId="{302A5263-3D21-FC47-AEF8-19F15E14CB57}"/>
          </ac:spMkLst>
        </pc:spChg>
        <pc:picChg chg="mod">
          <ac:chgData name="Chi Kit Ken FONG" userId="233f042c-09e9-4a0c-9043-d675a582571a" providerId="ADAL" clId="{FFA94774-5DA0-3745-AD6F-E4B6FBA44464}" dt="2022-08-25T12:32:37.145" v="97" actId="1076"/>
          <ac:picMkLst>
            <pc:docMk/>
            <pc:sldMk cId="1560128715" sldId="623"/>
            <ac:picMk id="7" creationId="{A38AA0F5-68BB-4D65-A734-EA75E4691AA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12026924" sldId="624"/>
        </pc:sldMkLst>
        <pc:spChg chg="mod ord">
          <ac:chgData name="Chi Kit Ken FONG" userId="233f042c-09e9-4a0c-9043-d675a582571a" providerId="ADAL" clId="{FFA94774-5DA0-3745-AD6F-E4B6FBA44464}" dt="2022-08-25T12:32:52.139" v="105" actId="33524"/>
          <ac:spMkLst>
            <pc:docMk/>
            <pc:sldMk cId="1412026924" sldId="624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412026924" sldId="624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46.541" v="104" actId="20577"/>
          <ac:spMkLst>
            <pc:docMk/>
            <pc:sldMk cId="1412026924" sldId="624"/>
            <ac:spMk id="11" creationId="{802D923B-8618-CA47-8A3F-D3A524CE91DC}"/>
          </ac:spMkLst>
        </pc:spChg>
        <pc:spChg chg="mod">
          <ac:chgData name="Chi Kit Ken FONG" userId="233f042c-09e9-4a0c-9043-d675a582571a" providerId="ADAL" clId="{FFA94774-5DA0-3745-AD6F-E4B6FBA44464}" dt="2022-08-25T12:33:01.410" v="106" actId="1076"/>
          <ac:spMkLst>
            <pc:docMk/>
            <pc:sldMk cId="1412026924" sldId="624"/>
            <ac:spMk id="18" creationId="{A1ED801A-B2DB-4B61-B558-C734D6F882D4}"/>
          </ac:spMkLst>
        </pc:sp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3" creationId="{88E83147-F7CE-46BC-B258-CADEA7282F1D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5" creationId="{0171864C-6EDA-419C-A05D-5378A216A087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7" creationId="{6E5C68B8-DB58-4446-ABFF-745F1E3CA462}"/>
          </ac:picMkLst>
        </pc:picChg>
      </pc:sldChg>
      <pc:sldChg chg="delSp modSp add mod modTransition setBg modClrScheme del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90019341" sldId="625"/>
        </pc:sldMkLst>
        <pc:spChg chg="mod ord">
          <ac:chgData name="Chi Kit Ken FONG" userId="233f042c-09e9-4a0c-9043-d675a582571a" providerId="ADAL" clId="{FFA94774-5DA0-3745-AD6F-E4B6FBA44464}" dt="2022-08-25T12:40:55.810" v="224" actId="404"/>
          <ac:spMkLst>
            <pc:docMk/>
            <pc:sldMk cId="3990019341" sldId="625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990019341" sldId="625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8:17.631" v="187" actId="1076"/>
          <ac:spMkLst>
            <pc:docMk/>
            <pc:sldMk cId="3990019341" sldId="625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7:57.431" v="185" actId="20577"/>
          <ac:spMkLst>
            <pc:docMk/>
            <pc:sldMk cId="3990019341" sldId="625"/>
            <ac:spMk id="23" creationId="{B2B50AAE-6296-4A40-88CA-98F4944892FC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6" creationId="{6FD54FF3-A9BB-430C-992F-32702059FAA7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7" creationId="{65E44895-A08A-4894-A6E9-2FF97DC0EE42}"/>
          </ac:spMkLst>
        </pc:spChg>
        <pc:spChg chg="mod">
          <ac:chgData name="Chi Kit Ken FONG" userId="233f042c-09e9-4a0c-9043-d675a582571a" providerId="ADAL" clId="{FFA94774-5DA0-3745-AD6F-E4B6FBA44464}" dt="2022-08-25T12:38:21.186" v="188" actId="1076"/>
          <ac:spMkLst>
            <pc:docMk/>
            <pc:sldMk cId="3990019341" sldId="625"/>
            <ac:spMk id="28" creationId="{92D1CC0E-5F7C-48B4-AADB-66D57D45A79E}"/>
          </ac:spMkLst>
        </pc:spChg>
        <pc:grpChg chg="del mod">
          <ac:chgData name="Chi Kit Ken FONG" userId="233f042c-09e9-4a0c-9043-d675a582571a" providerId="ADAL" clId="{FFA94774-5DA0-3745-AD6F-E4B6FBA44464}" dt="2022-08-25T12:40:01.442" v="213" actId="165"/>
          <ac:grpSpMkLst>
            <pc:docMk/>
            <pc:sldMk cId="3990019341" sldId="625"/>
            <ac:grpSpMk id="5" creationId="{D79EFDDF-64F6-4940-939C-298509D42432}"/>
          </ac:grpSpMkLst>
        </pc:grp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8:21.186" v="188" actId="1076"/>
          <ac:picMkLst>
            <pc:docMk/>
            <pc:sldMk cId="3990019341" sldId="625"/>
            <ac:picMk id="11" creationId="{BD7415B2-CC54-41FA-8921-C9E59B53D078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3" creationId="{7A72121B-F220-4F3D-A126-64A93F8E3122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5" creationId="{5E144E72-DC71-4370-B450-F3194AAF26AE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7" creationId="{827D4FDA-4D0C-4792-BD17-4B6DAD42C43D}"/>
          </ac:picMkLst>
        </pc:picChg>
        <pc:picChg chg="mod topLvl">
          <ac:chgData name="Chi Kit Ken FONG" userId="233f042c-09e9-4a0c-9043-d675a582571a" providerId="ADAL" clId="{FFA94774-5DA0-3745-AD6F-E4B6FBA44464}" dt="2022-08-25T12:40:42.701" v="223"/>
          <ac:picMkLst>
            <pc:docMk/>
            <pc:sldMk cId="3990019341" sldId="625"/>
            <ac:picMk id="21" creationId="{D54CEBFC-3818-416F-BF02-7A85CB207ACB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22" creationId="{42C70AE1-2D3E-408D-8D3C-F8DCAB08D26A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026" creationId="{D64A3D21-CEF1-4ACE-8E00-2481CCCDC0FD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863146719" sldId="626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7:43.520" v="180" actId="1076"/>
          <ac:spMkLst>
            <pc:docMk/>
            <pc:sldMk cId="2863146719" sldId="626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3:14.067" v="108" actId="20577"/>
          <ac:spMkLst>
            <pc:docMk/>
            <pc:sldMk cId="2863146719" sldId="626"/>
            <ac:spMk id="14" creationId="{C21257F4-2D8D-6D40-B995-52BF9BF8CBFD}"/>
          </ac:spMkLst>
        </pc:spChg>
        <pc:spChg chg="mod">
          <ac:chgData name="Chi Kit Ken FONG" userId="233f042c-09e9-4a0c-9043-d675a582571a" providerId="ADAL" clId="{FFA94774-5DA0-3745-AD6F-E4B6FBA44464}" dt="2022-08-25T12:37:51.194" v="181" actId="1076"/>
          <ac:spMkLst>
            <pc:docMk/>
            <pc:sldMk cId="2863146719" sldId="626"/>
            <ac:spMk id="17" creationId="{2B610532-2E30-4A49-BF39-C85F08BB7EC9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8" creationId="{FC134B1E-C44F-4CB6-B87B-5BDD204F8D21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9" creationId="{C6F65385-C1A0-41F0-9239-373BDD34F22B}"/>
          </ac:spMkLst>
        </pc:sp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7:51.194" v="181" actId="1076"/>
          <ac:picMkLst>
            <pc:docMk/>
            <pc:sldMk cId="2863146719" sldId="626"/>
            <ac:picMk id="11" creationId="{BD7415B2-CC54-41FA-8921-C9E59B53D078}"/>
          </ac:picMkLst>
        </pc:pic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2655942816" sldId="627"/>
        </pc:sldMkLst>
        <pc:spChg chg="mod ord">
          <ac:chgData name="Chi Kit Ken FONG" userId="233f042c-09e9-4a0c-9043-d675a582571a" providerId="ADAL" clId="{FFA94774-5DA0-3745-AD6F-E4B6FBA44464}" dt="2022-08-25T12:34:16.661" v="135" actId="20577"/>
          <ac:spMkLst>
            <pc:docMk/>
            <pc:sldMk cId="2655942816" sldId="627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04.054" v="109" actId="700"/>
          <ac:spMkLst>
            <pc:docMk/>
            <pc:sldMk cId="2655942816" sldId="627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2655942816" sldId="627"/>
            <ac:grpSpMk id="9" creationId="{8C89EA62-F38E-4285-A105-C5E1BD360093}"/>
          </ac:grpSpMkLst>
        </pc:grpChg>
      </pc:sldChg>
      <pc:sldChg chg="addSp 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672954693" sldId="628"/>
        </pc:sldMkLst>
        <pc:spChg chg="mod ord">
          <ac:chgData name="Chi Kit Ken FONG" userId="233f042c-09e9-4a0c-9043-d675a582571a" providerId="ADAL" clId="{FFA94774-5DA0-3745-AD6F-E4B6FBA44464}" dt="2022-08-25T12:31:39.250" v="88" actId="20577"/>
          <ac:spMkLst>
            <pc:docMk/>
            <pc:sldMk cId="1672954693" sldId="628"/>
            <ac:spMk id="2" creationId="{0DC81815-4E7C-4F1A-9C5C-1D38D4A14D57}"/>
          </ac:spMkLst>
        </pc:spChg>
        <pc:spChg chg="add del mod or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3" creationId="{C0E6A1C1-4FAF-5E15-9CA0-F18E4C180BA0}"/>
          </ac:spMkLst>
        </pc:spChg>
        <pc:spChg chg="mod or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4" creationId="{8CCE6A54-86EC-4794-A240-229AAA1C977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5" creationId="{EF0CD953-113E-D204-39A1-BE48F5C6425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6" creationId="{5A646C38-30A7-DCB7-5973-A5A40C8C1F2B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7" creationId="{84354DBC-9DE1-139C-76FC-88F364C2718A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8" creationId="{264CB75D-98F1-FF35-CB51-7FE99A7C7F81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2" creationId="{7630034E-BA88-7B3E-E79D-781EF3E63DA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3" creationId="{F6B7BFBD-C488-4B5B-ABE5-8256F3FFB048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4" creationId="{3897D190-3905-A618-DF06-1A8514A8AD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672954693" sldId="628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098844750" sldId="631"/>
        </pc:sldMkLst>
        <pc:spChg chg="add mod ord">
          <ac:chgData name="Chi Kit Ken FONG" userId="233f042c-09e9-4a0c-9043-d675a582571a" providerId="ADAL" clId="{FFA94774-5DA0-3745-AD6F-E4B6FBA44464}" dt="2022-08-25T12:41:13.518" v="230" actId="20577"/>
          <ac:spMkLst>
            <pc:docMk/>
            <pc:sldMk cId="4098844750" sldId="631"/>
            <ac:spMk id="2" creationId="{0B90865F-552A-A823-6A91-30027356A257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4098844750" sldId="631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2:41:04.516" v="226" actId="478"/>
          <ac:spMkLst>
            <pc:docMk/>
            <pc:sldMk cId="4098844750" sldId="631"/>
            <ac:spMk id="13" creationId="{CF0FFCDE-4CA8-0743-8CEC-DF7B79E49547}"/>
          </ac:spMkLst>
        </pc:spChg>
        <pc:spChg chg="add del mod ord">
          <ac:chgData name="Chi Kit Ken FONG" userId="233f042c-09e9-4a0c-9043-d675a582571a" providerId="ADAL" clId="{FFA94774-5DA0-3745-AD6F-E4B6FBA44464}" dt="2022-08-25T12:41:17.340" v="231" actId="478"/>
          <ac:spMkLst>
            <pc:docMk/>
            <pc:sldMk cId="4098844750" sldId="631"/>
            <ac:spMk id="14" creationId="{448784DA-1BD7-286F-87EE-2E44AB2DD538}"/>
          </ac:spMkLst>
        </pc:s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930939161" sldId="632"/>
        </pc:sldMkLst>
        <pc:spChg chg="mod ord">
          <ac:chgData name="Chi Kit Ken FONG" userId="233f042c-09e9-4a0c-9043-d675a582571a" providerId="ADAL" clId="{FFA94774-5DA0-3745-AD6F-E4B6FBA44464}" dt="2022-08-25T12:34:41.110" v="148" actId="20577"/>
          <ac:spMkLst>
            <pc:docMk/>
            <pc:sldMk cId="930939161" sldId="632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26.296" v="136" actId="700"/>
          <ac:spMkLst>
            <pc:docMk/>
            <pc:sldMk cId="930939161" sldId="632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930939161" sldId="632"/>
            <ac:grpSpMk id="9" creationId="{8C89EA62-F38E-4285-A105-C5E1BD360093}"/>
          </ac:grpSpMkLst>
        </pc:gr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279757504" sldId="633"/>
        </pc:sldMkLst>
        <pc:spChg chg="mod ord">
          <ac:chgData name="Chi Kit Ken FONG" userId="233f042c-09e9-4a0c-9043-d675a582571a" providerId="ADAL" clId="{FFA94774-5DA0-3745-AD6F-E4B6FBA44464}" dt="2022-08-25T12:35:03.298" v="162" actId="20577"/>
          <ac:spMkLst>
            <pc:docMk/>
            <pc:sldMk cId="1279757504" sldId="633"/>
            <ac:spMk id="2" creationId="{D6148BCC-F25E-47A5-8430-088F92128169}"/>
          </ac:spMkLst>
        </pc:spChg>
        <pc:spChg chg="mod ord">
          <ac:chgData name="Chi Kit Ken FONG" userId="233f042c-09e9-4a0c-9043-d675a582571a" providerId="ADAL" clId="{FFA94774-5DA0-3745-AD6F-E4B6FBA44464}" dt="2022-08-25T12:34:54.677" v="149" actId="700"/>
          <ac:spMkLst>
            <pc:docMk/>
            <pc:sldMk cId="1279757504" sldId="633"/>
            <ac:spMk id="4" creationId="{EA13EB67-8FB3-453E-A0A4-9F0A0B903EB3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279757504" sldId="633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77286276" sldId="634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2" creationId="{F52991BC-D17E-A64E-3C84-81E098B80BBE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3:29:04.285" v="402" actId="21"/>
          <ac:spMkLst>
            <pc:docMk/>
            <pc:sldMk cId="577286276" sldId="634"/>
            <ac:spMk id="13" creationId="{A6AF60C7-DF70-8D48-A6E4-7C8D6818D9C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14" creationId="{D1143050-C4FB-5FDA-6B52-1A8A2886452F}"/>
          </ac:spMkLst>
        </pc:spChg>
        <pc:spChg chg="add mod ord">
          <ac:chgData name="Chi Kit Ken FONG" userId="233f042c-09e9-4a0c-9043-d675a582571a" providerId="ADAL" clId="{FFA94774-5DA0-3745-AD6F-E4B6FBA44464}" dt="2022-08-25T13:29:06.350" v="404" actId="20577"/>
          <ac:spMkLst>
            <pc:docMk/>
            <pc:sldMk cId="577286276" sldId="634"/>
            <ac:spMk id="15" creationId="{949BCC24-7191-7B93-F741-AE41052D8F64}"/>
          </ac:spMkLst>
        </pc:spChg>
        <pc:spChg chg="add del mod ord">
          <ac:chgData name="Chi Kit Ken FONG" userId="233f042c-09e9-4a0c-9043-d675a582571a" providerId="ADAL" clId="{FFA94774-5DA0-3745-AD6F-E4B6FBA44464}" dt="2022-08-25T13:29:12.183" v="405" actId="478"/>
          <ac:spMkLst>
            <pc:docMk/>
            <pc:sldMk cId="577286276" sldId="634"/>
            <ac:spMk id="16" creationId="{D656F33A-E5A5-BBF8-FBE1-513CE85AD96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01867798" sldId="63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2" creationId="{D15B461C-E896-2E62-4E48-DFB501DF557B}"/>
          </ac:spMkLst>
        </pc:spChg>
        <pc:spChg chg="mod ord">
          <ac:chgData name="Chi Kit Ken FONG" userId="233f042c-09e9-4a0c-9043-d675a582571a" providerId="ADAL" clId="{FFA94774-5DA0-3745-AD6F-E4B6FBA44464}" dt="2022-08-25T13:37:57.152" v="556" actId="14100"/>
          <ac:spMkLst>
            <pc:docMk/>
            <pc:sldMk cId="901867798" sldId="636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2:10.472" v="472" actId="20577"/>
          <ac:spMkLst>
            <pc:docMk/>
            <pc:sldMk cId="901867798" sldId="636"/>
            <ac:spMk id="5" creationId="{9C51B560-9DF3-7F56-D335-512ABD0466B5}"/>
          </ac:spMkLst>
        </pc:spChg>
        <pc:spChg chg="mod">
          <ac:chgData name="Chi Kit Ken FONG" userId="233f042c-09e9-4a0c-9043-d675a582571a" providerId="ADAL" clId="{FFA94774-5DA0-3745-AD6F-E4B6FBA44464}" dt="2022-08-25T13:32:08.121" v="466" actId="21"/>
          <ac:spMkLst>
            <pc:docMk/>
            <pc:sldMk cId="901867798" sldId="636"/>
            <ac:spMk id="10" creationId="{E7C93E69-6DDE-3C43-9865-5BEB7326A3EB}"/>
          </ac:spMkLst>
        </pc:spChg>
        <pc:spChg chg="del">
          <ac:chgData name="Chi Kit Ken FONG" userId="233f042c-09e9-4a0c-9043-d675a582571a" providerId="ADAL" clId="{FFA94774-5DA0-3745-AD6F-E4B6FBA44464}" dt="2022-08-25T13:32:13.977" v="473" actId="478"/>
          <ac:spMkLst>
            <pc:docMk/>
            <pc:sldMk cId="901867798" sldId="636"/>
            <ac:spMk id="12" creationId="{46047325-67DE-4912-A4AF-0EE82378E3F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81858707" sldId="63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2" creationId="{41BFEAB5-60D0-8814-0C09-DCBE91B47EC4}"/>
          </ac:spMkLst>
        </pc:spChg>
        <pc:spChg chg="mod ord">
          <ac:chgData name="Chi Kit Ken FONG" userId="233f042c-09e9-4a0c-9043-d675a582571a" providerId="ADAL" clId="{FFA94774-5DA0-3745-AD6F-E4B6FBA44464}" dt="2022-08-25T13:31:56.636" v="464" actId="14100"/>
          <ac:spMkLst>
            <pc:docMk/>
            <pc:sldMk cId="1481858707" sldId="637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1:52.027" v="463" actId="20577"/>
          <ac:spMkLst>
            <pc:docMk/>
            <pc:sldMk cId="1481858707" sldId="637"/>
            <ac:spMk id="8" creationId="{9ECDBBB2-91AE-EAF4-C393-779558BD720A}"/>
          </ac:spMkLst>
        </pc:spChg>
        <pc:spChg chg="del">
          <ac:chgData name="Chi Kit Ken FONG" userId="233f042c-09e9-4a0c-9043-d675a582571a" providerId="ADAL" clId="{FFA94774-5DA0-3745-AD6F-E4B6FBA44464}" dt="2022-08-25T13:32:02.178" v="465" actId="478"/>
          <ac:spMkLst>
            <pc:docMk/>
            <pc:sldMk cId="1481858707" sldId="637"/>
            <ac:spMk id="9" creationId="{8F1B70D5-5DAC-49C8-BF2D-7DC5B40B72C5}"/>
          </ac:spMkLst>
        </pc:spChg>
        <pc:spChg chg="mod">
          <ac:chgData name="Chi Kit Ken FONG" userId="233f042c-09e9-4a0c-9043-d675a582571a" providerId="ADAL" clId="{FFA94774-5DA0-3745-AD6F-E4B6FBA44464}" dt="2022-08-25T13:31:49.353" v="457" actId="21"/>
          <ac:spMkLst>
            <pc:docMk/>
            <pc:sldMk cId="1481858707" sldId="637"/>
            <ac:spMk id="12" creationId="{FC56BD5B-6463-484D-AEEB-21728607C0C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10784685" sldId="63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2" creationId="{041F3751-AE7B-7D2C-D088-3F911CE97A73}"/>
          </ac:spMkLst>
        </pc:spChg>
        <pc:spChg chg="mod ord">
          <ac:chgData name="Chi Kit Ken FONG" userId="233f042c-09e9-4a0c-9043-d675a582571a" providerId="ADAL" clId="{FFA94774-5DA0-3745-AD6F-E4B6FBA44464}" dt="2022-08-25T13:33:05.683" v="485" actId="255"/>
          <ac:spMkLst>
            <pc:docMk/>
            <pc:sldMk cId="410784685" sldId="638"/>
            <ac:spMk id="3" creationId="{BDDE1192-8291-4D93-970C-18B5E59B1B0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4" creationId="{A39D9BDD-94FA-4F5C-9E1E-E1E986A3ABA9}"/>
          </ac:spMkLst>
        </pc:spChg>
        <pc:spChg chg="add mod ord">
          <ac:chgData name="Chi Kit Ken FONG" userId="233f042c-09e9-4a0c-9043-d675a582571a" providerId="ADAL" clId="{FFA94774-5DA0-3745-AD6F-E4B6FBA44464}" dt="2022-08-25T18:04:38.842" v="636" actId="108"/>
          <ac:spMkLst>
            <pc:docMk/>
            <pc:sldMk cId="410784685" sldId="638"/>
            <ac:spMk id="5" creationId="{F0D78DDA-97F5-AD1F-B534-5BE3EF51E667}"/>
          </ac:spMkLst>
        </pc:spChg>
        <pc:spChg chg="mod">
          <ac:chgData name="Chi Kit Ken FONG" userId="233f042c-09e9-4a0c-9043-d675a582571a" providerId="ADAL" clId="{FFA94774-5DA0-3745-AD6F-E4B6FBA44464}" dt="2022-08-25T13:32:56.076" v="482" actId="21"/>
          <ac:spMkLst>
            <pc:docMk/>
            <pc:sldMk cId="410784685" sldId="638"/>
            <ac:spMk id="6" creationId="{BDEBC087-9818-7441-955C-96F7315D511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15439490" sldId="63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2" creationId="{BC3CC284-D330-5E84-EFCD-38476649B827}"/>
          </ac:spMkLst>
        </pc:spChg>
        <pc:spChg chg="mod ord">
          <ac:chgData name="Chi Kit Ken FONG" userId="233f042c-09e9-4a0c-9043-d675a582571a" providerId="ADAL" clId="{FFA94774-5DA0-3745-AD6F-E4B6FBA44464}" dt="2022-08-25T18:03:13.421" v="633" actId="20577"/>
          <ac:spMkLst>
            <pc:docMk/>
            <pc:sldMk cId="315439490" sldId="639"/>
            <ac:spMk id="3" creationId="{7404AA73-7FB1-48F3-BDFF-35781A94634A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4" creationId="{B5352202-8A4D-479E-84E5-29FC0F7163DB}"/>
          </ac:spMkLst>
        </pc:spChg>
        <pc:spChg chg="add mod ord">
          <ac:chgData name="Chi Kit Ken FONG" userId="233f042c-09e9-4a0c-9043-d675a582571a" providerId="ADAL" clId="{FFA94774-5DA0-3745-AD6F-E4B6FBA44464}" dt="2022-08-25T18:13:30.408" v="658" actId="108"/>
          <ac:spMkLst>
            <pc:docMk/>
            <pc:sldMk cId="315439490" sldId="639"/>
            <ac:spMk id="5" creationId="{7F44C9B9-8AB3-1A3D-B94F-E5D25ACE0BC4}"/>
          </ac:spMkLst>
        </pc:spChg>
        <pc:spChg chg="mod">
          <ac:chgData name="Chi Kit Ken FONG" userId="233f042c-09e9-4a0c-9043-d675a582571a" providerId="ADAL" clId="{FFA94774-5DA0-3745-AD6F-E4B6FBA44464}" dt="2022-08-25T13:33:45.342" v="491" actId="21"/>
          <ac:spMkLst>
            <pc:docMk/>
            <pc:sldMk cId="315439490" sldId="639"/>
            <ac:spMk id="9" creationId="{FC4A2A68-F578-364B-A0B3-C995A8045B6A}"/>
          </ac:spMkLst>
        </pc:spChg>
      </pc:sldChg>
      <pc:sldChg chg="add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59287444" sldId="642"/>
        </pc:sldMkLst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3959287444" sldId="642"/>
            <ac:spMk id="2" creationId="{FCFE7A5E-F65F-49D8-AE4A-033A9BF95588}"/>
          </ac:spMkLst>
        </pc:spChg>
        <pc:spChg chg="add mod ord">
          <ac:chgData name="Chi Kit Ken FONG" userId="233f042c-09e9-4a0c-9043-d675a582571a" providerId="ADAL" clId="{FFA94774-5DA0-3745-AD6F-E4B6FBA44464}" dt="2022-08-25T13:28:41.782" v="399" actId="20577"/>
          <ac:spMkLst>
            <pc:docMk/>
            <pc:sldMk cId="3959287444" sldId="642"/>
            <ac:spMk id="3" creationId="{825A880C-169C-3F1E-1C8D-E32F7489AD7A}"/>
          </ac:spMkLst>
        </pc:spChg>
        <pc:spChg chg="mod ord">
          <ac:chgData name="Chi Kit Ken FONG" userId="233f042c-09e9-4a0c-9043-d675a582571a" providerId="ADAL" clId="{FFA94774-5DA0-3745-AD6F-E4B6FBA44464}" dt="2022-08-25T12:47:27.813" v="318" actId="20577"/>
          <ac:spMkLst>
            <pc:docMk/>
            <pc:sldMk cId="3959287444" sldId="642"/>
            <ac:spMk id="4" creationId="{93BC16DD-9C49-4B6E-B573-E209B2FF449F}"/>
          </ac:spMkLst>
        </pc:spChg>
        <pc:spChg chg="mod">
          <ac:chgData name="Chi Kit Ken FONG" userId="233f042c-09e9-4a0c-9043-d675a582571a" providerId="ADAL" clId="{FFA94774-5DA0-3745-AD6F-E4B6FBA44464}" dt="2022-08-25T12:47:01.743" v="312" actId="167"/>
          <ac:spMkLst>
            <pc:docMk/>
            <pc:sldMk cId="3959287444" sldId="642"/>
            <ac:spMk id="5" creationId="{F7225BC9-40CE-48BA-B17F-EDE34B115218}"/>
          </ac:spMkLst>
        </pc:spChg>
        <pc:spChg chg="mod">
          <ac:chgData name="Chi Kit Ken FONG" userId="233f042c-09e9-4a0c-9043-d675a582571a" providerId="ADAL" clId="{FFA94774-5DA0-3745-AD6F-E4B6FBA44464}" dt="2022-08-25T12:45:42.436" v="282" actId="21"/>
          <ac:spMkLst>
            <pc:docMk/>
            <pc:sldMk cId="3959287444" sldId="642"/>
            <ac:spMk id="8" creationId="{5A72E85E-1911-0449-91F1-6C630ACD023F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6594747" sldId="643"/>
        </pc:sldMkLst>
        <pc:spChg chg="add mod ord">
          <ac:chgData name="Chi Kit Ken FONG" userId="233f042c-09e9-4a0c-9043-d675a582571a" providerId="ADAL" clId="{FFA94774-5DA0-3745-AD6F-E4B6FBA44464}" dt="2022-08-25T12:45:20.902" v="280" actId="20577"/>
          <ac:spMkLst>
            <pc:docMk/>
            <pc:sldMk cId="2746594747" sldId="643"/>
            <ac:spMk id="2" creationId="{60522BAA-7AF6-9319-F750-C6035D62AF2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46594747" sldId="643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2:45:16.552" v="274" actId="21"/>
          <ac:spMkLst>
            <pc:docMk/>
            <pc:sldMk cId="2746594747" sldId="643"/>
            <ac:spMk id="12" creationId="{5B99E4DA-3D48-6F43-9291-8A9F839FF164}"/>
          </ac:spMkLst>
        </pc:spChg>
        <pc:spChg chg="add del mod ord">
          <ac:chgData name="Chi Kit Ken FONG" userId="233f042c-09e9-4a0c-9043-d675a582571a" providerId="ADAL" clId="{FFA94774-5DA0-3745-AD6F-E4B6FBA44464}" dt="2022-08-25T12:45:23.807" v="281" actId="478"/>
          <ac:spMkLst>
            <pc:docMk/>
            <pc:sldMk cId="2746594747" sldId="643"/>
            <ac:spMk id="13" creationId="{4E616117-00D3-A3C3-598D-937D7819339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48"/>
        </pc:sldMkLst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7:57:44.780" v="560" actId="255"/>
          <ac:spMkLst>
            <pc:docMk/>
            <pc:sldMk cId="366937398" sldId="648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13" creationId="{30EF740B-F2DB-3C46-7941-CEC1AD55915C}"/>
          </ac:spMkLst>
        </pc:spChg>
        <pc:spChg chg="del">
          <ac:chgData name="Chi Kit Ken FONG" userId="233f042c-09e9-4a0c-9043-d675a582571a" providerId="ADAL" clId="{FFA94774-5DA0-3745-AD6F-E4B6FBA44464}" dt="2022-08-25T12:37:11.340" v="179" actId="478"/>
          <ac:spMkLst>
            <pc:docMk/>
            <pc:sldMk cId="366937398" sldId="648"/>
            <ac:spMk id="16" creationId="{5AB8372A-3171-694D-BCEB-FA91C7CC6F74}"/>
          </ac:spMkLst>
        </pc:spChg>
        <pc:grpChg chg="mod">
          <ac:chgData name="Chi Kit Ken FONG" userId="233f042c-09e9-4a0c-9043-d675a582571a" providerId="ADAL" clId="{FFA94774-5DA0-3745-AD6F-E4B6FBA44464}" dt="2022-08-25T17:57:54.653" v="561" actId="1076"/>
          <ac:grpSpMkLst>
            <pc:docMk/>
            <pc:sldMk cId="366937398" sldId="648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7:58:07.167" v="567" actId="1035"/>
          <ac:picMkLst>
            <pc:docMk/>
            <pc:sldMk cId="366937398" sldId="648"/>
            <ac:picMk id="17" creationId="{706CF2C4-D87D-492C-9734-EEA3215BCC21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64408553" sldId="649"/>
        </pc:sldMkLst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3:29:53.582" v="416" actId="404"/>
          <ac:spMkLst>
            <pc:docMk/>
            <pc:sldMk cId="564408553" sldId="649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6" creationId="{7B00AA23-0FDC-4E79-AB94-381CE478D47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13" creationId="{5B367BF1-35CC-8482-CAED-96504D28329E}"/>
          </ac:spMkLst>
        </pc:spChg>
        <pc:spChg chg="add mod ord">
          <ac:chgData name="Chi Kit Ken FONG" userId="233f042c-09e9-4a0c-9043-d675a582571a" providerId="ADAL" clId="{FFA94774-5DA0-3745-AD6F-E4B6FBA44464}" dt="2022-08-25T13:29:44.243" v="415" actId="20577"/>
          <ac:spMkLst>
            <pc:docMk/>
            <pc:sldMk cId="564408553" sldId="649"/>
            <ac:spMk id="14" creationId="{835D2690-B284-5F11-60A7-BCEF23616FD9}"/>
          </ac:spMkLst>
        </pc:spChg>
        <pc:spChg chg="mod">
          <ac:chgData name="Chi Kit Ken FONG" userId="233f042c-09e9-4a0c-9043-d675a582571a" providerId="ADAL" clId="{FFA94774-5DA0-3745-AD6F-E4B6FBA44464}" dt="2022-08-25T13:29:42.172" v="413" actId="21"/>
          <ac:spMkLst>
            <pc:docMk/>
            <pc:sldMk cId="564408553" sldId="649"/>
            <ac:spMk id="18" creationId="{1CA1DABE-D836-9842-95CD-5F9549C7291E}"/>
          </ac:spMkLst>
        </pc:spChg>
        <pc:grpChg chg="mod">
          <ac:chgData name="Chi Kit Ken FONG" userId="233f042c-09e9-4a0c-9043-d675a582571a" providerId="ADAL" clId="{FFA94774-5DA0-3745-AD6F-E4B6FBA44464}" dt="2022-08-25T13:30:00.897" v="417" actId="1076"/>
          <ac:grpSpMkLst>
            <pc:docMk/>
            <pc:sldMk cId="564408553" sldId="649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3:30:00.897" v="417" actId="1076"/>
          <ac:picMkLst>
            <pc:docMk/>
            <pc:sldMk cId="564408553" sldId="649"/>
            <ac:picMk id="17" creationId="{706CF2C4-D87D-492C-9734-EEA3215BCC21}"/>
          </ac:picMkLst>
        </pc:pic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45073503" sldId="650"/>
        </pc:sldMkLst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2:45:02.547" v="269" actId="27636"/>
          <ac:spMkLst>
            <pc:docMk/>
            <pc:sldMk cId="2045073503" sldId="650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045073503" sldId="650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45:07.630" v="272" actId="20577"/>
          <ac:spMkLst>
            <pc:docMk/>
            <pc:sldMk cId="2045073503" sldId="650"/>
            <ac:spMk id="13" creationId="{F0440149-BE38-50EA-F0A7-511F55C679B0}"/>
          </ac:spMkLst>
        </pc:spChg>
        <pc:spChg chg="mod">
          <ac:chgData name="Chi Kit Ken FONG" userId="233f042c-09e9-4a0c-9043-d675a582571a" providerId="ADAL" clId="{FFA94774-5DA0-3745-AD6F-E4B6FBA44464}" dt="2022-08-25T12:45:05.583" v="270" actId="21"/>
          <ac:spMkLst>
            <pc:docMk/>
            <pc:sldMk cId="2045073503" sldId="650"/>
            <ac:spMk id="14" creationId="{56C4CADA-9F43-124B-BC40-6D670D657B84}"/>
          </ac:spMkLst>
        </pc:spChg>
        <pc:grpChg chg="mod">
          <ac:chgData name="Chi Kit Ken FONG" userId="233f042c-09e9-4a0c-9043-d675a582571a" providerId="ADAL" clId="{FFA94774-5DA0-3745-AD6F-E4B6FBA44464}" dt="2022-08-25T12:45:12.478" v="273" actId="1076"/>
          <ac:grpSpMkLst>
            <pc:docMk/>
            <pc:sldMk cId="2045073503" sldId="650"/>
            <ac:grpSpMk id="12" creationId="{D9A542BD-EEC3-4E34-B602-6335F2AC349F}"/>
          </ac:grpSpMkLst>
        </pc:gr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07743327" sldId="651"/>
        </pc:sldMkLst>
        <pc:spChg chg="add mod ord">
          <ac:chgData name="Chi Kit Ken FONG" userId="233f042c-09e9-4a0c-9043-d675a582571a" providerId="ADAL" clId="{FFA94774-5DA0-3745-AD6F-E4B6FBA44464}" dt="2022-08-25T12:47:45.248" v="322" actId="20577"/>
          <ac:spMkLst>
            <pc:docMk/>
            <pc:sldMk cId="2707743327" sldId="651"/>
            <ac:spMk id="2" creationId="{E2E6FDEE-8F75-AB85-B121-F23AB02603DB}"/>
          </ac:spMkLst>
        </pc:spChg>
        <pc:spChg chg="mod ord">
          <ac:chgData name="Chi Kit Ken FONG" userId="233f042c-09e9-4a0c-9043-d675a582571a" providerId="ADAL" clId="{FFA94774-5DA0-3745-AD6F-E4B6FBA44464}" dt="2022-08-25T12:45:02.517" v="267" actId="27636"/>
          <ac:spMkLst>
            <pc:docMk/>
            <pc:sldMk cId="2707743327" sldId="651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07743327" sldId="651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7:43.519" v="320" actId="21"/>
          <ac:spMkLst>
            <pc:docMk/>
            <pc:sldMk cId="2707743327" sldId="651"/>
            <ac:spMk id="6" creationId="{CE113346-9556-8B48-898A-951DC48A0F9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50209476" sldId="652"/>
        </pc:sldMkLst>
        <pc:spChg chg="add mod ord">
          <ac:chgData name="Chi Kit Ken FONG" userId="233f042c-09e9-4a0c-9043-d675a582571a" providerId="ADAL" clId="{FFA94774-5DA0-3745-AD6F-E4B6FBA44464}" dt="2022-08-25T12:42:12.168" v="243" actId="20577"/>
          <ac:spMkLst>
            <pc:docMk/>
            <pc:sldMk cId="2250209476" sldId="652"/>
            <ac:spMk id="2" creationId="{369C45E8-1AF9-5D15-9470-8DF44BA639B4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2:09.859" v="241" actId="21"/>
          <ac:spMkLst>
            <pc:docMk/>
            <pc:sldMk cId="2250209476" sldId="652"/>
            <ac:spMk id="7" creationId="{C2EFC605-82C1-864E-A228-1C91FB90C60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79715771" sldId="653"/>
        </pc:sldMkLst>
        <pc:spChg chg="add mod ord">
          <ac:chgData name="Chi Kit Ken FONG" userId="233f042c-09e9-4a0c-9043-d675a582571a" providerId="ADAL" clId="{FFA94774-5DA0-3745-AD6F-E4B6FBA44464}" dt="2022-08-25T13:28:08.680" v="388" actId="20577"/>
          <ac:spMkLst>
            <pc:docMk/>
            <pc:sldMk cId="79715771" sldId="653"/>
            <ac:spMk id="2" creationId="{863F0A1E-72A9-F30A-0508-87AC80736E0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79715771" sldId="653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3:28:10.776" v="389" actId="478"/>
          <ac:spMkLst>
            <pc:docMk/>
            <pc:sldMk cId="79715771" sldId="653"/>
            <ac:spMk id="13" creationId="{26C5CA56-EA7A-F440-BEF1-9259E47FEF1F}"/>
          </ac:spMkLst>
        </pc:spChg>
        <pc:spChg chg="add del mod ord">
          <ac:chgData name="Chi Kit Ken FONG" userId="233f042c-09e9-4a0c-9043-d675a582571a" providerId="ADAL" clId="{FFA94774-5DA0-3745-AD6F-E4B6FBA44464}" dt="2022-08-25T13:28:12.447" v="390" actId="478"/>
          <ac:spMkLst>
            <pc:docMk/>
            <pc:sldMk cId="79715771" sldId="653"/>
            <ac:spMk id="14" creationId="{FBB9E4C2-C847-6295-ACB2-B8EFF14D35D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814232255" sldId="654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2" creationId="{5F352BAE-B7D0-4CF7-92CC-F459E74D637C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3" creationId="{622CEDCF-122B-BB75-06E5-D2AE76214ED7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4" creationId="{A3CF4515-7280-D641-B904-2CE224C00120}"/>
          </ac:spMkLst>
        </pc:spChg>
        <pc:spChg chg="mod">
          <ac:chgData name="Chi Kit Ken FONG" userId="233f042c-09e9-4a0c-9043-d675a582571a" providerId="ADAL" clId="{FFA94774-5DA0-3745-AD6F-E4B6FBA44464}" dt="2022-08-25T17:59:55.011" v="596" actId="21"/>
          <ac:spMkLst>
            <pc:docMk/>
            <pc:sldMk cId="1814232255" sldId="654"/>
            <ac:spMk id="14" creationId="{46F9AE70-6038-1F47-BE6F-38AC7597F3D9}"/>
          </ac:spMkLst>
        </pc:spChg>
        <pc:spChg chg="add mod ord">
          <ac:chgData name="Chi Kit Ken FONG" userId="233f042c-09e9-4a0c-9043-d675a582571a" providerId="ADAL" clId="{FFA94774-5DA0-3745-AD6F-E4B6FBA44464}" dt="2022-08-25T18:13:00.205" v="653" actId="108"/>
          <ac:spMkLst>
            <pc:docMk/>
            <pc:sldMk cId="1814232255" sldId="654"/>
            <ac:spMk id="15" creationId="{BF465749-F978-F71F-2907-AC1C7A88F61C}"/>
          </ac:spMkLst>
        </pc:spChg>
      </pc:sldChg>
      <pc:sldChg chg="addSp delSp modSp add mod modTransition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964305423" sldId="655"/>
        </pc:sldMkLst>
        <pc:spChg chg="add del mod ord">
          <ac:chgData name="Chi Kit Ken FONG" userId="233f042c-09e9-4a0c-9043-d675a582571a" providerId="ADAL" clId="{FFA94774-5DA0-3745-AD6F-E4B6FBA44464}" dt="2022-08-25T12:47:49.883" v="323" actId="478"/>
          <ac:spMkLst>
            <pc:docMk/>
            <pc:sldMk cId="3964305423" sldId="655"/>
            <ac:spMk id="2" creationId="{B3D4D00F-7CF4-511A-D2EA-6CD5E0AEFB4C}"/>
          </ac:spMkLst>
        </pc:spChg>
        <pc:spChg chg="add del mod ord">
          <ac:chgData name="Chi Kit Ken FONG" userId="233f042c-09e9-4a0c-9043-d675a582571a" providerId="ADAL" clId="{FFA94774-5DA0-3745-AD6F-E4B6FBA44464}" dt="2022-08-25T12:47:51.350" v="324" actId="478"/>
          <ac:spMkLst>
            <pc:docMk/>
            <pc:sldMk cId="3964305423" sldId="655"/>
            <ac:spMk id="3" creationId="{13A9B2C9-38F9-8D8B-1F29-7554A1D9CB4A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5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2" creationId="{36C8A982-06B1-79A6-729F-409C4F292C1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3" creationId="{61E940DB-2016-8250-AA73-70D0198F7C27}"/>
          </ac:spMkLst>
        </pc:spChg>
        <pc:spChg chg="add mod ord">
          <ac:chgData name="Chi Kit Ken FONG" userId="233f042c-09e9-4a0c-9043-d675a582571a" providerId="ADAL" clId="{FFA94774-5DA0-3745-AD6F-E4B6FBA44464}" dt="2022-08-25T18:12:48.138" v="650" actId="108"/>
          <ac:spMkLst>
            <pc:docMk/>
            <pc:sldMk cId="366937398" sldId="656"/>
            <ac:spMk id="4" creationId="{7E7D8BDB-CA6C-4532-0D9E-4A7105E34DC3}"/>
          </ac:spMkLst>
        </pc:spChg>
        <pc:spChg chg="add del mod ord">
          <ac:chgData name="Chi Kit Ken FONG" userId="233f042c-09e9-4a0c-9043-d675a582571a" providerId="ADAL" clId="{FFA94774-5DA0-3745-AD6F-E4B6FBA44464}" dt="2022-08-25T17:58:44.113" v="576" actId="478"/>
          <ac:spMkLst>
            <pc:docMk/>
            <pc:sldMk cId="366937398" sldId="656"/>
            <ac:spMk id="5" creationId="{3DCFD901-A496-D9E7-726E-F2429F2686B3}"/>
          </ac:spMkLst>
        </pc:spChg>
        <pc:spChg chg="mod">
          <ac:chgData name="Chi Kit Ken FONG" userId="233f042c-09e9-4a0c-9043-d675a582571a" providerId="ADAL" clId="{FFA94774-5DA0-3745-AD6F-E4B6FBA44464}" dt="2022-08-25T17:58:39.738" v="573" actId="21"/>
          <ac:spMkLst>
            <pc:docMk/>
            <pc:sldMk cId="366937398" sldId="656"/>
            <ac:spMk id="31" creationId="{21D3B4FE-E948-1749-BBCB-40737C6C801D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2" creationId="{3A03C8CE-DF50-137B-60EC-154B948097D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3" creationId="{F07483BD-7705-8C63-3580-5EEC013EDF2A}"/>
          </ac:spMkLst>
        </pc:spChg>
        <pc:spChg chg="add mod ord">
          <ac:chgData name="Chi Kit Ken FONG" userId="233f042c-09e9-4a0c-9043-d675a582571a" providerId="ADAL" clId="{FFA94774-5DA0-3745-AD6F-E4B6FBA44464}" dt="2022-08-25T18:12:44.434" v="649" actId="108"/>
          <ac:spMkLst>
            <pc:docMk/>
            <pc:sldMk cId="2235390299" sldId="657"/>
            <ac:spMk id="4" creationId="{F275A78A-F320-469D-8D78-B08839A772DB}"/>
          </ac:spMkLst>
        </pc:spChg>
        <pc:spChg chg="add del mod ord">
          <ac:chgData name="Chi Kit Ken FONG" userId="233f042c-09e9-4a0c-9043-d675a582571a" providerId="ADAL" clId="{FFA94774-5DA0-3745-AD6F-E4B6FBA44464}" dt="2022-08-25T17:58:33.131" v="572" actId="478"/>
          <ac:spMkLst>
            <pc:docMk/>
            <pc:sldMk cId="2235390299" sldId="657"/>
            <ac:spMk id="5" creationId="{0A67D53D-F2C1-E413-ED28-1AADC4AACDE6}"/>
          </ac:spMkLst>
        </pc:spChg>
        <pc:spChg chg="mod">
          <ac:chgData name="Chi Kit Ken FONG" userId="233f042c-09e9-4a0c-9043-d675a582571a" providerId="ADAL" clId="{FFA94774-5DA0-3745-AD6F-E4B6FBA44464}" dt="2022-08-25T17:58:25.889" v="569" actId="21"/>
          <ac:spMkLst>
            <pc:docMk/>
            <pc:sldMk cId="2235390299" sldId="657"/>
            <ac:spMk id="27" creationId="{00648A3E-F7C1-A24D-8E43-F52D94BD3BA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2" creationId="{36FFE9AE-6EBE-3D0F-8C38-AD0B1B42739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4" creationId="{C23CCF71-7361-FB56-89D7-D340CD3FDB52}"/>
          </ac:spMkLst>
        </pc:spChg>
        <pc:spChg chg="add del mod ord">
          <ac:chgData name="Chi Kit Ken FONG" userId="233f042c-09e9-4a0c-9043-d675a582571a" providerId="ADAL" clId="{FFA94774-5DA0-3745-AD6F-E4B6FBA44464}" dt="2022-08-25T17:56:30.018" v="557" actId="478"/>
          <ac:spMkLst>
            <pc:docMk/>
            <pc:sldMk cId="0" sldId="658"/>
            <ac:spMk id="5" creationId="{03248267-3DF6-77A8-16D4-E42156A27410}"/>
          </ac:spMkLst>
        </pc:spChg>
        <pc:spChg chg="add del mod ord">
          <ac:chgData name="Chi Kit Ken FONG" userId="233f042c-09e9-4a0c-9043-d675a582571a" providerId="ADAL" clId="{FFA94774-5DA0-3745-AD6F-E4B6FBA44464}" dt="2022-08-25T17:56:38.898" v="559" actId="478"/>
          <ac:spMkLst>
            <pc:docMk/>
            <pc:sldMk cId="0" sldId="658"/>
            <ac:spMk id="6" creationId="{EFBA0650-7859-8D64-D6FA-E933F748E511}"/>
          </ac:spMkLst>
        </pc:spChg>
      </pc:sldChg>
      <pc:sldChg chg="add del modTransition setBg">
        <pc:chgData name="Chi Kit Ken FONG" userId="233f042c-09e9-4a0c-9043-d675a582571a" providerId="ADAL" clId="{FFA94774-5DA0-3745-AD6F-E4B6FBA44464}" dt="2022-08-25T12:36:47.088" v="164" actId="2696"/>
        <pc:sldMkLst>
          <pc:docMk/>
          <pc:sldMk cId="0" sldId="659"/>
        </pc:sldMkLst>
      </pc:sldChg>
      <pc:sldMasterChg chg="modTransition delSldLayout modSldLayout">
        <pc:chgData name="Chi Kit Ken FONG" userId="233f042c-09e9-4a0c-9043-d675a582571a" providerId="ADAL" clId="{FFA94774-5DA0-3745-AD6F-E4B6FBA44464}" dt="2022-08-30T16:04:09.887" v="665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8"/>
          </pc:sldLayoutMkLst>
        </pc:sldLayoutChg>
        <pc:sldLayoutChg chg="addSp delSp modSp mod 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9"/>
          </pc:sldLayoutMkLst>
          <pc:spChg chg="mod">
            <ac:chgData name="Chi Kit Ken FONG" userId="233f042c-09e9-4a0c-9043-d675a582571a" providerId="ADAL" clId="{FFA94774-5DA0-3745-AD6F-E4B6FBA44464}" dt="2022-08-25T12:31:12.535" v="70" actId="167"/>
            <ac:spMkLst>
              <pc:docMk/>
              <pc:sldMasterMk cId="0" sldId="2147483658"/>
              <pc:sldLayoutMk cId="0" sldId="2147483649"/>
              <ac:spMk id="16" creationId="{00000000-0000-0000-0000-000000000000}"/>
            </ac:spMkLst>
          </pc:spChg>
          <pc:spChg chg="mod">
            <ac:chgData name="Chi Kit Ken FONG" userId="233f042c-09e9-4a0c-9043-d675a582571a" providerId="ADAL" clId="{FFA94774-5DA0-3745-AD6F-E4B6FBA44464}" dt="2022-08-25T12:31:02.111" v="68" actId="171"/>
            <ac:spMkLst>
              <pc:docMk/>
              <pc:sldMasterMk cId="0" sldId="2147483658"/>
              <pc:sldLayoutMk cId="0" sldId="2147483649"/>
              <ac:spMk id="17" creationId="{00000000-0000-0000-0000-000000000000}"/>
            </ac:spMkLst>
          </pc:spChg>
          <pc:spChg chg="add del">
            <ac:chgData name="Chi Kit Ken FONG" userId="233f042c-09e9-4a0c-9043-d675a582571a" providerId="ADAL" clId="{FFA94774-5DA0-3745-AD6F-E4B6FBA44464}" dt="2022-08-25T12:31:08.356" v="69" actId="478"/>
            <ac:spMkLst>
              <pc:docMk/>
              <pc:sldMasterMk cId="0" sldId="2147483658"/>
              <pc:sldLayoutMk cId="0" sldId="2147483649"/>
              <ac:spMk id="18" creationId="{00000000-0000-0000-0000-000000000000}"/>
            </ac:spMkLst>
          </pc:spChg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1"/>
          </pc:sldLayoutMkLst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626314318" sldId="2147483659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1014239510" sldId="214748366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814198521" sldId="2147483661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754526924" sldId="2147483662"/>
          </pc:sldLayoutMkLst>
        </pc:sldLayoutChg>
      </pc:sldMasterChg>
    </pc:docChg>
  </pc:docChgLst>
  <pc:docChgLst>
    <pc:chgData name="FONG Chi Kit Ken" userId="233f042c-09e9-4a0c-9043-d675a582571a" providerId="ADAL" clId="{20E70D5E-F673-604A-98D8-62D5E17B8562}"/>
    <pc:docChg chg="undo redo custSel modSld modMainMaster">
      <pc:chgData name="FONG Chi Kit Ken" userId="233f042c-09e9-4a0c-9043-d675a582571a" providerId="ADAL" clId="{20E70D5E-F673-604A-98D8-62D5E17B8562}" dt="2023-02-21T20:03:21.169" v="475"/>
      <pc:docMkLst>
        <pc:docMk/>
      </pc:docMkLst>
      <pc:sldChg chg="modSp mod">
        <pc:chgData name="FONG Chi Kit Ken" userId="233f042c-09e9-4a0c-9043-d675a582571a" providerId="ADAL" clId="{20E70D5E-F673-604A-98D8-62D5E17B8562}" dt="2023-02-21T19:28:26.592" v="2" actId="1582"/>
        <pc:sldMkLst>
          <pc:docMk/>
          <pc:sldMk cId="2676954138" sldId="257"/>
        </pc:sldMkLst>
        <pc:spChg chg="mod">
          <ac:chgData name="FONG Chi Kit Ken" userId="233f042c-09e9-4a0c-9043-d675a582571a" providerId="ADAL" clId="{20E70D5E-F673-604A-98D8-62D5E17B8562}" dt="2023-02-21T19:28:26.592" v="2" actId="1582"/>
          <ac:spMkLst>
            <pc:docMk/>
            <pc:sldMk cId="2676954138" sldId="257"/>
            <ac:spMk id="216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8:26.592" v="2" actId="1582"/>
          <ac:spMkLst>
            <pc:docMk/>
            <pc:sldMk cId="2676954138" sldId="257"/>
            <ac:spMk id="229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8:26.592" v="2" actId="1582"/>
          <ac:spMkLst>
            <pc:docMk/>
            <pc:sldMk cId="2676954138" sldId="257"/>
            <ac:spMk id="231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8:26.592" v="2" actId="1582"/>
          <ac:spMkLst>
            <pc:docMk/>
            <pc:sldMk cId="2676954138" sldId="257"/>
            <ac:spMk id="232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8:26.592" v="2" actId="1582"/>
          <ac:spMkLst>
            <pc:docMk/>
            <pc:sldMk cId="2676954138" sldId="257"/>
            <ac:spMk id="234" creationId="{00000000-0000-0000-0000-000000000000}"/>
          </ac:spMkLst>
        </pc:sp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14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17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18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19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20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21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2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23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24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25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8:26.592" v="2" actId="1582"/>
          <ac:cxnSpMkLst>
            <pc:docMk/>
            <pc:sldMk cId="2676954138" sldId="257"/>
            <ac:cxnSpMk id="235" creationId="{00000000-0000-0000-0000-000000000000}"/>
          </ac:cxnSpMkLst>
        </pc:cxnChg>
      </pc:sldChg>
      <pc:sldChg chg="modSp mod">
        <pc:chgData name="FONG Chi Kit Ken" userId="233f042c-09e9-4a0c-9043-d675a582571a" providerId="ADAL" clId="{20E70D5E-F673-604A-98D8-62D5E17B8562}" dt="2023-02-21T19:29:25.618" v="5" actId="1582"/>
        <pc:sldMkLst>
          <pc:docMk/>
          <pc:sldMk cId="2268826655" sldId="258"/>
        </pc:sldMkLst>
        <pc:spChg chg="mod">
          <ac:chgData name="FONG Chi Kit Ken" userId="233f042c-09e9-4a0c-9043-d675a582571a" providerId="ADAL" clId="{20E70D5E-F673-604A-98D8-62D5E17B8562}" dt="2023-02-21T19:29:25.618" v="5" actId="1582"/>
          <ac:spMkLst>
            <pc:docMk/>
            <pc:sldMk cId="2268826655" sldId="258"/>
            <ac:spMk id="243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25.618" v="5" actId="1582"/>
          <ac:spMkLst>
            <pc:docMk/>
            <pc:sldMk cId="2268826655" sldId="258"/>
            <ac:spMk id="248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17.909" v="4" actId="1582"/>
          <ac:spMkLst>
            <pc:docMk/>
            <pc:sldMk cId="2268826655" sldId="258"/>
            <ac:spMk id="254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25.618" v="5" actId="1582"/>
          <ac:spMkLst>
            <pc:docMk/>
            <pc:sldMk cId="2268826655" sldId="258"/>
            <ac:spMk id="255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17.909" v="4" actId="1582"/>
          <ac:spMkLst>
            <pc:docMk/>
            <pc:sldMk cId="2268826655" sldId="258"/>
            <ac:spMk id="256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25.618" v="5" actId="1582"/>
          <ac:spMkLst>
            <pc:docMk/>
            <pc:sldMk cId="2268826655" sldId="258"/>
            <ac:spMk id="257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25.618" v="5" actId="1582"/>
          <ac:spMkLst>
            <pc:docMk/>
            <pc:sldMk cId="2268826655" sldId="258"/>
            <ac:spMk id="258" creationId="{00000000-0000-0000-0000-000000000000}"/>
          </ac:spMkLst>
        </pc:sp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4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44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45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46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47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49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50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51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5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53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25.618" v="5" actId="1582"/>
          <ac:cxnSpMkLst>
            <pc:docMk/>
            <pc:sldMk cId="2268826655" sldId="258"/>
            <ac:cxnSpMk id="260" creationId="{00000000-0000-0000-0000-000000000000}"/>
          </ac:cxnSpMkLst>
        </pc:cxnChg>
      </pc:sldChg>
      <pc:sldChg chg="delSp modSp mod">
        <pc:chgData name="FONG Chi Kit Ken" userId="233f042c-09e9-4a0c-9043-d675a582571a" providerId="ADAL" clId="{20E70D5E-F673-604A-98D8-62D5E17B8562}" dt="2023-02-21T19:30:34.998" v="10" actId="1582"/>
        <pc:sldMkLst>
          <pc:docMk/>
          <pc:sldMk cId="2871516436" sldId="262"/>
        </pc:sldMkLst>
        <pc:spChg chg="mod topLvl">
          <ac:chgData name="FONG Chi Kit Ken" userId="233f042c-09e9-4a0c-9043-d675a582571a" providerId="ADAL" clId="{20E70D5E-F673-604A-98D8-62D5E17B8562}" dt="2023-02-21T19:30:34.998" v="10" actId="1582"/>
          <ac:spMkLst>
            <pc:docMk/>
            <pc:sldMk cId="2871516436" sldId="262"/>
            <ac:spMk id="25" creationId="{0516CE07-026A-40A0-9817-473A928FA676}"/>
          </ac:spMkLst>
        </pc:spChg>
        <pc:spChg chg="mod topLvl">
          <ac:chgData name="FONG Chi Kit Ken" userId="233f042c-09e9-4a0c-9043-d675a582571a" providerId="ADAL" clId="{20E70D5E-F673-604A-98D8-62D5E17B8562}" dt="2023-02-21T19:30:27.492" v="9" actId="1582"/>
          <ac:spMkLst>
            <pc:docMk/>
            <pc:sldMk cId="2871516436" sldId="262"/>
            <ac:spMk id="37" creationId="{BEC0740A-ECA3-4B55-9033-4B42D8A9DA77}"/>
          </ac:spMkLst>
        </pc:spChg>
        <pc:spChg chg="mod topLvl">
          <ac:chgData name="FONG Chi Kit Ken" userId="233f042c-09e9-4a0c-9043-d675a582571a" providerId="ADAL" clId="{20E70D5E-F673-604A-98D8-62D5E17B8562}" dt="2023-02-21T19:30:27.492" v="9" actId="1582"/>
          <ac:spMkLst>
            <pc:docMk/>
            <pc:sldMk cId="2871516436" sldId="262"/>
            <ac:spMk id="38" creationId="{7F7A15F1-EE5A-43D6-8F23-4CF9016132E2}"/>
          </ac:spMkLst>
        </pc:spChg>
        <pc:spChg chg="mod topLvl">
          <ac:chgData name="FONG Chi Kit Ken" userId="233f042c-09e9-4a0c-9043-d675a582571a" providerId="ADAL" clId="{20E70D5E-F673-604A-98D8-62D5E17B8562}" dt="2023-02-21T19:30:34.998" v="10" actId="1582"/>
          <ac:spMkLst>
            <pc:docMk/>
            <pc:sldMk cId="2871516436" sldId="262"/>
            <ac:spMk id="311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0:34.998" v="10" actId="1582"/>
          <ac:spMkLst>
            <pc:docMk/>
            <pc:sldMk cId="2871516436" sldId="262"/>
            <ac:spMk id="315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0:34.998" v="10" actId="1582"/>
          <ac:spMkLst>
            <pc:docMk/>
            <pc:sldMk cId="2871516436" sldId="262"/>
            <ac:spMk id="316" creationId="{00000000-0000-0000-0000-000000000000}"/>
          </ac:spMkLst>
        </pc:spChg>
        <pc:spChg chg="topLvl">
          <ac:chgData name="FONG Chi Kit Ken" userId="233f042c-09e9-4a0c-9043-d675a582571a" providerId="ADAL" clId="{20E70D5E-F673-604A-98D8-62D5E17B8562}" dt="2023-02-21T19:30:15.470" v="7" actId="165"/>
          <ac:spMkLst>
            <pc:docMk/>
            <pc:sldMk cId="2871516436" sldId="262"/>
            <ac:spMk id="322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0:34.998" v="10" actId="1582"/>
          <ac:spMkLst>
            <pc:docMk/>
            <pc:sldMk cId="2871516436" sldId="262"/>
            <ac:spMk id="323" creationId="{00000000-0000-0000-0000-000000000000}"/>
          </ac:spMkLst>
        </pc:spChg>
        <pc:spChg chg="topLvl">
          <ac:chgData name="FONG Chi Kit Ken" userId="233f042c-09e9-4a0c-9043-d675a582571a" providerId="ADAL" clId="{20E70D5E-F673-604A-98D8-62D5E17B8562}" dt="2023-02-21T19:30:15.470" v="7" actId="165"/>
          <ac:spMkLst>
            <pc:docMk/>
            <pc:sldMk cId="2871516436" sldId="262"/>
            <ac:spMk id="324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0:34.998" v="10" actId="1582"/>
          <ac:spMkLst>
            <pc:docMk/>
            <pc:sldMk cId="2871516436" sldId="262"/>
            <ac:spMk id="333" creationId="{00000000-0000-0000-0000-000000000000}"/>
          </ac:spMkLst>
        </pc:spChg>
        <pc:grpChg chg="del">
          <ac:chgData name="FONG Chi Kit Ken" userId="233f042c-09e9-4a0c-9043-d675a582571a" providerId="ADAL" clId="{20E70D5E-F673-604A-98D8-62D5E17B8562}" dt="2023-02-21T19:30:15.470" v="7" actId="165"/>
          <ac:grpSpMkLst>
            <pc:docMk/>
            <pc:sldMk cId="2871516436" sldId="262"/>
            <ac:grpSpMk id="12" creationId="{3C25F226-24AD-4ED8-87C5-50E9DB79B108}"/>
          </ac:grpSpMkLst>
        </pc:grp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8" creationId="{29BC0572-E8F9-427C-B6A2-35F8BFDFC731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" creationId="{118195A4-0E6D-4525-A14D-1CDCAD5D20C4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0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2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3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4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7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8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19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20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21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30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34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0:34.998" v="10" actId="1582"/>
          <ac:cxnSpMkLst>
            <pc:docMk/>
            <pc:sldMk cId="2871516436" sldId="262"/>
            <ac:cxnSpMk id="335" creationId="{00000000-0000-0000-0000-000000000000}"/>
          </ac:cxnSpMkLst>
        </pc:cxnChg>
      </pc:sldChg>
      <pc:sldChg chg="delSp modSp mod">
        <pc:chgData name="FONG Chi Kit Ken" userId="233f042c-09e9-4a0c-9043-d675a582571a" providerId="ADAL" clId="{20E70D5E-F673-604A-98D8-62D5E17B8562}" dt="2023-02-21T19:31:04.698" v="12" actId="1582"/>
        <pc:sldMkLst>
          <pc:docMk/>
          <pc:sldMk cId="1397699142" sldId="265"/>
        </pc:sldMkLst>
        <pc:spChg chg="mod topLvl">
          <ac:chgData name="FONG Chi Kit Ken" userId="233f042c-09e9-4a0c-9043-d675a582571a" providerId="ADAL" clId="{20E70D5E-F673-604A-98D8-62D5E17B8562}" dt="2023-02-21T19:31:04.698" v="12" actId="1582"/>
          <ac:spMkLst>
            <pc:docMk/>
            <pc:sldMk cId="1397699142" sldId="265"/>
            <ac:spMk id="26" creationId="{AE70F9BB-99CA-4F08-8917-90BDCE3D54A4}"/>
          </ac:spMkLst>
        </pc:spChg>
        <pc:spChg chg="topLvl">
          <ac:chgData name="FONG Chi Kit Ken" userId="233f042c-09e9-4a0c-9043-d675a582571a" providerId="ADAL" clId="{20E70D5E-F673-604A-98D8-62D5E17B8562}" dt="2023-02-21T19:30:52.728" v="11" actId="165"/>
          <ac:spMkLst>
            <pc:docMk/>
            <pc:sldMk cId="1397699142" sldId="265"/>
            <ac:spMk id="37" creationId="{140C19F6-52DF-43CD-AC64-86B9B570E0CF}"/>
          </ac:spMkLst>
        </pc:spChg>
        <pc:spChg chg="mod topLvl">
          <ac:chgData name="FONG Chi Kit Ken" userId="233f042c-09e9-4a0c-9043-d675a582571a" providerId="ADAL" clId="{20E70D5E-F673-604A-98D8-62D5E17B8562}" dt="2023-02-21T19:31:04.698" v="12" actId="1582"/>
          <ac:spMkLst>
            <pc:docMk/>
            <pc:sldMk cId="1397699142" sldId="265"/>
            <ac:spMk id="38" creationId="{9B6F47C7-6353-4BE2-B5B2-AADA390A696F}"/>
          </ac:spMkLst>
        </pc:spChg>
        <pc:spChg chg="topLvl">
          <ac:chgData name="FONG Chi Kit Ken" userId="233f042c-09e9-4a0c-9043-d675a582571a" providerId="ADAL" clId="{20E70D5E-F673-604A-98D8-62D5E17B8562}" dt="2023-02-21T19:30:52.728" v="11" actId="165"/>
          <ac:spMkLst>
            <pc:docMk/>
            <pc:sldMk cId="1397699142" sldId="265"/>
            <ac:spMk id="39" creationId="{9F43DBB2-477E-4A29-99BE-4990D99CE5D2}"/>
          </ac:spMkLst>
        </pc:spChg>
        <pc:spChg chg="mod topLvl">
          <ac:chgData name="FONG Chi Kit Ken" userId="233f042c-09e9-4a0c-9043-d675a582571a" providerId="ADAL" clId="{20E70D5E-F673-604A-98D8-62D5E17B8562}" dt="2023-02-21T19:31:04.698" v="12" actId="1582"/>
          <ac:spMkLst>
            <pc:docMk/>
            <pc:sldMk cId="1397699142" sldId="265"/>
            <ac:spMk id="40" creationId="{46DD29F9-BAC5-4FA6-AAD1-0C4392BFF896}"/>
          </ac:spMkLst>
        </pc:spChg>
        <pc:spChg chg="mod topLvl">
          <ac:chgData name="FONG Chi Kit Ken" userId="233f042c-09e9-4a0c-9043-d675a582571a" providerId="ADAL" clId="{20E70D5E-F673-604A-98D8-62D5E17B8562}" dt="2023-02-21T19:31:04.698" v="12" actId="1582"/>
          <ac:spMkLst>
            <pc:docMk/>
            <pc:sldMk cId="1397699142" sldId="265"/>
            <ac:spMk id="41" creationId="{1B02E231-1C32-402E-909C-495EA7A30AA9}"/>
          </ac:spMkLst>
        </pc:spChg>
        <pc:spChg chg="mod topLvl">
          <ac:chgData name="FONG Chi Kit Ken" userId="233f042c-09e9-4a0c-9043-d675a582571a" providerId="ADAL" clId="{20E70D5E-F673-604A-98D8-62D5E17B8562}" dt="2023-02-21T19:31:04.698" v="12" actId="1582"/>
          <ac:spMkLst>
            <pc:docMk/>
            <pc:sldMk cId="1397699142" sldId="265"/>
            <ac:spMk id="43" creationId="{4235A924-1072-4B06-A7AD-2EE2DD511356}"/>
          </ac:spMkLst>
        </pc:spChg>
        <pc:spChg chg="mod topLvl">
          <ac:chgData name="FONG Chi Kit Ken" userId="233f042c-09e9-4a0c-9043-d675a582571a" providerId="ADAL" clId="{20E70D5E-F673-604A-98D8-62D5E17B8562}" dt="2023-02-21T19:31:04.698" v="12" actId="1582"/>
          <ac:spMkLst>
            <pc:docMk/>
            <pc:sldMk cId="1397699142" sldId="265"/>
            <ac:spMk id="47" creationId="{EA427DBA-9C40-40E2-BC77-424A1189E4D2}"/>
          </ac:spMkLst>
        </pc:spChg>
        <pc:spChg chg="topLvl">
          <ac:chgData name="FONG Chi Kit Ken" userId="233f042c-09e9-4a0c-9043-d675a582571a" providerId="ADAL" clId="{20E70D5E-F673-604A-98D8-62D5E17B8562}" dt="2023-02-21T19:30:52.728" v="11" actId="165"/>
          <ac:spMkLst>
            <pc:docMk/>
            <pc:sldMk cId="1397699142" sldId="265"/>
            <ac:spMk id="49" creationId="{2F6D3645-E321-4803-A4C3-3A39E0B570C3}"/>
          </ac:spMkLst>
        </pc:spChg>
        <pc:spChg chg="topLvl">
          <ac:chgData name="FONG Chi Kit Ken" userId="233f042c-09e9-4a0c-9043-d675a582571a" providerId="ADAL" clId="{20E70D5E-F673-604A-98D8-62D5E17B8562}" dt="2023-02-21T19:30:52.728" v="11" actId="165"/>
          <ac:spMkLst>
            <pc:docMk/>
            <pc:sldMk cId="1397699142" sldId="265"/>
            <ac:spMk id="50" creationId="{17CCE653-F5AC-4A5E-A1B0-2B6494D12B80}"/>
          </ac:spMkLst>
        </pc:spChg>
        <pc:grpChg chg="del">
          <ac:chgData name="FONG Chi Kit Ken" userId="233f042c-09e9-4a0c-9043-d675a582571a" providerId="ADAL" clId="{20E70D5E-F673-604A-98D8-62D5E17B8562}" dt="2023-02-21T19:30:52.728" v="11" actId="165"/>
          <ac:grpSpMkLst>
            <pc:docMk/>
            <pc:sldMk cId="1397699142" sldId="265"/>
            <ac:grpSpMk id="24" creationId="{1C1BB83F-71F9-4EA6-9A71-5D0F43F16D8E}"/>
          </ac:grpSpMkLst>
        </pc:grp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25" creationId="{7622D141-1F33-433C-8813-37A98DBC1DCF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29" creationId="{C55098B0-917A-4CFF-9242-7654B78BE739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0" creationId="{1CF5DB94-F819-41B1-95CA-7943548BA735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1" creationId="{508F3D11-72BB-4EF6-8C2A-118E08E78511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2" creationId="{EF19BCF2-D386-42F4-A0E1-EC72AC9C37BA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3" creationId="{C281D7DD-DF99-42D6-A354-62C27158841A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4" creationId="{65ECA0D4-DA87-40B4-B632-C1C848A277B5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5" creationId="{25A2C36A-97CE-4CED-BCA6-E05CC86BC3C6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36" creationId="{4AD68519-B138-4A00-81CE-D5CB376F7826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42" creationId="{057D8386-9127-4DDF-9C67-36F368D8A232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44" creationId="{127B53B2-C3C9-4EB4-AB88-528E741E8CD6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45" creationId="{741234D1-38AA-453B-8777-5CD2945A2BAE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46" creationId="{6AFB0F11-7B26-423D-A6E4-3C4C7F6CC335}"/>
          </ac:cxnSpMkLst>
        </pc:cxnChg>
        <pc:cxnChg chg="mod topLvl">
          <ac:chgData name="FONG Chi Kit Ken" userId="233f042c-09e9-4a0c-9043-d675a582571a" providerId="ADAL" clId="{20E70D5E-F673-604A-98D8-62D5E17B8562}" dt="2023-02-21T19:31:04.698" v="12" actId="1582"/>
          <ac:cxnSpMkLst>
            <pc:docMk/>
            <pc:sldMk cId="1397699142" sldId="265"/>
            <ac:cxnSpMk id="48" creationId="{266DC7A1-6076-4EF0-94C8-B6F337158F63}"/>
          </ac:cxnSpMkLst>
        </pc:cxnChg>
      </pc:sldChg>
      <pc:sldChg chg="modSp mod">
        <pc:chgData name="FONG Chi Kit Ken" userId="233f042c-09e9-4a0c-9043-d675a582571a" providerId="ADAL" clId="{20E70D5E-F673-604A-98D8-62D5E17B8562}" dt="2023-02-21T19:32:29.290" v="16" actId="1582"/>
        <pc:sldMkLst>
          <pc:docMk/>
          <pc:sldMk cId="927206997" sldId="270"/>
        </pc:sldMkLst>
        <pc:spChg chg="mod">
          <ac:chgData name="FONG Chi Kit Ken" userId="233f042c-09e9-4a0c-9043-d675a582571a" providerId="ADAL" clId="{20E70D5E-F673-604A-98D8-62D5E17B8562}" dt="2023-02-21T19:32:29.290" v="16" actId="1582"/>
          <ac:spMkLst>
            <pc:docMk/>
            <pc:sldMk cId="927206997" sldId="270"/>
            <ac:spMk id="420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32:29.290" v="16" actId="1582"/>
          <ac:spMkLst>
            <pc:docMk/>
            <pc:sldMk cId="927206997" sldId="270"/>
            <ac:spMk id="424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32:29.290" v="16" actId="1582"/>
          <ac:spMkLst>
            <pc:docMk/>
            <pc:sldMk cId="927206997" sldId="270"/>
            <ac:spMk id="431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32:29.290" v="16" actId="1582"/>
          <ac:spMkLst>
            <pc:docMk/>
            <pc:sldMk cId="927206997" sldId="270"/>
            <ac:spMk id="433" creationId="{00000000-0000-0000-0000-000000000000}"/>
          </ac:spMkLst>
        </pc:sp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19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1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3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5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6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7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8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29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29.290" v="16" actId="1582"/>
          <ac:cxnSpMkLst>
            <pc:docMk/>
            <pc:sldMk cId="927206997" sldId="270"/>
            <ac:cxnSpMk id="435" creationId="{00000000-0000-0000-0000-000000000000}"/>
          </ac:cxnSpMkLst>
        </pc:cxnChg>
      </pc:sldChg>
      <pc:sldChg chg="modSp mod">
        <pc:chgData name="FONG Chi Kit Ken" userId="233f042c-09e9-4a0c-9043-d675a582571a" providerId="ADAL" clId="{20E70D5E-F673-604A-98D8-62D5E17B8562}" dt="2023-02-21T19:32:46.121" v="17" actId="1582"/>
        <pc:sldMkLst>
          <pc:docMk/>
          <pc:sldMk cId="1086419127" sldId="272"/>
        </pc:sldMkLst>
        <pc:spChg chg="mod">
          <ac:chgData name="FONG Chi Kit Ken" userId="233f042c-09e9-4a0c-9043-d675a582571a" providerId="ADAL" clId="{20E70D5E-F673-604A-98D8-62D5E17B8562}" dt="2023-02-21T19:32:46.121" v="17" actId="1582"/>
          <ac:spMkLst>
            <pc:docMk/>
            <pc:sldMk cId="1086419127" sldId="272"/>
            <ac:spMk id="452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32:46.121" v="17" actId="1582"/>
          <ac:spMkLst>
            <pc:docMk/>
            <pc:sldMk cId="1086419127" sldId="272"/>
            <ac:spMk id="455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32:46.121" v="17" actId="1582"/>
          <ac:spMkLst>
            <pc:docMk/>
            <pc:sldMk cId="1086419127" sldId="272"/>
            <ac:spMk id="457" creationId="{00000000-0000-0000-0000-000000000000}"/>
          </ac:spMkLst>
        </pc:sp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51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53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54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56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58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59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60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61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6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32:46.121" v="17" actId="1582"/>
          <ac:cxnSpMkLst>
            <pc:docMk/>
            <pc:sldMk cId="1086419127" sldId="272"/>
            <ac:cxnSpMk id="467" creationId="{00000000-0000-0000-0000-000000000000}"/>
          </ac:cxnSpMkLst>
        </pc:cxnChg>
      </pc:sldChg>
      <pc:sldChg chg="addSp delSp modSp mod">
        <pc:chgData name="FONG Chi Kit Ken" userId="233f042c-09e9-4a0c-9043-d675a582571a" providerId="ADAL" clId="{20E70D5E-F673-604A-98D8-62D5E17B8562}" dt="2023-02-21T19:33:38.222" v="22" actId="1582"/>
        <pc:sldMkLst>
          <pc:docMk/>
          <pc:sldMk cId="2054075578" sldId="273"/>
        </pc:sldMkLst>
        <pc:spChg chg="add del mod">
          <ac:chgData name="FONG Chi Kit Ken" userId="233f042c-09e9-4a0c-9043-d675a582571a" providerId="ADAL" clId="{20E70D5E-F673-604A-98D8-62D5E17B8562}" dt="2023-02-21T19:33:38.222" v="22" actId="1582"/>
          <ac:spMkLst>
            <pc:docMk/>
            <pc:sldMk cId="2054075578" sldId="273"/>
            <ac:spMk id="39" creationId="{00000000-0000-0000-0000-000000000000}"/>
          </ac:spMkLst>
        </pc:spChg>
        <pc:spChg chg="add del">
          <ac:chgData name="FONG Chi Kit Ken" userId="233f042c-09e9-4a0c-9043-d675a582571a" providerId="ADAL" clId="{20E70D5E-F673-604A-98D8-62D5E17B8562}" dt="2023-02-21T19:33:28.204" v="21" actId="21"/>
          <ac:spMkLst>
            <pc:docMk/>
            <pc:sldMk cId="2054075578" sldId="273"/>
            <ac:spMk id="48" creationId="{00000000-0000-0000-0000-000000000000}"/>
          </ac:spMkLst>
        </pc:spChg>
        <pc:spChg chg="add del mod">
          <ac:chgData name="FONG Chi Kit Ken" userId="233f042c-09e9-4a0c-9043-d675a582571a" providerId="ADAL" clId="{20E70D5E-F673-604A-98D8-62D5E17B8562}" dt="2023-02-21T19:33:38.222" v="22" actId="1582"/>
          <ac:spMkLst>
            <pc:docMk/>
            <pc:sldMk cId="2054075578" sldId="273"/>
            <ac:spMk id="49" creationId="{00000000-0000-0000-0000-000000000000}"/>
          </ac:spMkLst>
        </pc:spChg>
        <pc:spChg chg="add del">
          <ac:chgData name="FONG Chi Kit Ken" userId="233f042c-09e9-4a0c-9043-d675a582571a" providerId="ADAL" clId="{20E70D5E-F673-604A-98D8-62D5E17B8562}" dt="2023-02-21T19:33:28.204" v="21" actId="21"/>
          <ac:spMkLst>
            <pc:docMk/>
            <pc:sldMk cId="2054075578" sldId="273"/>
            <ac:spMk id="50" creationId="{00000000-0000-0000-0000-000000000000}"/>
          </ac:spMkLst>
        </pc:spChg>
        <pc:spChg chg="add del mod">
          <ac:chgData name="FONG Chi Kit Ken" userId="233f042c-09e9-4a0c-9043-d675a582571a" providerId="ADAL" clId="{20E70D5E-F673-604A-98D8-62D5E17B8562}" dt="2023-02-21T19:33:38.222" v="22" actId="1582"/>
          <ac:spMkLst>
            <pc:docMk/>
            <pc:sldMk cId="2054075578" sldId="273"/>
            <ac:spMk id="51" creationId="{00000000-0000-0000-0000-000000000000}"/>
          </ac:spMkLst>
        </pc:spChg>
        <pc:spChg chg="add del">
          <ac:chgData name="FONG Chi Kit Ken" userId="233f042c-09e9-4a0c-9043-d675a582571a" providerId="ADAL" clId="{20E70D5E-F673-604A-98D8-62D5E17B8562}" dt="2023-02-21T19:33:28.204" v="21" actId="21"/>
          <ac:spMkLst>
            <pc:docMk/>
            <pc:sldMk cId="2054075578" sldId="273"/>
            <ac:spMk id="53" creationId="{1073A218-F3ED-4A88-9F6E-2CC70C002864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87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88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91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92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95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96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499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500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503" creationId="{00000000-0000-0000-0000-000000000000}"/>
          </ac:spMkLst>
        </pc:spChg>
        <pc:spChg chg="mod topLvl">
          <ac:chgData name="FONG Chi Kit Ken" userId="233f042c-09e9-4a0c-9043-d675a582571a" providerId="ADAL" clId="{20E70D5E-F673-604A-98D8-62D5E17B8562}" dt="2023-02-21T19:33:13.718" v="19" actId="1582"/>
          <ac:spMkLst>
            <pc:docMk/>
            <pc:sldMk cId="2054075578" sldId="273"/>
            <ac:spMk id="504" creationId="{00000000-0000-0000-0000-000000000000}"/>
          </ac:spMkLst>
        </pc:spChg>
        <pc:grpChg chg="del">
          <ac:chgData name="FONG Chi Kit Ken" userId="233f042c-09e9-4a0c-9043-d675a582571a" providerId="ADAL" clId="{20E70D5E-F673-604A-98D8-62D5E17B8562}" dt="2023-02-21T19:33:07.402" v="18" actId="165"/>
          <ac:grpSpMkLst>
            <pc:docMk/>
            <pc:sldMk cId="2054075578" sldId="273"/>
            <ac:grpSpMk id="4" creationId="{00000000-0000-0000-0000-000000000000}"/>
          </ac:grpSpMkLst>
        </pc:grp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38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0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1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2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3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4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5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6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47" creationId="{00000000-0000-0000-0000-000000000000}"/>
          </ac:cxnSpMkLst>
        </pc:cxnChg>
        <pc:cxnChg chg="add del mod">
          <ac:chgData name="FONG Chi Kit Ken" userId="233f042c-09e9-4a0c-9043-d675a582571a" providerId="ADAL" clId="{20E70D5E-F673-604A-98D8-62D5E17B8562}" dt="2023-02-21T19:33:38.222" v="22" actId="1582"/>
          <ac:cxnSpMkLst>
            <pc:docMk/>
            <pc:sldMk cId="2054075578" sldId="273"/>
            <ac:cxnSpMk id="52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86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89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90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93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94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97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498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501" creationId="{00000000-0000-0000-0000-000000000000}"/>
          </ac:cxnSpMkLst>
        </pc:cxnChg>
        <pc:cxnChg chg="mod topLvl">
          <ac:chgData name="FONG Chi Kit Ken" userId="233f042c-09e9-4a0c-9043-d675a582571a" providerId="ADAL" clId="{20E70D5E-F673-604A-98D8-62D5E17B8562}" dt="2023-02-21T19:33:13.718" v="19" actId="1582"/>
          <ac:cxnSpMkLst>
            <pc:docMk/>
            <pc:sldMk cId="2054075578" sldId="273"/>
            <ac:cxnSpMk id="502" creationId="{00000000-0000-0000-0000-000000000000}"/>
          </ac:cxnSpMkLst>
        </pc:cxnChg>
      </pc:sldChg>
      <pc:sldChg chg="addSp delSp modSp mod addAnim delAnim modAnim">
        <pc:chgData name="FONG Chi Kit Ken" userId="233f042c-09e9-4a0c-9043-d675a582571a" providerId="ADAL" clId="{20E70D5E-F673-604A-98D8-62D5E17B8562}" dt="2023-02-21T19:59:48.756" v="448"/>
        <pc:sldMkLst>
          <pc:docMk/>
          <pc:sldMk cId="914087607" sldId="295"/>
        </pc:sldMkLst>
        <pc:spChg chg="mod">
          <ac:chgData name="FONG Chi Kit Ken" userId="233f042c-09e9-4a0c-9043-d675a582571a" providerId="ADAL" clId="{20E70D5E-F673-604A-98D8-62D5E17B8562}" dt="2023-02-21T19:40:36.587" v="156" actId="207"/>
          <ac:spMkLst>
            <pc:docMk/>
            <pc:sldMk cId="914087607" sldId="295"/>
            <ac:spMk id="674" creationId="{00000000-0000-0000-0000-000000000000}"/>
          </ac:spMkLst>
        </pc:spChg>
        <pc:graphicFrameChg chg="add del">
          <ac:chgData name="FONG Chi Kit Ken" userId="233f042c-09e9-4a0c-9043-d675a582571a" providerId="ADAL" clId="{20E70D5E-F673-604A-98D8-62D5E17B8562}" dt="2023-02-21T19:37:10.346" v="29" actId="3680"/>
          <ac:graphicFrameMkLst>
            <pc:docMk/>
            <pc:sldMk cId="914087607" sldId="295"/>
            <ac:graphicFrameMk id="2" creationId="{E2B8C929-D6E0-AC43-B255-1055B7C6D5E9}"/>
          </ac:graphicFrameMkLst>
        </pc:graphicFrameChg>
        <pc:graphicFrameChg chg="add mod modGraphic">
          <ac:chgData name="FONG Chi Kit Ken" userId="233f042c-09e9-4a0c-9043-d675a582571a" providerId="ADAL" clId="{20E70D5E-F673-604A-98D8-62D5E17B8562}" dt="2023-02-21T19:39:16.949" v="122" actId="1076"/>
          <ac:graphicFrameMkLst>
            <pc:docMk/>
            <pc:sldMk cId="914087607" sldId="295"/>
            <ac:graphicFrameMk id="3" creationId="{DA63B1C5-C24B-DE2F-6622-0D3AD6C7D205}"/>
          </ac:graphicFrameMkLst>
        </pc:graphicFrameChg>
      </pc:sldChg>
      <pc:sldChg chg="addSp modSp mod modAnim">
        <pc:chgData name="FONG Chi Kit Ken" userId="233f042c-09e9-4a0c-9043-d675a582571a" providerId="ADAL" clId="{20E70D5E-F673-604A-98D8-62D5E17B8562}" dt="2023-02-21T20:00:15.162" v="453"/>
        <pc:sldMkLst>
          <pc:docMk/>
          <pc:sldMk cId="2101565179" sldId="296"/>
        </pc:sldMkLst>
        <pc:spChg chg="mod">
          <ac:chgData name="FONG Chi Kit Ken" userId="233f042c-09e9-4a0c-9043-d675a582571a" providerId="ADAL" clId="{20E70D5E-F673-604A-98D8-62D5E17B8562}" dt="2023-02-21T19:40:23.258" v="153" actId="1035"/>
          <ac:spMkLst>
            <pc:docMk/>
            <pc:sldMk cId="2101565179" sldId="296"/>
            <ac:spMk id="682" creationId="{00000000-0000-0000-0000-000000000000}"/>
          </ac:spMkLst>
        </pc:spChg>
        <pc:graphicFrameChg chg="add mod modGraphic">
          <ac:chgData name="FONG Chi Kit Ken" userId="233f042c-09e9-4a0c-9043-d675a582571a" providerId="ADAL" clId="{20E70D5E-F673-604A-98D8-62D5E17B8562}" dt="2023-02-21T19:44:06.305" v="219" actId="20577"/>
          <ac:graphicFrameMkLst>
            <pc:docMk/>
            <pc:sldMk cId="2101565179" sldId="296"/>
            <ac:graphicFrameMk id="2" creationId="{2726F1ED-B9B1-2C9C-A145-8BC947EEDE49}"/>
          </ac:graphicFrameMkLst>
        </pc:graphicFrameChg>
      </pc:sldChg>
      <pc:sldChg chg="addSp delSp modSp mod modAnim">
        <pc:chgData name="FONG Chi Kit Ken" userId="233f042c-09e9-4a0c-9043-d675a582571a" providerId="ADAL" clId="{20E70D5E-F673-604A-98D8-62D5E17B8562}" dt="2023-02-21T20:00:49.430" v="457"/>
        <pc:sldMkLst>
          <pc:docMk/>
          <pc:sldMk cId="783336305" sldId="297"/>
        </pc:sldMkLst>
        <pc:spChg chg="add mod">
          <ac:chgData name="FONG Chi Kit Ken" userId="233f042c-09e9-4a0c-9043-d675a582571a" providerId="ADAL" clId="{20E70D5E-F673-604A-98D8-62D5E17B8562}" dt="2023-02-21T19:41:47.259" v="163" actId="20577"/>
          <ac:spMkLst>
            <pc:docMk/>
            <pc:sldMk cId="783336305" sldId="297"/>
            <ac:spMk id="2" creationId="{B7D248E1-3383-C75C-E67D-792C2221AFAB}"/>
          </ac:spMkLst>
        </pc:spChg>
        <pc:spChg chg="del">
          <ac:chgData name="FONG Chi Kit Ken" userId="233f042c-09e9-4a0c-9043-d675a582571a" providerId="ADAL" clId="{20E70D5E-F673-604A-98D8-62D5E17B8562}" dt="2023-02-21T19:42:15.266" v="188" actId="478"/>
          <ac:spMkLst>
            <pc:docMk/>
            <pc:sldMk cId="783336305" sldId="297"/>
            <ac:spMk id="690" creationId="{00000000-0000-0000-0000-000000000000}"/>
          </ac:spMkLst>
        </pc:spChg>
        <pc:graphicFrameChg chg="add mod modGraphic">
          <ac:chgData name="FONG Chi Kit Ken" userId="233f042c-09e9-4a0c-9043-d675a582571a" providerId="ADAL" clId="{20E70D5E-F673-604A-98D8-62D5E17B8562}" dt="2023-02-21T19:43:59.101" v="214" actId="20577"/>
          <ac:graphicFrameMkLst>
            <pc:docMk/>
            <pc:sldMk cId="783336305" sldId="297"/>
            <ac:graphicFrameMk id="3" creationId="{CF65C52E-00BC-395F-8A9F-F67281D4B613}"/>
          </ac:graphicFrameMkLst>
        </pc:graphicFrameChg>
      </pc:sldChg>
      <pc:sldChg chg="addSp modSp mod modAnim">
        <pc:chgData name="FONG Chi Kit Ken" userId="233f042c-09e9-4a0c-9043-d675a582571a" providerId="ADAL" clId="{20E70D5E-F673-604A-98D8-62D5E17B8562}" dt="2023-02-21T20:01:15.302" v="461"/>
        <pc:sldMkLst>
          <pc:docMk/>
          <pc:sldMk cId="968862079" sldId="298"/>
        </pc:sldMkLst>
        <pc:spChg chg="mod">
          <ac:chgData name="FONG Chi Kit Ken" userId="233f042c-09e9-4a0c-9043-d675a582571a" providerId="ADAL" clId="{20E70D5E-F673-604A-98D8-62D5E17B8562}" dt="2023-02-21T19:45:07.160" v="234" actId="207"/>
          <ac:spMkLst>
            <pc:docMk/>
            <pc:sldMk cId="968862079" sldId="298"/>
            <ac:spMk id="698" creationId="{00000000-0000-0000-0000-000000000000}"/>
          </ac:spMkLst>
        </pc:spChg>
        <pc:graphicFrameChg chg="add mod modGraphic">
          <ac:chgData name="FONG Chi Kit Ken" userId="233f042c-09e9-4a0c-9043-d675a582571a" providerId="ADAL" clId="{20E70D5E-F673-604A-98D8-62D5E17B8562}" dt="2023-02-21T19:45:12.550" v="235" actId="1076"/>
          <ac:graphicFrameMkLst>
            <pc:docMk/>
            <pc:sldMk cId="968862079" sldId="298"/>
            <ac:graphicFrameMk id="2" creationId="{43DE4EA8-84B6-7AC4-81C3-953DB1DAA862}"/>
          </ac:graphicFrameMkLst>
        </pc:graphicFrameChg>
      </pc:sldChg>
      <pc:sldChg chg="modSp mod">
        <pc:chgData name="FONG Chi Kit Ken" userId="233f042c-09e9-4a0c-9043-d675a582571a" providerId="ADAL" clId="{20E70D5E-F673-604A-98D8-62D5E17B8562}" dt="2023-02-21T19:43:21.861" v="193" actId="1076"/>
        <pc:sldMkLst>
          <pc:docMk/>
          <pc:sldMk cId="2483626894" sldId="299"/>
        </pc:sldMkLst>
        <pc:spChg chg="mod">
          <ac:chgData name="FONG Chi Kit Ken" userId="233f042c-09e9-4a0c-9043-d675a582571a" providerId="ADAL" clId="{20E70D5E-F673-604A-98D8-62D5E17B8562}" dt="2023-02-21T19:43:21.861" v="193" actId="1076"/>
          <ac:spMkLst>
            <pc:docMk/>
            <pc:sldMk cId="2483626894" sldId="299"/>
            <ac:spMk id="706" creationId="{00000000-0000-0000-0000-000000000000}"/>
          </ac:spMkLst>
        </pc:spChg>
      </pc:sldChg>
      <pc:sldChg chg="addSp delSp modSp mod modAnim">
        <pc:chgData name="FONG Chi Kit Ken" userId="233f042c-09e9-4a0c-9043-d675a582571a" providerId="ADAL" clId="{20E70D5E-F673-604A-98D8-62D5E17B8562}" dt="2023-02-21T20:02:54.843" v="474"/>
        <pc:sldMkLst>
          <pc:docMk/>
          <pc:sldMk cId="3004484105" sldId="301"/>
        </pc:sldMkLst>
        <pc:spChg chg="add mod">
          <ac:chgData name="FONG Chi Kit Ken" userId="233f042c-09e9-4a0c-9043-d675a582571a" providerId="ADAL" clId="{20E70D5E-F673-604A-98D8-62D5E17B8562}" dt="2023-02-21T19:46:24.839" v="241" actId="1076"/>
          <ac:spMkLst>
            <pc:docMk/>
            <pc:sldMk cId="3004484105" sldId="301"/>
            <ac:spMk id="2" creationId="{D581C796-230F-AFE4-CAA7-18B22E4F0816}"/>
          </ac:spMkLst>
        </pc:spChg>
        <pc:spChg chg="del">
          <ac:chgData name="FONG Chi Kit Ken" userId="233f042c-09e9-4a0c-9043-d675a582571a" providerId="ADAL" clId="{20E70D5E-F673-604A-98D8-62D5E17B8562}" dt="2023-02-21T19:46:09.419" v="236" actId="478"/>
          <ac:spMkLst>
            <pc:docMk/>
            <pc:sldMk cId="3004484105" sldId="301"/>
            <ac:spMk id="722" creationId="{00000000-0000-0000-0000-000000000000}"/>
          </ac:spMkLst>
        </pc:spChg>
        <pc:graphicFrameChg chg="add mod">
          <ac:chgData name="FONG Chi Kit Ken" userId="233f042c-09e9-4a0c-9043-d675a582571a" providerId="ADAL" clId="{20E70D5E-F673-604A-98D8-62D5E17B8562}" dt="2023-02-21T19:46:27.880" v="242" actId="1076"/>
          <ac:graphicFrameMkLst>
            <pc:docMk/>
            <pc:sldMk cId="3004484105" sldId="301"/>
            <ac:graphicFrameMk id="3" creationId="{A59492B4-DC8B-73A5-FEC7-74B570EC6C9E}"/>
          </ac:graphicFrameMkLst>
        </pc:graphicFrameChg>
      </pc:sldChg>
      <pc:sldChg chg="addSp delSp modSp mod modAnim">
        <pc:chgData name="FONG Chi Kit Ken" userId="233f042c-09e9-4a0c-9043-d675a582571a" providerId="ADAL" clId="{20E70D5E-F673-604A-98D8-62D5E17B8562}" dt="2023-02-21T20:03:21.169" v="475"/>
        <pc:sldMkLst>
          <pc:docMk/>
          <pc:sldMk cId="2748472299" sldId="304"/>
        </pc:sldMkLst>
        <pc:spChg chg="add mod">
          <ac:chgData name="FONG Chi Kit Ken" userId="233f042c-09e9-4a0c-9043-d675a582571a" providerId="ADAL" clId="{20E70D5E-F673-604A-98D8-62D5E17B8562}" dt="2023-02-21T19:50:31.499" v="316" actId="207"/>
          <ac:spMkLst>
            <pc:docMk/>
            <pc:sldMk cId="2748472299" sldId="304"/>
            <ac:spMk id="4" creationId="{AD06A448-072A-517B-5BF3-30C7D9C04C71}"/>
          </ac:spMkLst>
        </pc:spChg>
        <pc:spChg chg="del">
          <ac:chgData name="FONG Chi Kit Ken" userId="233f042c-09e9-4a0c-9043-d675a582571a" providerId="ADAL" clId="{20E70D5E-F673-604A-98D8-62D5E17B8562}" dt="2023-02-21T19:49:15.370" v="282" actId="478"/>
          <ac:spMkLst>
            <pc:docMk/>
            <pc:sldMk cId="2748472299" sldId="304"/>
            <ac:spMk id="744" creationId="{00000000-0000-0000-0000-000000000000}"/>
          </ac:spMkLst>
        </pc:spChg>
        <pc:graphicFrameChg chg="add mod modGraphic">
          <ac:chgData name="FONG Chi Kit Ken" userId="233f042c-09e9-4a0c-9043-d675a582571a" providerId="ADAL" clId="{20E70D5E-F673-604A-98D8-62D5E17B8562}" dt="2023-02-21T19:50:37.540" v="317" actId="1076"/>
          <ac:graphicFrameMkLst>
            <pc:docMk/>
            <pc:sldMk cId="2748472299" sldId="304"/>
            <ac:graphicFrameMk id="3" creationId="{ACF003A1-B39E-6338-C6BB-9BB0D8DE9C37}"/>
          </ac:graphicFrameMkLst>
        </pc:graphicFrameChg>
      </pc:sldChg>
      <pc:sldChg chg="modSp mod">
        <pc:chgData name="FONG Chi Kit Ken" userId="233f042c-09e9-4a0c-9043-d675a582571a" providerId="ADAL" clId="{20E70D5E-F673-604A-98D8-62D5E17B8562}" dt="2023-02-21T19:29:46.610" v="6" actId="1582"/>
        <pc:sldMkLst>
          <pc:docMk/>
          <pc:sldMk cId="1589236786" sldId="308"/>
        </pc:sldMkLst>
        <pc:spChg chg="mod">
          <ac:chgData name="FONG Chi Kit Ken" userId="233f042c-09e9-4a0c-9043-d675a582571a" providerId="ADAL" clId="{20E70D5E-F673-604A-98D8-62D5E17B8562}" dt="2023-02-21T19:29:46.610" v="6" actId="1582"/>
          <ac:spMkLst>
            <pc:docMk/>
            <pc:sldMk cId="1589236786" sldId="308"/>
            <ac:spMk id="243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46.610" v="6" actId="1582"/>
          <ac:spMkLst>
            <pc:docMk/>
            <pc:sldMk cId="1589236786" sldId="308"/>
            <ac:spMk id="248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46.610" v="6" actId="1582"/>
          <ac:spMkLst>
            <pc:docMk/>
            <pc:sldMk cId="1589236786" sldId="308"/>
            <ac:spMk id="255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46.610" v="6" actId="1582"/>
          <ac:spMkLst>
            <pc:docMk/>
            <pc:sldMk cId="1589236786" sldId="308"/>
            <ac:spMk id="257" creationId="{00000000-0000-0000-0000-000000000000}"/>
          </ac:spMkLst>
        </pc:spChg>
        <pc:spChg chg="mod">
          <ac:chgData name="FONG Chi Kit Ken" userId="233f042c-09e9-4a0c-9043-d675a582571a" providerId="ADAL" clId="{20E70D5E-F673-604A-98D8-62D5E17B8562}" dt="2023-02-21T19:29:46.610" v="6" actId="1582"/>
          <ac:spMkLst>
            <pc:docMk/>
            <pc:sldMk cId="1589236786" sldId="308"/>
            <ac:spMk id="258" creationId="{00000000-0000-0000-0000-000000000000}"/>
          </ac:spMkLst>
        </pc:sp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4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44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45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46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47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49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50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51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52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53" creationId="{00000000-0000-0000-0000-000000000000}"/>
          </ac:cxnSpMkLst>
        </pc:cxnChg>
        <pc:cxnChg chg="mod">
          <ac:chgData name="FONG Chi Kit Ken" userId="233f042c-09e9-4a0c-9043-d675a582571a" providerId="ADAL" clId="{20E70D5E-F673-604A-98D8-62D5E17B8562}" dt="2023-02-21T19:29:46.610" v="6" actId="1582"/>
          <ac:cxnSpMkLst>
            <pc:docMk/>
            <pc:sldMk cId="1589236786" sldId="308"/>
            <ac:cxnSpMk id="260" creationId="{00000000-0000-0000-0000-000000000000}"/>
          </ac:cxnSpMkLst>
        </pc:cxnChg>
      </pc:sldChg>
      <pc:sldChg chg="modSp mod">
        <pc:chgData name="FONG Chi Kit Ken" userId="233f042c-09e9-4a0c-9043-d675a582571a" providerId="ADAL" clId="{20E70D5E-F673-604A-98D8-62D5E17B8562}" dt="2023-02-21T19:25:08.426" v="1" actId="27636"/>
        <pc:sldMkLst>
          <pc:docMk/>
          <pc:sldMk cId="840993053" sldId="702"/>
        </pc:sldMkLst>
        <pc:spChg chg="mod">
          <ac:chgData name="FONG Chi Kit Ken" userId="233f042c-09e9-4a0c-9043-d675a582571a" providerId="ADAL" clId="{20E70D5E-F673-604A-98D8-62D5E17B8562}" dt="2023-02-21T19:25:08.426" v="1" actId="27636"/>
          <ac:spMkLst>
            <pc:docMk/>
            <pc:sldMk cId="840993053" sldId="702"/>
            <ac:spMk id="6" creationId="{4F55A4A5-EC60-4DA3-86CE-818ECDB2E207}"/>
          </ac:spMkLst>
        </pc:spChg>
      </pc:sldChg>
      <pc:sldChg chg="modSp mod">
        <pc:chgData name="FONG Chi Kit Ken" userId="233f042c-09e9-4a0c-9043-d675a582571a" providerId="ADAL" clId="{20E70D5E-F673-604A-98D8-62D5E17B8562}" dt="2023-02-21T19:34:11.910" v="25" actId="1076"/>
        <pc:sldMkLst>
          <pc:docMk/>
          <pc:sldMk cId="1690743792" sldId="810"/>
        </pc:sldMkLst>
        <pc:spChg chg="mod">
          <ac:chgData name="FONG Chi Kit Ken" userId="233f042c-09e9-4a0c-9043-d675a582571a" providerId="ADAL" clId="{20E70D5E-F673-604A-98D8-62D5E17B8562}" dt="2023-02-21T19:34:11.910" v="25" actId="1076"/>
          <ac:spMkLst>
            <pc:docMk/>
            <pc:sldMk cId="1690743792" sldId="810"/>
            <ac:spMk id="2" creationId="{3F07F11A-0876-9340-AC7E-AED1DBCD8B2D}"/>
          </ac:spMkLst>
        </pc:spChg>
      </pc:sldChg>
      <pc:sldChg chg="modSp mod">
        <pc:chgData name="FONG Chi Kit Ken" userId="233f042c-09e9-4a0c-9043-d675a582571a" providerId="ADAL" clId="{20E70D5E-F673-604A-98D8-62D5E17B8562}" dt="2023-02-21T19:41:03.833" v="158" actId="14100"/>
        <pc:sldMkLst>
          <pc:docMk/>
          <pc:sldMk cId="1720112691" sldId="811"/>
        </pc:sldMkLst>
        <pc:spChg chg="mod">
          <ac:chgData name="FONG Chi Kit Ken" userId="233f042c-09e9-4a0c-9043-d675a582571a" providerId="ADAL" clId="{20E70D5E-F673-604A-98D8-62D5E17B8562}" dt="2023-02-21T19:41:03.833" v="158" actId="14100"/>
          <ac:spMkLst>
            <pc:docMk/>
            <pc:sldMk cId="1720112691" sldId="811"/>
            <ac:spMk id="2" creationId="{3F07F11A-0876-9340-AC7E-AED1DBCD8B2D}"/>
          </ac:spMkLst>
        </pc:spChg>
      </pc:sldChg>
      <pc:sldChg chg="modSp mod">
        <pc:chgData name="FONG Chi Kit Ken" userId="233f042c-09e9-4a0c-9043-d675a582571a" providerId="ADAL" clId="{20E70D5E-F673-604A-98D8-62D5E17B8562}" dt="2023-02-21T19:57:29.392" v="441"/>
        <pc:sldMkLst>
          <pc:docMk/>
          <pc:sldMk cId="3412317119" sldId="854"/>
        </pc:sldMkLst>
        <pc:spChg chg="mod">
          <ac:chgData name="FONG Chi Kit Ken" userId="233f042c-09e9-4a0c-9043-d675a582571a" providerId="ADAL" clId="{20E70D5E-F673-604A-98D8-62D5E17B8562}" dt="2023-02-21T19:57:29.392" v="441"/>
          <ac:spMkLst>
            <pc:docMk/>
            <pc:sldMk cId="3412317119" sldId="854"/>
            <ac:spMk id="3" creationId="{2021E4EC-9AFC-4541-85F3-3FDE9200B19F}"/>
          </ac:spMkLst>
        </pc:spChg>
      </pc:sldChg>
      <pc:sldChg chg="modSp mod">
        <pc:chgData name="FONG Chi Kit Ken" userId="233f042c-09e9-4a0c-9043-d675a582571a" providerId="ADAL" clId="{20E70D5E-F673-604A-98D8-62D5E17B8562}" dt="2023-02-21T19:31:44.210" v="15" actId="1076"/>
        <pc:sldMkLst>
          <pc:docMk/>
          <pc:sldMk cId="3878358586" sldId="867"/>
        </pc:sldMkLst>
        <pc:spChg chg="mod">
          <ac:chgData name="FONG Chi Kit Ken" userId="233f042c-09e9-4a0c-9043-d675a582571a" providerId="ADAL" clId="{20E70D5E-F673-604A-98D8-62D5E17B8562}" dt="2023-02-21T19:31:44.210" v="15" actId="1076"/>
          <ac:spMkLst>
            <pc:docMk/>
            <pc:sldMk cId="3878358586" sldId="867"/>
            <ac:spMk id="2" creationId="{3F07F11A-0876-9340-AC7E-AED1DBCD8B2D}"/>
          </ac:spMkLst>
        </pc:spChg>
      </pc:sldChg>
      <pc:sldChg chg="addSp modSp mod modAnim">
        <pc:chgData name="FONG Chi Kit Ken" userId="233f042c-09e9-4a0c-9043-d675a582571a" providerId="ADAL" clId="{20E70D5E-F673-604A-98D8-62D5E17B8562}" dt="2023-02-21T20:02:06.635" v="469"/>
        <pc:sldMkLst>
          <pc:docMk/>
          <pc:sldMk cId="2964087854" sldId="873"/>
        </pc:sldMkLst>
        <pc:spChg chg="mod">
          <ac:chgData name="FONG Chi Kit Ken" userId="233f042c-09e9-4a0c-9043-d675a582571a" providerId="ADAL" clId="{20E70D5E-F673-604A-98D8-62D5E17B8562}" dt="2023-02-21T19:48:30.570" v="271" actId="207"/>
          <ac:spMkLst>
            <pc:docMk/>
            <pc:sldMk cId="2964087854" sldId="873"/>
            <ac:spMk id="5" creationId="{43325813-0019-4D1E-B621-66AA4793C443}"/>
          </ac:spMkLst>
        </pc:spChg>
        <pc:spChg chg="mod">
          <ac:chgData name="FONG Chi Kit Ken" userId="233f042c-09e9-4a0c-9043-d675a582571a" providerId="ADAL" clId="{20E70D5E-F673-604A-98D8-62D5E17B8562}" dt="2023-02-21T19:48:37.736" v="273" actId="1076"/>
          <ac:spMkLst>
            <pc:docMk/>
            <pc:sldMk cId="2964087854" sldId="873"/>
            <ac:spMk id="6" creationId="{8089CBAF-8A81-4915-A1CA-BAE0482C6501}"/>
          </ac:spMkLst>
        </pc:spChg>
        <pc:graphicFrameChg chg="add mod modGraphic">
          <ac:chgData name="FONG Chi Kit Ken" userId="233f042c-09e9-4a0c-9043-d675a582571a" providerId="ADAL" clId="{20E70D5E-F673-604A-98D8-62D5E17B8562}" dt="2023-02-21T19:49:37.563" v="288"/>
          <ac:graphicFrameMkLst>
            <pc:docMk/>
            <pc:sldMk cId="2964087854" sldId="873"/>
            <ac:graphicFrameMk id="2" creationId="{09074A50-2486-4AB8-8B23-9BA0F7D8B3F5}"/>
          </ac:graphicFrameMkLst>
        </pc:graphicFrameChg>
      </pc:sldChg>
      <pc:sldChg chg="modSp mod">
        <pc:chgData name="FONG Chi Kit Ken" userId="233f042c-09e9-4a0c-9043-d675a582571a" providerId="ADAL" clId="{20E70D5E-F673-604A-98D8-62D5E17B8562}" dt="2023-02-21T19:47:19.438" v="245" actId="404"/>
        <pc:sldMkLst>
          <pc:docMk/>
          <pc:sldMk cId="4235157843" sldId="875"/>
        </pc:sldMkLst>
        <pc:spChg chg="mod">
          <ac:chgData name="FONG Chi Kit Ken" userId="233f042c-09e9-4a0c-9043-d675a582571a" providerId="ADAL" clId="{20E70D5E-F673-604A-98D8-62D5E17B8562}" dt="2023-02-21T19:47:19.438" v="245" actId="404"/>
          <ac:spMkLst>
            <pc:docMk/>
            <pc:sldMk cId="4235157843" sldId="875"/>
            <ac:spMk id="3" creationId="{49038724-FAC5-4A6D-9D61-780192D11994}"/>
          </ac:spMkLst>
        </pc:spChg>
        <pc:spChg chg="mod">
          <ac:chgData name="FONG Chi Kit Ken" userId="233f042c-09e9-4a0c-9043-d675a582571a" providerId="ADAL" clId="{20E70D5E-F673-604A-98D8-62D5E17B8562}" dt="2023-02-21T19:47:16.529" v="244" actId="404"/>
          <ac:spMkLst>
            <pc:docMk/>
            <pc:sldMk cId="4235157843" sldId="875"/>
            <ac:spMk id="8" creationId="{54556DFA-AF21-4DB6-A0FE-4E47DA1DD8F2}"/>
          </ac:spMkLst>
        </pc:spChg>
      </pc:sldChg>
      <pc:sldChg chg="modSp mod">
        <pc:chgData name="FONG Chi Kit Ken" userId="233f042c-09e9-4a0c-9043-d675a582571a" providerId="ADAL" clId="{20E70D5E-F673-604A-98D8-62D5E17B8562}" dt="2023-02-21T19:52:13.222" v="347" actId="207"/>
        <pc:sldMkLst>
          <pc:docMk/>
          <pc:sldMk cId="1794493676" sldId="876"/>
        </pc:sldMkLst>
        <pc:spChg chg="mod">
          <ac:chgData name="FONG Chi Kit Ken" userId="233f042c-09e9-4a0c-9043-d675a582571a" providerId="ADAL" clId="{20E70D5E-F673-604A-98D8-62D5E17B8562}" dt="2023-02-21T19:52:13.222" v="347" actId="207"/>
          <ac:spMkLst>
            <pc:docMk/>
            <pc:sldMk cId="1794493676" sldId="876"/>
            <ac:spMk id="6" creationId="{B811CD5A-DA89-4615-BA14-9E0F2D14EC28}"/>
          </ac:spMkLst>
        </pc:spChg>
        <pc:spChg chg="mod">
          <ac:chgData name="FONG Chi Kit Ken" userId="233f042c-09e9-4a0c-9043-d675a582571a" providerId="ADAL" clId="{20E70D5E-F673-604A-98D8-62D5E17B8562}" dt="2023-02-21T19:52:00.014" v="345" actId="207"/>
          <ac:spMkLst>
            <pc:docMk/>
            <pc:sldMk cId="1794493676" sldId="876"/>
            <ac:spMk id="8" creationId="{D0DFCCED-197A-454B-B3F4-73A7C0D4C76B}"/>
          </ac:spMkLst>
        </pc:spChg>
        <pc:spChg chg="mod">
          <ac:chgData name="FONG Chi Kit Ken" userId="233f042c-09e9-4a0c-9043-d675a582571a" providerId="ADAL" clId="{20E70D5E-F673-604A-98D8-62D5E17B8562}" dt="2023-02-21T19:51:51.416" v="344" actId="1076"/>
          <ac:spMkLst>
            <pc:docMk/>
            <pc:sldMk cId="1794493676" sldId="876"/>
            <ac:spMk id="9" creationId="{25A1F276-70D0-4448-A529-D979E505772C}"/>
          </ac:spMkLst>
        </pc:spChg>
      </pc:sldChg>
      <pc:sldChg chg="modSp">
        <pc:chgData name="FONG Chi Kit Ken" userId="233f042c-09e9-4a0c-9043-d675a582571a" providerId="ADAL" clId="{20E70D5E-F673-604A-98D8-62D5E17B8562}" dt="2023-02-21T19:53:08.838" v="352" actId="207"/>
        <pc:sldMkLst>
          <pc:docMk/>
          <pc:sldMk cId="1783906049" sldId="877"/>
        </pc:sldMkLst>
        <pc:spChg chg="mod">
          <ac:chgData name="FONG Chi Kit Ken" userId="233f042c-09e9-4a0c-9043-d675a582571a" providerId="ADAL" clId="{20E70D5E-F673-604A-98D8-62D5E17B8562}" dt="2023-02-21T19:53:08.838" v="352" actId="207"/>
          <ac:spMkLst>
            <pc:docMk/>
            <pc:sldMk cId="1783906049" sldId="877"/>
            <ac:spMk id="3" creationId="{378A5CBB-E18E-4E90-8A77-4B405CBB9077}"/>
          </ac:spMkLst>
        </pc:spChg>
      </pc:sldChg>
      <pc:sldChg chg="modSp mod">
        <pc:chgData name="FONG Chi Kit Ken" userId="233f042c-09e9-4a0c-9043-d675a582571a" providerId="ADAL" clId="{20E70D5E-F673-604A-98D8-62D5E17B8562}" dt="2023-02-21T19:56:01.133" v="396" actId="20577"/>
        <pc:sldMkLst>
          <pc:docMk/>
          <pc:sldMk cId="359057265" sldId="880"/>
        </pc:sldMkLst>
        <pc:spChg chg="mod">
          <ac:chgData name="FONG Chi Kit Ken" userId="233f042c-09e9-4a0c-9043-d675a582571a" providerId="ADAL" clId="{20E70D5E-F673-604A-98D8-62D5E17B8562}" dt="2023-02-21T19:56:01.133" v="396" actId="20577"/>
          <ac:spMkLst>
            <pc:docMk/>
            <pc:sldMk cId="359057265" sldId="880"/>
            <ac:spMk id="3" creationId="{A835EE56-447E-4475-BC42-9090BC643A02}"/>
          </ac:spMkLst>
        </pc:spChg>
      </pc:sldChg>
      <pc:sldChg chg="modSp mod">
        <pc:chgData name="FONG Chi Kit Ken" userId="233f042c-09e9-4a0c-9043-d675a582571a" providerId="ADAL" clId="{20E70D5E-F673-604A-98D8-62D5E17B8562}" dt="2023-02-21T19:58:11.354" v="442" actId="12"/>
        <pc:sldMkLst>
          <pc:docMk/>
          <pc:sldMk cId="3245404269" sldId="883"/>
        </pc:sldMkLst>
        <pc:spChg chg="mod">
          <ac:chgData name="FONG Chi Kit Ken" userId="233f042c-09e9-4a0c-9043-d675a582571a" providerId="ADAL" clId="{20E70D5E-F673-604A-98D8-62D5E17B8562}" dt="2023-02-21T19:58:11.354" v="442" actId="12"/>
          <ac:spMkLst>
            <pc:docMk/>
            <pc:sldMk cId="3245404269" sldId="883"/>
            <ac:spMk id="4" creationId="{C3F0C8ED-CF94-664B-8527-DF602ADDBEA4}"/>
          </ac:spMkLst>
        </pc:spChg>
      </pc:sldChg>
      <pc:sldChg chg="modSp mod">
        <pc:chgData name="FONG Chi Kit Ken" userId="233f042c-09e9-4a0c-9043-d675a582571a" providerId="ADAL" clId="{20E70D5E-F673-604A-98D8-62D5E17B8562}" dt="2023-02-21T19:54:36.845" v="371" actId="207"/>
        <pc:sldMkLst>
          <pc:docMk/>
          <pc:sldMk cId="4076889036" sldId="884"/>
        </pc:sldMkLst>
        <pc:spChg chg="mod">
          <ac:chgData name="FONG Chi Kit Ken" userId="233f042c-09e9-4a0c-9043-d675a582571a" providerId="ADAL" clId="{20E70D5E-F673-604A-98D8-62D5E17B8562}" dt="2023-02-21T19:54:36.845" v="371" actId="207"/>
          <ac:spMkLst>
            <pc:docMk/>
            <pc:sldMk cId="4076889036" sldId="884"/>
            <ac:spMk id="8" creationId="{54556DFA-AF21-4DB6-A0FE-4E47DA1DD8F2}"/>
          </ac:spMkLst>
        </pc:spChg>
      </pc:sldChg>
      <pc:sldMasterChg chg="modSldLayout">
        <pc:chgData name="FONG Chi Kit Ken" userId="233f042c-09e9-4a0c-9043-d675a582571a" providerId="ADAL" clId="{20E70D5E-F673-604A-98D8-62D5E17B8562}" dt="2023-02-21T19:25:08.251" v="0" actId="12"/>
        <pc:sldMasterMkLst>
          <pc:docMk/>
          <pc:sldMasterMk cId="0" sldId="2147483658"/>
        </pc:sldMasterMkLst>
        <pc:sldLayoutChg chg="modSp">
          <pc:chgData name="FONG Chi Kit Ken" userId="233f042c-09e9-4a0c-9043-d675a582571a" providerId="ADAL" clId="{20E70D5E-F673-604A-98D8-62D5E17B8562}" dt="2023-02-21T19:25:08.251" v="0" actId="12"/>
          <pc:sldLayoutMkLst>
            <pc:docMk/>
            <pc:sldMasterMk cId="0" sldId="2147483658"/>
            <pc:sldLayoutMk cId="0" sldId="2147483651"/>
          </pc:sldLayoutMkLst>
          <pc:spChg chg="mod">
            <ac:chgData name="FONG Chi Kit Ken" userId="233f042c-09e9-4a0c-9043-d675a582571a" providerId="ADAL" clId="{20E70D5E-F673-604A-98D8-62D5E17B8562}" dt="2023-02-21T19:25:08.251" v="0" actId="12"/>
            <ac:spMkLst>
              <pc:docMk/>
              <pc:sldMasterMk cId="0" sldId="2147483658"/>
              <pc:sldLayoutMk cId="0" sldId="2147483651"/>
              <ac:spMk id="33" creationId="{00000000-0000-0000-0000-000000000000}"/>
            </ac:spMkLst>
          </pc:spChg>
        </pc:sldLayoutChg>
      </pc:sldMasterChg>
    </pc:docChg>
  </pc:docChgLst>
  <pc:docChgLst>
    <pc:chgData name="Chi Kit Ken FONG" userId="233f042c-09e9-4a0c-9043-d675a582571a" providerId="ADAL" clId="{49DAE980-2CE5-F649-87F8-4641A4A3A843}"/>
    <pc:docChg chg="undo custSel modSld">
      <pc:chgData name="Chi Kit Ken FONG" userId="233f042c-09e9-4a0c-9043-d675a582571a" providerId="ADAL" clId="{49DAE980-2CE5-F649-87F8-4641A4A3A843}" dt="2022-09-29T01:07:36.877" v="245" actId="404"/>
      <pc:docMkLst>
        <pc:docMk/>
      </pc:docMkLst>
      <pc:sldChg chg="modSp mod">
        <pc:chgData name="Chi Kit Ken FONG" userId="233f042c-09e9-4a0c-9043-d675a582571a" providerId="ADAL" clId="{49DAE980-2CE5-F649-87F8-4641A4A3A843}" dt="2022-09-29T00:50:43.387" v="12" actId="20577"/>
        <pc:sldMkLst>
          <pc:docMk/>
          <pc:sldMk cId="2967517604" sldId="701"/>
        </pc:sldMkLst>
        <pc:spChg chg="mod">
          <ac:chgData name="Chi Kit Ken FONG" userId="233f042c-09e9-4a0c-9043-d675a582571a" providerId="ADAL" clId="{49DAE980-2CE5-F649-87F8-4641A4A3A843}" dt="2022-09-29T00:50:43.387" v="12" actId="20577"/>
          <ac:spMkLst>
            <pc:docMk/>
            <pc:sldMk cId="2967517604" sldId="701"/>
            <ac:spMk id="6" creationId="{C2882155-6FD9-4868-BCA5-02C8C26E1C36}"/>
          </ac:spMkLst>
        </pc:spChg>
      </pc:sldChg>
      <pc:sldChg chg="modSp mod">
        <pc:chgData name="Chi Kit Ken FONG" userId="233f042c-09e9-4a0c-9043-d675a582571a" providerId="ADAL" clId="{49DAE980-2CE5-F649-87F8-4641A4A3A843}" dt="2022-09-29T00:54:09.518" v="46" actId="108"/>
        <pc:sldMkLst>
          <pc:docMk/>
          <pc:sldMk cId="3103246507" sldId="770"/>
        </pc:sldMkLst>
        <pc:spChg chg="mod">
          <ac:chgData name="Chi Kit Ken FONG" userId="233f042c-09e9-4a0c-9043-d675a582571a" providerId="ADAL" clId="{49DAE980-2CE5-F649-87F8-4641A4A3A843}" dt="2022-09-29T00:54:09.518" v="46" actId="108"/>
          <ac:spMkLst>
            <pc:docMk/>
            <pc:sldMk cId="3103246507" sldId="770"/>
            <ac:spMk id="8" creationId="{9AD339FB-3526-B34F-9F15-895BA5B5567D}"/>
          </ac:spMkLst>
        </pc:spChg>
      </pc:sldChg>
      <pc:sldChg chg="modSp mod">
        <pc:chgData name="Chi Kit Ken FONG" userId="233f042c-09e9-4a0c-9043-d675a582571a" providerId="ADAL" clId="{49DAE980-2CE5-F649-87F8-4641A4A3A843}" dt="2022-09-29T01:01:30.718" v="150" actId="108"/>
        <pc:sldMkLst>
          <pc:docMk/>
          <pc:sldMk cId="702329529" sldId="789"/>
        </pc:sldMkLst>
        <pc:spChg chg="mod">
          <ac:chgData name="Chi Kit Ken FONG" userId="233f042c-09e9-4a0c-9043-d675a582571a" providerId="ADAL" clId="{49DAE980-2CE5-F649-87F8-4641A4A3A843}" dt="2022-09-29T01:01:30.718" v="150" actId="108"/>
          <ac:spMkLst>
            <pc:docMk/>
            <pc:sldMk cId="702329529" sldId="789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0:50:09.121" v="3" actId="207"/>
        <pc:sldMkLst>
          <pc:docMk/>
          <pc:sldMk cId="3158816433" sldId="792"/>
        </pc:sldMkLst>
        <pc:spChg chg="mod">
          <ac:chgData name="Chi Kit Ken FONG" userId="233f042c-09e9-4a0c-9043-d675a582571a" providerId="ADAL" clId="{49DAE980-2CE5-F649-87F8-4641A4A3A843}" dt="2022-09-29T00:50:09.121" v="3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mod">
        <pc:chgData name="Chi Kit Ken FONG" userId="233f042c-09e9-4a0c-9043-d675a582571a" providerId="ADAL" clId="{49DAE980-2CE5-F649-87F8-4641A4A3A843}" dt="2022-09-29T01:03:46.377" v="194" actId="108"/>
        <pc:sldMkLst>
          <pc:docMk/>
          <pc:sldMk cId="4067330660" sldId="793"/>
        </pc:sldMkLst>
        <pc:spChg chg="mod">
          <ac:chgData name="Chi Kit Ken FONG" userId="233f042c-09e9-4a0c-9043-d675a582571a" providerId="ADAL" clId="{49DAE980-2CE5-F649-87F8-4641A4A3A843}" dt="2022-09-29T01:03:46.377" v="194" actId="108"/>
          <ac:spMkLst>
            <pc:docMk/>
            <pc:sldMk cId="4067330660" sldId="793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0:55:12.521" v="69" actId="108"/>
        <pc:sldMkLst>
          <pc:docMk/>
          <pc:sldMk cId="2890168378" sldId="794"/>
        </pc:sldMkLst>
        <pc:spChg chg="mod">
          <ac:chgData name="Chi Kit Ken FONG" userId="233f042c-09e9-4a0c-9043-d675a582571a" providerId="ADAL" clId="{49DAE980-2CE5-F649-87F8-4641A4A3A843}" dt="2022-09-29T00:55:12.521" v="69" actId="108"/>
          <ac:spMkLst>
            <pc:docMk/>
            <pc:sldMk cId="2890168378" sldId="794"/>
            <ac:spMk id="3" creationId="{E8717C6B-8776-B049-9C5B-DC9EF721CBD7}"/>
          </ac:spMkLst>
        </pc:spChg>
      </pc:sldChg>
      <pc:sldChg chg="modSp">
        <pc:chgData name="Chi Kit Ken FONG" userId="233f042c-09e9-4a0c-9043-d675a582571a" providerId="ADAL" clId="{49DAE980-2CE5-F649-87F8-4641A4A3A843}" dt="2022-09-29T00:55:28.212" v="70" actId="108"/>
        <pc:sldMkLst>
          <pc:docMk/>
          <pc:sldMk cId="1398505274" sldId="798"/>
        </pc:sldMkLst>
        <pc:spChg chg="mod">
          <ac:chgData name="Chi Kit Ken FONG" userId="233f042c-09e9-4a0c-9043-d675a582571a" providerId="ADAL" clId="{49DAE980-2CE5-F649-87F8-4641A4A3A843}" dt="2022-09-29T00:55:28.212" v="70" actId="108"/>
          <ac:spMkLst>
            <pc:docMk/>
            <pc:sldMk cId="1398505274" sldId="798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5:44.512" v="73" actId="108"/>
        <pc:sldMkLst>
          <pc:docMk/>
          <pc:sldMk cId="1799863458" sldId="799"/>
        </pc:sldMkLst>
        <pc:spChg chg="mod">
          <ac:chgData name="Chi Kit Ken FONG" userId="233f042c-09e9-4a0c-9043-d675a582571a" providerId="ADAL" clId="{49DAE980-2CE5-F649-87F8-4641A4A3A843}" dt="2022-09-29T00:55:44.512" v="73" actId="108"/>
          <ac:spMkLst>
            <pc:docMk/>
            <pc:sldMk cId="1799863458" sldId="799"/>
            <ac:spMk id="3" creationId="{C6596DFC-38E7-469D-92F8-BDCC58BAEACE}"/>
          </ac:spMkLst>
        </pc:spChg>
      </pc:sldChg>
      <pc:sldChg chg="modSp">
        <pc:chgData name="Chi Kit Ken FONG" userId="233f042c-09e9-4a0c-9043-d675a582571a" providerId="ADAL" clId="{49DAE980-2CE5-F649-87F8-4641A4A3A843}" dt="2022-09-29T00:56:02.517" v="76" actId="108"/>
        <pc:sldMkLst>
          <pc:docMk/>
          <pc:sldMk cId="3965860184" sldId="800"/>
        </pc:sldMkLst>
        <pc:spChg chg="mod">
          <ac:chgData name="Chi Kit Ken FONG" userId="233f042c-09e9-4a0c-9043-d675a582571a" providerId="ADAL" clId="{49DAE980-2CE5-F649-87F8-4641A4A3A843}" dt="2022-09-29T00:56:02.517" v="76" actId="108"/>
          <ac:spMkLst>
            <pc:docMk/>
            <pc:sldMk cId="3965860184" sldId="800"/>
            <ac:spMk id="3" creationId="{DFF0795E-4838-431B-A0D1-99789BC63D98}"/>
          </ac:spMkLst>
        </pc:spChg>
      </pc:sldChg>
      <pc:sldChg chg="modSp mod">
        <pc:chgData name="Chi Kit Ken FONG" userId="233f042c-09e9-4a0c-9043-d675a582571a" providerId="ADAL" clId="{49DAE980-2CE5-F649-87F8-4641A4A3A843}" dt="2022-09-29T00:57:10.216" v="92" actId="20577"/>
        <pc:sldMkLst>
          <pc:docMk/>
          <pc:sldMk cId="369759335" sldId="802"/>
        </pc:sldMkLst>
        <pc:spChg chg="mod">
          <ac:chgData name="Chi Kit Ken FONG" userId="233f042c-09e9-4a0c-9043-d675a582571a" providerId="ADAL" clId="{49DAE980-2CE5-F649-87F8-4641A4A3A843}" dt="2022-09-29T00:57:10.216" v="92" actId="20577"/>
          <ac:spMkLst>
            <pc:docMk/>
            <pc:sldMk cId="369759335" sldId="802"/>
            <ac:spMk id="4" creationId="{A376FFAC-205F-47F2-B71A-31C20BE9CA2C}"/>
          </ac:spMkLst>
        </pc:spChg>
      </pc:sldChg>
      <pc:sldChg chg="modSp mod">
        <pc:chgData name="Chi Kit Ken FONG" userId="233f042c-09e9-4a0c-9043-d675a582571a" providerId="ADAL" clId="{49DAE980-2CE5-F649-87F8-4641A4A3A843}" dt="2022-09-29T01:01:17.430" v="143" actId="108"/>
        <pc:sldMkLst>
          <pc:docMk/>
          <pc:sldMk cId="3458305783" sldId="803"/>
        </pc:sldMkLst>
        <pc:spChg chg="mod">
          <ac:chgData name="Chi Kit Ken FONG" userId="233f042c-09e9-4a0c-9043-d675a582571a" providerId="ADAL" clId="{49DAE980-2CE5-F649-87F8-4641A4A3A843}" dt="2022-09-29T01:01:17.430" v="143" actId="108"/>
          <ac:spMkLst>
            <pc:docMk/>
            <pc:sldMk cId="3458305783" sldId="803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1:02:23.565" v="168" actId="108"/>
        <pc:sldMkLst>
          <pc:docMk/>
          <pc:sldMk cId="173687099" sldId="804"/>
        </pc:sldMkLst>
        <pc:spChg chg="mod">
          <ac:chgData name="Chi Kit Ken FONG" userId="233f042c-09e9-4a0c-9043-d675a582571a" providerId="ADAL" clId="{49DAE980-2CE5-F649-87F8-4641A4A3A843}" dt="2022-09-29T01:02:23.565" v="168" actId="108"/>
          <ac:spMkLst>
            <pc:docMk/>
            <pc:sldMk cId="173687099" sldId="804"/>
            <ac:spMk id="3" creationId="{A4C9576B-639C-494C-9134-864B470AECBC}"/>
          </ac:spMkLst>
        </pc:spChg>
      </pc:sldChg>
      <pc:sldChg chg="modSp mod">
        <pc:chgData name="Chi Kit Ken FONG" userId="233f042c-09e9-4a0c-9043-d675a582571a" providerId="ADAL" clId="{49DAE980-2CE5-F649-87F8-4641A4A3A843}" dt="2022-09-29T01:03:03.413" v="178" actId="108"/>
        <pc:sldMkLst>
          <pc:docMk/>
          <pc:sldMk cId="2317588853" sldId="805"/>
        </pc:sldMkLst>
        <pc:spChg chg="mod">
          <ac:chgData name="Chi Kit Ken FONG" userId="233f042c-09e9-4a0c-9043-d675a582571a" providerId="ADAL" clId="{49DAE980-2CE5-F649-87F8-4641A4A3A843}" dt="2022-09-29T01:03:03.413" v="178" actId="108"/>
          <ac:spMkLst>
            <pc:docMk/>
            <pc:sldMk cId="2317588853" sldId="805"/>
            <ac:spMk id="3" creationId="{248EE028-A92E-4EF4-9C32-1864A9E74633}"/>
          </ac:spMkLst>
        </pc:spChg>
      </pc:sldChg>
      <pc:sldChg chg="modSp mod">
        <pc:chgData name="Chi Kit Ken FONG" userId="233f042c-09e9-4a0c-9043-d675a582571a" providerId="ADAL" clId="{49DAE980-2CE5-F649-87F8-4641A4A3A843}" dt="2022-09-29T01:07:00.716" v="235" actId="207"/>
        <pc:sldMkLst>
          <pc:docMk/>
          <pc:sldMk cId="2982679186" sldId="808"/>
        </pc:sldMkLst>
        <pc:spChg chg="mod">
          <ac:chgData name="Chi Kit Ken FONG" userId="233f042c-09e9-4a0c-9043-d675a582571a" providerId="ADAL" clId="{49DAE980-2CE5-F649-87F8-4641A4A3A843}" dt="2022-09-29T01:07:00.716" v="235" actId="207"/>
          <ac:spMkLst>
            <pc:docMk/>
            <pc:sldMk cId="2982679186" sldId="808"/>
            <ac:spMk id="3" creationId="{CA93A3C5-1636-0642-8890-73737210F13A}"/>
          </ac:spMkLst>
        </pc:spChg>
      </pc:sldChg>
      <pc:sldChg chg="modSp">
        <pc:chgData name="Chi Kit Ken FONG" userId="233f042c-09e9-4a0c-9043-d675a582571a" providerId="ADAL" clId="{49DAE980-2CE5-F649-87F8-4641A4A3A843}" dt="2022-09-29T00:52:20.060" v="23" actId="207"/>
        <pc:sldMkLst>
          <pc:docMk/>
          <pc:sldMk cId="3719497196" sldId="812"/>
        </pc:sldMkLst>
        <pc:spChg chg="mod">
          <ac:chgData name="Chi Kit Ken FONG" userId="233f042c-09e9-4a0c-9043-d675a582571a" providerId="ADAL" clId="{49DAE980-2CE5-F649-87F8-4641A4A3A843}" dt="2022-09-29T00:52:20.060" v="23" actId="207"/>
          <ac:spMkLst>
            <pc:docMk/>
            <pc:sldMk cId="3719497196" sldId="812"/>
            <ac:spMk id="3" creationId="{847D2C4F-B74E-462A-9F9B-75DDC0AF0695}"/>
          </ac:spMkLst>
        </pc:spChg>
      </pc:sldChg>
      <pc:sldChg chg="modSp mod">
        <pc:chgData name="Chi Kit Ken FONG" userId="233f042c-09e9-4a0c-9043-d675a582571a" providerId="ADAL" clId="{49DAE980-2CE5-F649-87F8-4641A4A3A843}" dt="2022-09-29T00:52:27.062" v="24" actId="207"/>
        <pc:sldMkLst>
          <pc:docMk/>
          <pc:sldMk cId="384430653" sldId="814"/>
        </pc:sldMkLst>
        <pc:spChg chg="mod">
          <ac:chgData name="Chi Kit Ken FONG" userId="233f042c-09e9-4a0c-9043-d675a582571a" providerId="ADAL" clId="{49DAE980-2CE5-F649-87F8-4641A4A3A843}" dt="2022-09-29T00:52:27.062" v="24" actId="207"/>
          <ac:spMkLst>
            <pc:docMk/>
            <pc:sldMk cId="384430653" sldId="814"/>
            <ac:spMk id="23" creationId="{33007C80-0846-4BC1-8E90-898D80D3F087}"/>
          </ac:spMkLst>
        </pc:spChg>
      </pc:sldChg>
      <pc:sldChg chg="modSp">
        <pc:chgData name="Chi Kit Ken FONG" userId="233f042c-09e9-4a0c-9043-d675a582571a" providerId="ADAL" clId="{49DAE980-2CE5-F649-87F8-4641A4A3A843}" dt="2022-09-29T00:50:54.248" v="13" actId="207"/>
        <pc:sldMkLst>
          <pc:docMk/>
          <pc:sldMk cId="1267966454" sldId="815"/>
        </pc:sldMkLst>
        <pc:spChg chg="mod">
          <ac:chgData name="Chi Kit Ken FONG" userId="233f042c-09e9-4a0c-9043-d675a582571a" providerId="ADAL" clId="{49DAE980-2CE5-F649-87F8-4641A4A3A843}" dt="2022-09-29T00:50:54.248" v="13" actId="207"/>
          <ac:spMkLst>
            <pc:docMk/>
            <pc:sldMk cId="1267966454" sldId="815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6:48.411" v="88" actId="108"/>
        <pc:sldMkLst>
          <pc:docMk/>
          <pc:sldMk cId="395800653" sldId="816"/>
        </pc:sldMkLst>
        <pc:spChg chg="mod">
          <ac:chgData name="Chi Kit Ken FONG" userId="233f042c-09e9-4a0c-9043-d675a582571a" providerId="ADAL" clId="{49DAE980-2CE5-F649-87F8-4641A4A3A843}" dt="2022-09-29T00:56:48.411" v="88" actId="108"/>
          <ac:spMkLst>
            <pc:docMk/>
            <pc:sldMk cId="395800653" sldId="816"/>
            <ac:spMk id="6" creationId="{A5D241CB-143D-46E3-BE1C-A75715CEBDC9}"/>
          </ac:spMkLst>
        </pc:spChg>
      </pc:sldChg>
      <pc:sldChg chg="modSp mod">
        <pc:chgData name="Chi Kit Ken FONG" userId="233f042c-09e9-4a0c-9043-d675a582571a" providerId="ADAL" clId="{49DAE980-2CE5-F649-87F8-4641A4A3A843}" dt="2022-09-29T00:50:23.116" v="5" actId="207"/>
        <pc:sldMkLst>
          <pc:docMk/>
          <pc:sldMk cId="618113455" sldId="819"/>
        </pc:sldMkLst>
        <pc:spChg chg="mod">
          <ac:chgData name="Chi Kit Ken FONG" userId="233f042c-09e9-4a0c-9043-d675a582571a" providerId="ADAL" clId="{49DAE980-2CE5-F649-87F8-4641A4A3A843}" dt="2022-09-29T00:50:23.116" v="5" actId="207"/>
          <ac:spMkLst>
            <pc:docMk/>
            <pc:sldMk cId="618113455" sldId="819"/>
            <ac:spMk id="11" creationId="{5AD311B7-1F93-4E95-BDE1-E364953D2944}"/>
          </ac:spMkLst>
        </pc:spChg>
      </pc:sldChg>
      <pc:sldChg chg="modSp">
        <pc:chgData name="Chi Kit Ken FONG" userId="233f042c-09e9-4a0c-9043-d675a582571a" providerId="ADAL" clId="{49DAE980-2CE5-F649-87F8-4641A4A3A843}" dt="2022-09-29T00:51:10.491" v="14" actId="207"/>
        <pc:sldMkLst>
          <pc:docMk/>
          <pc:sldMk cId="282308800" sldId="820"/>
        </pc:sldMkLst>
        <pc:spChg chg="mod">
          <ac:chgData name="Chi Kit Ken FONG" userId="233f042c-09e9-4a0c-9043-d675a582571a" providerId="ADAL" clId="{49DAE980-2CE5-F649-87F8-4641A4A3A843}" dt="2022-09-29T00:51:10.491" v="14" actId="207"/>
          <ac:spMkLst>
            <pc:docMk/>
            <pc:sldMk cId="282308800" sldId="820"/>
            <ac:spMk id="12" creationId="{AF032A10-7420-47B2-B60F-867D8453940D}"/>
          </ac:spMkLst>
        </pc:spChg>
      </pc:sldChg>
      <pc:sldChg chg="modSp mod">
        <pc:chgData name="Chi Kit Ken FONG" userId="233f042c-09e9-4a0c-9043-d675a582571a" providerId="ADAL" clId="{49DAE980-2CE5-F649-87F8-4641A4A3A843}" dt="2022-09-29T00:52:42.768" v="26" actId="207"/>
        <pc:sldMkLst>
          <pc:docMk/>
          <pc:sldMk cId="3135281733" sldId="822"/>
        </pc:sldMkLst>
        <pc:spChg chg="mod">
          <ac:chgData name="Chi Kit Ken FONG" userId="233f042c-09e9-4a0c-9043-d675a582571a" providerId="ADAL" clId="{49DAE980-2CE5-F649-87F8-4641A4A3A843}" dt="2022-09-29T00:52:42.768" v="26" actId="207"/>
          <ac:spMkLst>
            <pc:docMk/>
            <pc:sldMk cId="3135281733" sldId="822"/>
            <ac:spMk id="3" creationId="{2A03558B-2126-E64A-9BC7-64530FAFF5B8}"/>
          </ac:spMkLst>
        </pc:spChg>
      </pc:sldChg>
      <pc:sldChg chg="modSp mod">
        <pc:chgData name="Chi Kit Ken FONG" userId="233f042c-09e9-4a0c-9043-d675a582571a" providerId="ADAL" clId="{49DAE980-2CE5-F649-87F8-4641A4A3A843}" dt="2022-09-29T00:53:14.267" v="29" actId="207"/>
        <pc:sldMkLst>
          <pc:docMk/>
          <pc:sldMk cId="2161538090" sldId="827"/>
        </pc:sldMkLst>
        <pc:spChg chg="mod">
          <ac:chgData name="Chi Kit Ken FONG" userId="233f042c-09e9-4a0c-9043-d675a582571a" providerId="ADAL" clId="{49DAE980-2CE5-F649-87F8-4641A4A3A843}" dt="2022-09-29T00:53:14.267" v="29" actId="207"/>
          <ac:spMkLst>
            <pc:docMk/>
            <pc:sldMk cId="2161538090" sldId="827"/>
            <ac:spMk id="3" creationId="{5002841E-F0B7-46DA-AA82-64CE894A3332}"/>
          </ac:spMkLst>
        </pc:spChg>
      </pc:sldChg>
      <pc:sldChg chg="modSp mod">
        <pc:chgData name="Chi Kit Ken FONG" userId="233f042c-09e9-4a0c-9043-d675a582571a" providerId="ADAL" clId="{49DAE980-2CE5-F649-87F8-4641A4A3A843}" dt="2022-09-29T00:53:40.816" v="36" actId="207"/>
        <pc:sldMkLst>
          <pc:docMk/>
          <pc:sldMk cId="202140954" sldId="828"/>
        </pc:sldMkLst>
        <pc:spChg chg="mod">
          <ac:chgData name="Chi Kit Ken FONG" userId="233f042c-09e9-4a0c-9043-d675a582571a" providerId="ADAL" clId="{49DAE980-2CE5-F649-87F8-4641A4A3A843}" dt="2022-09-29T00:53:40.816" v="36" actId="207"/>
          <ac:spMkLst>
            <pc:docMk/>
            <pc:sldMk cId="202140954" sldId="828"/>
            <ac:spMk id="3" creationId="{D7AD3BA4-5301-4FD1-8EE5-2929A077705F}"/>
          </ac:spMkLst>
        </pc:spChg>
      </pc:sldChg>
      <pc:sldChg chg="modSp mod">
        <pc:chgData name="Chi Kit Ken FONG" userId="233f042c-09e9-4a0c-9043-d675a582571a" providerId="ADAL" clId="{49DAE980-2CE5-F649-87F8-4641A4A3A843}" dt="2022-09-29T00:54:29.578" v="52" actId="108"/>
        <pc:sldMkLst>
          <pc:docMk/>
          <pc:sldMk cId="3391085116" sldId="829"/>
        </pc:sldMkLst>
        <pc:spChg chg="mod">
          <ac:chgData name="Chi Kit Ken FONG" userId="233f042c-09e9-4a0c-9043-d675a582571a" providerId="ADAL" clId="{49DAE980-2CE5-F649-87F8-4641A4A3A843}" dt="2022-09-29T00:54:29.578" v="52" actId="108"/>
          <ac:spMkLst>
            <pc:docMk/>
            <pc:sldMk cId="3391085116" sldId="829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4:54.715" v="60" actId="108"/>
        <pc:sldMkLst>
          <pc:docMk/>
          <pc:sldMk cId="2384229857" sldId="830"/>
        </pc:sldMkLst>
        <pc:spChg chg="mod">
          <ac:chgData name="Chi Kit Ken FONG" userId="233f042c-09e9-4a0c-9043-d675a582571a" providerId="ADAL" clId="{49DAE980-2CE5-F649-87F8-4641A4A3A843}" dt="2022-09-29T00:54:54.715" v="60" actId="108"/>
          <ac:spMkLst>
            <pc:docMk/>
            <pc:sldMk cId="2384229857" sldId="830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6:21.340" v="82" actId="108"/>
        <pc:sldMkLst>
          <pc:docMk/>
          <pc:sldMk cId="1067977672" sldId="832"/>
        </pc:sldMkLst>
        <pc:spChg chg="mod">
          <ac:chgData name="Chi Kit Ken FONG" userId="233f042c-09e9-4a0c-9043-d675a582571a" providerId="ADAL" clId="{49DAE980-2CE5-F649-87F8-4641A4A3A843}" dt="2022-09-29T00:56:21.340" v="82" actId="108"/>
          <ac:spMkLst>
            <pc:docMk/>
            <pc:sldMk cId="1067977672" sldId="832"/>
            <ac:spMk id="3" creationId="{2A03558B-2126-E64A-9BC7-64530FAFF5B8}"/>
          </ac:spMkLst>
        </pc:spChg>
      </pc:sldChg>
      <pc:sldChg chg="modSp">
        <pc:chgData name="Chi Kit Ken FONG" userId="233f042c-09e9-4a0c-9043-d675a582571a" providerId="ADAL" clId="{49DAE980-2CE5-F649-87F8-4641A4A3A843}" dt="2022-09-29T00:58:12.218" v="101" actId="108"/>
        <pc:sldMkLst>
          <pc:docMk/>
          <pc:sldMk cId="3675736107" sldId="835"/>
        </pc:sldMkLst>
        <pc:spChg chg="mod">
          <ac:chgData name="Chi Kit Ken FONG" userId="233f042c-09e9-4a0c-9043-d675a582571a" providerId="ADAL" clId="{49DAE980-2CE5-F649-87F8-4641A4A3A843}" dt="2022-09-29T00:58:12.218" v="101" actId="108"/>
          <ac:spMkLst>
            <pc:docMk/>
            <pc:sldMk cId="3675736107" sldId="835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8:50.663" v="108" actId="108"/>
        <pc:sldMkLst>
          <pc:docMk/>
          <pc:sldMk cId="2435545688" sldId="836"/>
        </pc:sldMkLst>
        <pc:spChg chg="mod">
          <ac:chgData name="Chi Kit Ken FONG" userId="233f042c-09e9-4a0c-9043-d675a582571a" providerId="ADAL" clId="{49DAE980-2CE5-F649-87F8-4641A4A3A843}" dt="2022-09-29T00:58:50.663" v="108" actId="108"/>
          <ac:spMkLst>
            <pc:docMk/>
            <pc:sldMk cId="2435545688" sldId="836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9:22.665" v="117" actId="108"/>
        <pc:sldMkLst>
          <pc:docMk/>
          <pc:sldMk cId="2374943632" sldId="837"/>
        </pc:sldMkLst>
        <pc:spChg chg="mod">
          <ac:chgData name="Chi Kit Ken FONG" userId="233f042c-09e9-4a0c-9043-d675a582571a" providerId="ADAL" clId="{49DAE980-2CE5-F649-87F8-4641A4A3A843}" dt="2022-09-29T00:59:22.665" v="117" actId="108"/>
          <ac:spMkLst>
            <pc:docMk/>
            <pc:sldMk cId="2374943632" sldId="837"/>
            <ac:spMk id="4" creationId="{718D0263-09E3-4775-9BBE-103D570D36A5}"/>
          </ac:spMkLst>
        </pc:spChg>
      </pc:sldChg>
      <pc:sldChg chg="modSp mod">
        <pc:chgData name="Chi Kit Ken FONG" userId="233f042c-09e9-4a0c-9043-d675a582571a" providerId="ADAL" clId="{49DAE980-2CE5-F649-87F8-4641A4A3A843}" dt="2022-09-29T00:59:50.710" v="122" actId="108"/>
        <pc:sldMkLst>
          <pc:docMk/>
          <pc:sldMk cId="1393378152" sldId="838"/>
        </pc:sldMkLst>
        <pc:spChg chg="mod">
          <ac:chgData name="Chi Kit Ken FONG" userId="233f042c-09e9-4a0c-9043-d675a582571a" providerId="ADAL" clId="{49DAE980-2CE5-F649-87F8-4641A4A3A843}" dt="2022-09-29T00:59:50.710" v="122" actId="108"/>
          <ac:spMkLst>
            <pc:docMk/>
            <pc:sldMk cId="1393378152" sldId="838"/>
            <ac:spMk id="3" creationId="{342C74E6-EFDB-489B-8FDA-247540717183}"/>
          </ac:spMkLst>
        </pc:spChg>
      </pc:sldChg>
      <pc:sldChg chg="modSp mod">
        <pc:chgData name="Chi Kit Ken FONG" userId="233f042c-09e9-4a0c-9043-d675a582571a" providerId="ADAL" clId="{49DAE980-2CE5-F649-87F8-4641A4A3A843}" dt="2022-09-29T01:00:04.020" v="126" actId="108"/>
        <pc:sldMkLst>
          <pc:docMk/>
          <pc:sldMk cId="4034728749" sldId="839"/>
        </pc:sldMkLst>
        <pc:spChg chg="mod">
          <ac:chgData name="Chi Kit Ken FONG" userId="233f042c-09e9-4a0c-9043-d675a582571a" providerId="ADAL" clId="{49DAE980-2CE5-F649-87F8-4641A4A3A843}" dt="2022-09-29T01:00:04.020" v="126" actId="108"/>
          <ac:spMkLst>
            <pc:docMk/>
            <pc:sldMk cId="4034728749" sldId="839"/>
            <ac:spMk id="3" creationId="{D3DA9F03-3AF3-4BA7-9A1F-16F1FF252E8E}"/>
          </ac:spMkLst>
        </pc:spChg>
      </pc:sldChg>
      <pc:sldChg chg="modSp mod">
        <pc:chgData name="Chi Kit Ken FONG" userId="233f042c-09e9-4a0c-9043-d675a582571a" providerId="ADAL" clId="{49DAE980-2CE5-F649-87F8-4641A4A3A843}" dt="2022-09-29T01:00:33.014" v="135" actId="108"/>
        <pc:sldMkLst>
          <pc:docMk/>
          <pc:sldMk cId="1516491018" sldId="840"/>
        </pc:sldMkLst>
        <pc:spChg chg="mod">
          <ac:chgData name="Chi Kit Ken FONG" userId="233f042c-09e9-4a0c-9043-d675a582571a" providerId="ADAL" clId="{49DAE980-2CE5-F649-87F8-4641A4A3A843}" dt="2022-09-29T01:00:33.014" v="135" actId="108"/>
          <ac:spMkLst>
            <pc:docMk/>
            <pc:sldMk cId="1516491018" sldId="840"/>
            <ac:spMk id="3" creationId="{137F57E0-BAA0-491A-8123-71FAE2196B04}"/>
          </ac:spMkLst>
        </pc:spChg>
      </pc:sldChg>
      <pc:sldChg chg="modSp mod">
        <pc:chgData name="Chi Kit Ken FONG" userId="233f042c-09e9-4a0c-9043-d675a582571a" providerId="ADAL" clId="{49DAE980-2CE5-F649-87F8-4641A4A3A843}" dt="2022-09-29T01:00:59.866" v="139" actId="108"/>
        <pc:sldMkLst>
          <pc:docMk/>
          <pc:sldMk cId="1633683548" sldId="842"/>
        </pc:sldMkLst>
        <pc:spChg chg="mod">
          <ac:chgData name="Chi Kit Ken FONG" userId="233f042c-09e9-4a0c-9043-d675a582571a" providerId="ADAL" clId="{49DAE980-2CE5-F649-87F8-4641A4A3A843}" dt="2022-09-29T01:00:59.866" v="139" actId="108"/>
          <ac:spMkLst>
            <pc:docMk/>
            <pc:sldMk cId="1633683548" sldId="842"/>
            <ac:spMk id="3" creationId="{85FEC789-739A-4490-8789-1396B58D1A83}"/>
          </ac:spMkLst>
        </pc:spChg>
      </pc:sldChg>
      <pc:sldChg chg="modSp mod">
        <pc:chgData name="Chi Kit Ken FONG" userId="233f042c-09e9-4a0c-9043-d675a582571a" providerId="ADAL" clId="{49DAE980-2CE5-F649-87F8-4641A4A3A843}" dt="2022-09-29T01:01:50.863" v="155" actId="108"/>
        <pc:sldMkLst>
          <pc:docMk/>
          <pc:sldMk cId="316805805" sldId="843"/>
        </pc:sldMkLst>
        <pc:spChg chg="mod">
          <ac:chgData name="Chi Kit Ken FONG" userId="233f042c-09e9-4a0c-9043-d675a582571a" providerId="ADAL" clId="{49DAE980-2CE5-F649-87F8-4641A4A3A843}" dt="2022-09-29T01:01:50.863" v="155" actId="108"/>
          <ac:spMkLst>
            <pc:docMk/>
            <pc:sldMk cId="316805805" sldId="843"/>
            <ac:spMk id="3" creationId="{9AFCB35A-57C1-451C-A2A6-E01198C3E087}"/>
          </ac:spMkLst>
        </pc:spChg>
      </pc:sldChg>
      <pc:sldChg chg="modSp mod">
        <pc:chgData name="Chi Kit Ken FONG" userId="233f042c-09e9-4a0c-9043-d675a582571a" providerId="ADAL" clId="{49DAE980-2CE5-F649-87F8-4641A4A3A843}" dt="2022-09-29T01:04:04.368" v="197" actId="108"/>
        <pc:sldMkLst>
          <pc:docMk/>
          <pc:sldMk cId="3362836460" sldId="845"/>
        </pc:sldMkLst>
        <pc:spChg chg="mod">
          <ac:chgData name="Chi Kit Ken FONG" userId="233f042c-09e9-4a0c-9043-d675a582571a" providerId="ADAL" clId="{49DAE980-2CE5-F649-87F8-4641A4A3A843}" dt="2022-09-29T01:04:04.368" v="197" actId="108"/>
          <ac:spMkLst>
            <pc:docMk/>
            <pc:sldMk cId="3362836460" sldId="845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4:09.714" v="199" actId="108"/>
        <pc:sldMkLst>
          <pc:docMk/>
          <pc:sldMk cId="2046692209" sldId="846"/>
        </pc:sldMkLst>
        <pc:spChg chg="mod">
          <ac:chgData name="Chi Kit Ken FONG" userId="233f042c-09e9-4a0c-9043-d675a582571a" providerId="ADAL" clId="{49DAE980-2CE5-F649-87F8-4641A4A3A843}" dt="2022-09-29T01:04:09.714" v="199" actId="108"/>
          <ac:spMkLst>
            <pc:docMk/>
            <pc:sldMk cId="2046692209" sldId="846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28.968" v="211" actId="108"/>
        <pc:sldMkLst>
          <pc:docMk/>
          <pc:sldMk cId="2918531290" sldId="847"/>
        </pc:sldMkLst>
        <pc:spChg chg="mod">
          <ac:chgData name="Chi Kit Ken FONG" userId="233f042c-09e9-4a0c-9043-d675a582571a" providerId="ADAL" clId="{49DAE980-2CE5-F649-87F8-4641A4A3A843}" dt="2022-09-29T01:05:28.968" v="211" actId="108"/>
          <ac:spMkLst>
            <pc:docMk/>
            <pc:sldMk cId="2918531290" sldId="847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46.016" v="216" actId="108"/>
        <pc:sldMkLst>
          <pc:docMk/>
          <pc:sldMk cId="2737421081" sldId="848"/>
        </pc:sldMkLst>
        <pc:spChg chg="mod">
          <ac:chgData name="Chi Kit Ken FONG" userId="233f042c-09e9-4a0c-9043-d675a582571a" providerId="ADAL" clId="{49DAE980-2CE5-F649-87F8-4641A4A3A843}" dt="2022-09-29T01:05:46.016" v="216" actId="108"/>
          <ac:spMkLst>
            <pc:docMk/>
            <pc:sldMk cId="2737421081" sldId="848"/>
            <ac:spMk id="3" creationId="{9323442B-DED5-4E47-BF0A-F781FA6B1EB5}"/>
          </ac:spMkLst>
        </pc:spChg>
      </pc:sldChg>
      <pc:sldChg chg="modSp mod">
        <pc:chgData name="Chi Kit Ken FONG" userId="233f042c-09e9-4a0c-9043-d675a582571a" providerId="ADAL" clId="{49DAE980-2CE5-F649-87F8-4641A4A3A843}" dt="2022-09-29T01:06:06.077" v="227" actId="108"/>
        <pc:sldMkLst>
          <pc:docMk/>
          <pc:sldMk cId="2067788052" sldId="849"/>
        </pc:sldMkLst>
        <pc:spChg chg="mod">
          <ac:chgData name="Chi Kit Ken FONG" userId="233f042c-09e9-4a0c-9043-d675a582571a" providerId="ADAL" clId="{49DAE980-2CE5-F649-87F8-4641A4A3A843}" dt="2022-09-29T01:06:06.077" v="227" actId="108"/>
          <ac:spMkLst>
            <pc:docMk/>
            <pc:sldMk cId="2067788052" sldId="849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1:07:36.877" v="245" actId="404"/>
        <pc:sldMkLst>
          <pc:docMk/>
          <pc:sldMk cId="950286422" sldId="850"/>
        </pc:sldMkLst>
        <pc:spChg chg="mod">
          <ac:chgData name="Chi Kit Ken FONG" userId="233f042c-09e9-4a0c-9043-d675a582571a" providerId="ADAL" clId="{49DAE980-2CE5-F649-87F8-4641A4A3A843}" dt="2022-09-29T01:07:36.877" v="245" actId="404"/>
          <ac:spMkLst>
            <pc:docMk/>
            <pc:sldMk cId="950286422" sldId="850"/>
            <ac:spMk id="3" creationId="{2A03558B-2126-E64A-9BC7-64530FAFF5B8}"/>
          </ac:spMkLst>
        </pc:spChg>
      </pc:sldChg>
    </pc:docChg>
  </pc:docChgLst>
  <pc:docChgLst>
    <pc:chgData name="Chi Kit Ken FONG" userId="233f042c-09e9-4a0c-9043-d675a582571a" providerId="ADAL" clId="{88CDF73B-00C2-8E4D-992B-26A60381A08A}"/>
    <pc:docChg chg="undo redo custSel addSld delSld modSld addSection delSection modSection">
      <pc:chgData name="Chi Kit Ken FONG" userId="233f042c-09e9-4a0c-9043-d675a582571a" providerId="ADAL" clId="{88CDF73B-00C2-8E4D-992B-26A60381A08A}" dt="2022-09-19T08:30:04.410" v="1149" actId="207"/>
      <pc:docMkLst>
        <pc:docMk/>
      </pc:docMkLst>
      <pc:sldChg chg="modSp mod">
        <pc:chgData name="Chi Kit Ken FONG" userId="233f042c-09e9-4a0c-9043-d675a582571a" providerId="ADAL" clId="{88CDF73B-00C2-8E4D-992B-26A60381A08A}" dt="2022-09-19T05:52:52.783" v="238" actId="14100"/>
        <pc:sldMkLst>
          <pc:docMk/>
          <pc:sldMk cId="0" sldId="256"/>
        </pc:sldMkLst>
        <pc:spChg chg="mod">
          <ac:chgData name="Chi Kit Ken FONG" userId="233f042c-09e9-4a0c-9043-d675a582571a" providerId="ADAL" clId="{88CDF73B-00C2-8E4D-992B-26A60381A08A}" dt="2022-09-19T05:52:52.783" v="238" actId="14100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13:41.104" v="303" actId="207"/>
        <pc:sldMkLst>
          <pc:docMk/>
          <pc:sldMk cId="1953238516" sldId="259"/>
        </pc:sldMkLst>
        <pc:spChg chg="add del mod ord">
          <ac:chgData name="Chi Kit Ken FONG" userId="233f042c-09e9-4a0c-9043-d675a582571a" providerId="ADAL" clId="{88CDF73B-00C2-8E4D-992B-26A60381A08A}" dt="2022-09-19T06:01:38.654" v="270" actId="478"/>
          <ac:spMkLst>
            <pc:docMk/>
            <pc:sldMk cId="1953238516" sldId="259"/>
            <ac:spMk id="2" creationId="{94C2CD1A-467D-77EC-3382-0252642109E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53238516" sldId="259"/>
            <ac:spMk id="29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41.104" v="303" actId="207"/>
          <ac:spMkLst>
            <pc:docMk/>
            <pc:sldMk cId="1953238516" sldId="259"/>
            <ac:spMk id="291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37.745" v="302" actId="207"/>
          <ac:spMkLst>
            <pc:docMk/>
            <pc:sldMk cId="1953238516" sldId="259"/>
            <ac:spMk id="292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03:58.362" v="282" actId="948"/>
        <pc:sldMkLst>
          <pc:docMk/>
          <pc:sldMk cId="895795151" sldId="260"/>
        </pc:sldMkLst>
        <pc:spChg chg="add del mod ord">
          <ac:chgData name="Chi Kit Ken FONG" userId="233f042c-09e9-4a0c-9043-d675a582571a" providerId="ADAL" clId="{88CDF73B-00C2-8E4D-992B-26A60381A08A}" dt="2022-09-19T06:03:37.197" v="281" actId="478"/>
          <ac:spMkLst>
            <pc:docMk/>
            <pc:sldMk cId="895795151" sldId="260"/>
            <ac:spMk id="2" creationId="{22A22F04-1C89-E681-8849-E982F055260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95795151" sldId="260"/>
            <ac:spMk id="29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03:58.362" v="282" actId="948"/>
          <ac:spMkLst>
            <pc:docMk/>
            <pc:sldMk cId="895795151" sldId="260"/>
            <ac:spMk id="299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264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8:21:58.646" v="1099" actId="208"/>
        <pc:sldMkLst>
          <pc:docMk/>
          <pc:sldMk cId="2215134919" sldId="266"/>
        </pc:sldMkLst>
        <pc:spChg chg="add mod ord">
          <ac:chgData name="Chi Kit Ken FONG" userId="233f042c-09e9-4a0c-9043-d675a582571a" providerId="ADAL" clId="{88CDF73B-00C2-8E4D-992B-26A60381A08A}" dt="2022-09-19T06:33:08.259" v="667" actId="20577"/>
          <ac:spMkLst>
            <pc:docMk/>
            <pc:sldMk cId="2215134919" sldId="266"/>
            <ac:spMk id="4" creationId="{63F86A09-46FA-BAC4-F8B9-9DE57358A604}"/>
          </ac:spMkLst>
        </pc:spChg>
        <pc:spChg chg="add del mod ord">
          <ac:chgData name="Chi Kit Ken FONG" userId="233f042c-09e9-4a0c-9043-d675a582571a" providerId="ADAL" clId="{88CDF73B-00C2-8E4D-992B-26A60381A08A}" dt="2022-09-19T06:33:18.112" v="668" actId="478"/>
          <ac:spMkLst>
            <pc:docMk/>
            <pc:sldMk cId="2215134919" sldId="266"/>
            <ac:spMk id="5" creationId="{209396BD-D0F8-F016-D836-80469D0F0D03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69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7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33:04.350" v="664" actId="21"/>
          <ac:spMkLst>
            <pc:docMk/>
            <pc:sldMk cId="2215134919" sldId="266"/>
            <ac:spMk id="388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6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8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81" creationId="{00000000-0000-0000-0000-000000000000}"/>
          </ac:cxnSpMkLst>
        </pc:cxnChg>
      </pc:sldChg>
      <pc:sldChg chg="modSp add mod setBg modClrScheme chgLayout">
        <pc:chgData name="Chi Kit Ken FONG" userId="233f042c-09e9-4a0c-9043-d675a582571a" providerId="ADAL" clId="{88CDF73B-00C2-8E4D-992B-26A60381A08A}" dt="2022-09-19T08:12:43.353" v="1053" actId="207"/>
        <pc:sldMkLst>
          <pc:docMk/>
          <pc:sldMk cId="3895727498" sldId="2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95727498" sldId="267"/>
            <ac:spMk id="394" creationId="{00000000-0000-0000-0000-000000000000}"/>
          </ac:spMkLst>
        </pc:spChg>
        <pc:spChg chg="mod ord">
          <ac:chgData name="Chi Kit Ken FONG" userId="233f042c-09e9-4a0c-9043-d675a582571a" providerId="ADAL" clId="{88CDF73B-00C2-8E4D-992B-26A60381A08A}" dt="2022-09-19T08:12:43.353" v="1053" actId="207"/>
          <ac:spMkLst>
            <pc:docMk/>
            <pc:sldMk cId="3895727498" sldId="267"/>
            <ac:spMk id="395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27206997" sldId="270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30:25.493" v="640" actId="478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88CDF73B-00C2-8E4D-992B-26A60381A08A}" dt="2022-09-19T06:30:25.493" v="640" actId="478"/>
          <ac:spMkLst>
            <pc:docMk/>
            <pc:sldMk cId="1597854159" sldId="274"/>
            <ac:spMk id="2" creationId="{457EB40A-FA62-2A59-9E66-9B4C923881E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597854159" sldId="274"/>
            <ac:spMk id="57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0:22.864" v="639" actId="478"/>
        <pc:sldMkLst>
          <pc:docMk/>
          <pc:sldMk cId="1946510886" sldId="275"/>
        </pc:sldMkLst>
        <pc:spChg chg="add del mod ord">
          <ac:chgData name="Chi Kit Ken FONG" userId="233f042c-09e9-4a0c-9043-d675a582571a" providerId="ADAL" clId="{88CDF73B-00C2-8E4D-992B-26A60381A08A}" dt="2022-09-19T06:30:22.864" v="639" actId="478"/>
          <ac:spMkLst>
            <pc:docMk/>
            <pc:sldMk cId="1946510886" sldId="275"/>
            <ac:spMk id="2" creationId="{BE272EB8-1B12-FD2D-5A03-C08710DEDED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6510886" sldId="275"/>
            <ac:spMk id="581" creationId="{00000000-0000-0000-0000-000000000000}"/>
          </ac:spMkLst>
        </pc:spChg>
      </pc:sldChg>
      <pc:sldChg chg="add del">
        <pc:chgData name="Chi Kit Ken FONG" userId="233f042c-09e9-4a0c-9043-d675a582571a" providerId="ADAL" clId="{88CDF73B-00C2-8E4D-992B-26A60381A08A}" dt="2022-09-19T06:52:49.311" v="963"/>
        <pc:sldMkLst>
          <pc:docMk/>
          <pc:sldMk cId="0" sldId="278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42:54.701" v="791" actId="1036"/>
        <pc:sldMkLst>
          <pc:docMk/>
          <pc:sldMk cId="856189291" sldId="280"/>
        </pc:sldMkLst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4" creationId="{F55AC066-3F0F-A034-21B7-D0C7B1FB971D}"/>
          </ac:spMkLst>
        </pc:spChg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5" creationId="{8E7CF794-321D-F4F3-568E-3A97EF9B44F3}"/>
          </ac:spMkLst>
        </pc:spChg>
        <pc:grpChg chg="mod">
          <ac:chgData name="Chi Kit Ken FONG" userId="233f042c-09e9-4a0c-9043-d675a582571a" providerId="ADAL" clId="{88CDF73B-00C2-8E4D-992B-26A60381A08A}" dt="2022-09-19T06:42:29.951" v="762" actId="1036"/>
          <ac:grpSpMkLst>
            <pc:docMk/>
            <pc:sldMk cId="856189291" sldId="280"/>
            <ac:grpSpMk id="3" creationId="{4168DF93-632B-41B1-92AC-752B85EC1867}"/>
          </ac:grpSpMkLst>
        </pc:grpChg>
        <pc:cxnChg chg="mod">
          <ac:chgData name="Chi Kit Ken FONG" userId="233f042c-09e9-4a0c-9043-d675a582571a" providerId="ADAL" clId="{88CDF73B-00C2-8E4D-992B-26A60381A08A}" dt="2022-09-19T06:42:34.513" v="772" actId="1035"/>
          <ac:cxnSpMkLst>
            <pc:docMk/>
            <pc:sldMk cId="856189291" sldId="280"/>
            <ac:cxnSpMk id="637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45.153" v="781" actId="1036"/>
          <ac:cxnSpMkLst>
            <pc:docMk/>
            <pc:sldMk cId="856189291" sldId="280"/>
            <ac:cxnSpMk id="64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54.701" v="791" actId="1036"/>
          <ac:cxnSpMkLst>
            <pc:docMk/>
            <pc:sldMk cId="856189291" sldId="280"/>
            <ac:cxnSpMk id="641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26:04.457" v="1122" actId="207"/>
        <pc:sldMkLst>
          <pc:docMk/>
          <pc:sldMk cId="2809784211" sldId="281"/>
        </pc:sldMkLst>
        <pc:spChg chg="add del mod ord">
          <ac:chgData name="Chi Kit Ken FONG" userId="233f042c-09e9-4a0c-9043-d675a582571a" providerId="ADAL" clId="{88CDF73B-00C2-8E4D-992B-26A60381A08A}" dt="2022-09-19T06:43:03.052" v="792" actId="478"/>
          <ac:spMkLst>
            <pc:docMk/>
            <pc:sldMk cId="2809784211" sldId="281"/>
            <ac:spMk id="3" creationId="{9B500B41-0061-6385-3AD8-CFDCFF35009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09784211" sldId="281"/>
            <ac:spMk id="64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04.457" v="1122" actId="207"/>
          <ac:spMkLst>
            <pc:docMk/>
            <pc:sldMk cId="2809784211" sldId="281"/>
            <ac:spMk id="649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6:12.105" v="1123" actId="207"/>
        <pc:sldMkLst>
          <pc:docMk/>
          <pc:sldMk cId="2666227012" sldId="282"/>
        </pc:sldMkLst>
        <pc:spChg chg="add del mod ord">
          <ac:chgData name="Chi Kit Ken FONG" userId="233f042c-09e9-4a0c-9043-d675a582571a" providerId="ADAL" clId="{88CDF73B-00C2-8E4D-992B-26A60381A08A}" dt="2022-09-19T06:43:25.703" v="793" actId="478"/>
          <ac:spMkLst>
            <pc:docMk/>
            <pc:sldMk cId="2666227012" sldId="282"/>
            <ac:spMk id="2" creationId="{4F883FB9-66E9-BEE2-D145-DA4D9F51E04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66227012" sldId="282"/>
            <ac:spMk id="6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12.105" v="1123" actId="207"/>
          <ac:spMkLst>
            <pc:docMk/>
            <pc:sldMk cId="2666227012" sldId="282"/>
            <ac:spMk id="670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6:20.499" v="869" actId="478"/>
        <pc:sldMkLst>
          <pc:docMk/>
          <pc:sldMk cId="3539652157" sldId="2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39652157" sldId="283"/>
            <ac:spMk id="2" creationId="{6985DF08-0009-42A0-8BBF-EB51A366AF6C}"/>
          </ac:spMkLst>
        </pc:spChg>
        <pc:spChg chg="add del mod ord">
          <ac:chgData name="Chi Kit Ken FONG" userId="233f042c-09e9-4a0c-9043-d675a582571a" providerId="ADAL" clId="{88CDF73B-00C2-8E4D-992B-26A60381A08A}" dt="2022-09-19T06:46:20.499" v="869" actId="478"/>
          <ac:spMkLst>
            <pc:docMk/>
            <pc:sldMk cId="3539652157" sldId="283"/>
            <ac:spMk id="3" creationId="{BA971998-EEBF-F27F-ED63-F61B38851967}"/>
          </ac:spMkLst>
        </pc:spChg>
      </pc:sldChg>
      <pc:sldChg chg="addSp modSp add mod modClrScheme chgLayout">
        <pc:chgData name="Chi Kit Ken FONG" userId="233f042c-09e9-4a0c-9043-d675a582571a" providerId="ADAL" clId="{88CDF73B-00C2-8E4D-992B-26A60381A08A}" dt="2022-09-19T06:47:17.152" v="882" actId="5793"/>
        <pc:sldMkLst>
          <pc:docMk/>
          <pc:sldMk cId="3681293235" sldId="284"/>
        </pc:sldMkLst>
        <pc:spChg chg="add mod ord">
          <ac:chgData name="Chi Kit Ken FONG" userId="233f042c-09e9-4a0c-9043-d675a582571a" providerId="ADAL" clId="{88CDF73B-00C2-8E4D-992B-26A60381A08A}" dt="2022-09-19T06:46:51.850" v="873" actId="20577"/>
          <ac:spMkLst>
            <pc:docMk/>
            <pc:sldMk cId="3681293235" sldId="284"/>
            <ac:spMk id="2" creationId="{6839C4CE-C159-0268-F580-7B93DE4BA4F1}"/>
          </ac:spMkLst>
        </pc:spChg>
        <pc:spChg chg="add mod ord">
          <ac:chgData name="Chi Kit Ken FONG" userId="233f042c-09e9-4a0c-9043-d675a582571a" providerId="ADAL" clId="{88CDF73B-00C2-8E4D-992B-26A60381A08A}" dt="2022-09-19T06:47:17.152" v="882" actId="5793"/>
          <ac:spMkLst>
            <pc:docMk/>
            <pc:sldMk cId="3681293235" sldId="284"/>
            <ac:spMk id="3" creationId="{C25BA8C4-7A73-D714-5A97-F62CA0717EEC}"/>
          </ac:spMkLst>
        </pc:spChg>
        <pc:spChg chg="mod">
          <ac:chgData name="Chi Kit Ken FONG" userId="233f042c-09e9-4a0c-9043-d675a582571a" providerId="ADAL" clId="{88CDF73B-00C2-8E4D-992B-26A60381A08A}" dt="2022-09-19T06:46:49.355" v="871" actId="21"/>
          <ac:spMkLst>
            <pc:docMk/>
            <pc:sldMk cId="3681293235" sldId="284"/>
            <ac:spMk id="4" creationId="{44EC280F-816D-4971-A0D3-1315DF9E9DC5}"/>
          </ac:spMkLst>
        </pc:spChg>
        <pc:spChg chg="mod">
          <ac:chgData name="Chi Kit Ken FONG" userId="233f042c-09e9-4a0c-9043-d675a582571a" providerId="ADAL" clId="{88CDF73B-00C2-8E4D-992B-26A60381A08A}" dt="2022-09-19T06:47:02.780" v="875" actId="21"/>
          <ac:spMkLst>
            <pc:docMk/>
            <pc:sldMk cId="3681293235" sldId="284"/>
            <ac:spMk id="683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2:15.923" v="604" actId="14100"/>
        <pc:sldMkLst>
          <pc:docMk/>
          <pc:sldMk cId="2693104624" sldId="289"/>
        </pc:sldMkLst>
        <pc:spChg chg="mod">
          <ac:chgData name="Chi Kit Ken FONG" userId="233f042c-09e9-4a0c-9043-d675a582571a" providerId="ADAL" clId="{88CDF73B-00C2-8E4D-992B-26A60381A08A}" dt="2022-09-19T06:21:29.683" v="597" actId="1076"/>
          <ac:spMkLst>
            <pc:docMk/>
            <pc:sldMk cId="2693104624" sldId="289"/>
            <ac:spMk id="2" creationId="{3A139DD2-6E02-4971-9342-E49ECA61B631}"/>
          </ac:spMkLst>
        </pc:spChg>
        <pc:spChg chg="add del mod ord">
          <ac:chgData name="Chi Kit Ken FONG" userId="233f042c-09e9-4a0c-9043-d675a582571a" providerId="ADAL" clId="{88CDF73B-00C2-8E4D-992B-26A60381A08A}" dt="2022-09-19T06:20:35.603" v="586" actId="478"/>
          <ac:spMkLst>
            <pc:docMk/>
            <pc:sldMk cId="2693104624" sldId="289"/>
            <ac:spMk id="4" creationId="{951EF278-AF58-6949-0E4C-91325BC40E21}"/>
          </ac:spMkLst>
        </pc:spChg>
        <pc:spChg chg="add del mod ord">
          <ac:chgData name="Chi Kit Ken FONG" userId="233f042c-09e9-4a0c-9043-d675a582571a" providerId="ADAL" clId="{88CDF73B-00C2-8E4D-992B-26A60381A08A}" dt="2022-09-19T06:20:39.109" v="587" actId="478"/>
          <ac:spMkLst>
            <pc:docMk/>
            <pc:sldMk cId="2693104624" sldId="289"/>
            <ac:spMk id="5" creationId="{BCEE060C-D691-FD86-08A2-937065B38B69}"/>
          </ac:spMkLst>
        </pc:spChg>
        <pc:spChg chg="mod">
          <ac:chgData name="Chi Kit Ken FONG" userId="233f042c-09e9-4a0c-9043-d675a582571a" providerId="ADAL" clId="{88CDF73B-00C2-8E4D-992B-26A60381A08A}" dt="2022-09-19T06:21:54.670" v="601" actId="1582"/>
          <ac:spMkLst>
            <pc:docMk/>
            <pc:sldMk cId="2693104624" sldId="289"/>
            <ac:spMk id="1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15.923" v="604" actId="14100"/>
          <ac:spMkLst>
            <pc:docMk/>
            <pc:sldMk cId="2693104624" sldId="289"/>
            <ac:spMk id="1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03.063" v="602" actId="1582"/>
          <ac:spMkLst>
            <pc:docMk/>
            <pc:sldMk cId="2693104624" sldId="289"/>
            <ac:spMk id="18" creationId="{00000000-0000-0000-0000-000000000000}"/>
          </ac:spMkLst>
        </pc:spChg>
        <pc:grpChg chg="mod">
          <ac:chgData name="Chi Kit Ken FONG" userId="233f042c-09e9-4a0c-9043-d675a582571a" providerId="ADAL" clId="{88CDF73B-00C2-8E4D-992B-26A60381A08A}" dt="2022-09-19T06:21:35.501" v="599" actId="14100"/>
          <ac:grpSpMkLst>
            <pc:docMk/>
            <pc:sldMk cId="2693104624" sldId="289"/>
            <ac:grpSpMk id="3" creationId="{99AB659A-F0D3-4871-AD85-BB30CDF62848}"/>
          </ac:grpSpMkLst>
        </pc:grpChg>
      </pc:sldChg>
      <pc:sldChg chg="addSp delSp modSp add del mod modClrScheme chgLayout">
        <pc:chgData name="Chi Kit Ken FONG" userId="233f042c-09e9-4a0c-9043-d675a582571a" providerId="ADAL" clId="{88CDF73B-00C2-8E4D-992B-26A60381A08A}" dt="2022-09-19T06:28:04.616" v="630" actId="478"/>
        <pc:sldMkLst>
          <pc:docMk/>
          <pc:sldMk cId="2835733636" sldId="291"/>
        </pc:sldMkLst>
        <pc:spChg chg="add del mod ord">
          <ac:chgData name="Chi Kit Ken FONG" userId="233f042c-09e9-4a0c-9043-d675a582571a" providerId="ADAL" clId="{88CDF73B-00C2-8E4D-992B-26A60381A08A}" dt="2022-09-19T06:28:04.616" v="630" actId="478"/>
          <ac:spMkLst>
            <pc:docMk/>
            <pc:sldMk cId="2835733636" sldId="291"/>
            <ac:spMk id="3" creationId="{16072EF9-4118-1EAF-CDC5-119BB18C68C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35733636" sldId="291"/>
            <ac:spMk id="39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0:30.607" v="1093" actId="208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88CDF73B-00C2-8E4D-992B-26A60381A08A}" dt="2022-09-19T06:28:48.885" v="635" actId="478"/>
          <ac:spMkLst>
            <pc:docMk/>
            <pc:sldMk cId="2064347899" sldId="292"/>
            <ac:spMk id="2" creationId="{2AF73DF7-2946-118D-78BB-13A2A2E6D78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64347899" sldId="292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3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8:38.047" v="1083" actId="14100"/>
        <pc:sldMkLst>
          <pc:docMk/>
          <pc:sldMk cId="2618185041" sldId="293"/>
        </pc:sldMkLst>
        <pc:spChg chg="add del mod ord">
          <ac:chgData name="Chi Kit Ken FONG" userId="233f042c-09e9-4a0c-9043-d675a582571a" providerId="ADAL" clId="{88CDF73B-00C2-8E4D-992B-26A60381A08A}" dt="2022-09-19T06:29:03.818" v="636" actId="478"/>
          <ac:spMkLst>
            <pc:docMk/>
            <pc:sldMk cId="2618185041" sldId="293"/>
            <ac:spMk id="2" creationId="{BE406AC5-D9D6-38D6-7CD8-4B70BD061D7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18185041" sldId="293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84" creationId="{00000000-0000-0000-0000-000000000000}"/>
          </ac:spMkLst>
        </pc:spChg>
        <pc:cxnChg chg="add mod">
          <ac:chgData name="Chi Kit Ken FONG" userId="233f042c-09e9-4a0c-9043-d675a582571a" providerId="ADAL" clId="{88CDF73B-00C2-8E4D-992B-26A60381A08A}" dt="2022-09-19T08:18:18.297" v="1081" actId="14100"/>
          <ac:cxnSpMkLst>
            <pc:docMk/>
            <pc:sldMk cId="2618185041" sldId="293"/>
            <ac:cxnSpMk id="4" creationId="{04B592B9-389D-72D8-5896-EA1C40FF7E29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8.047" v="1083" actId="14100"/>
          <ac:cxnSpMkLst>
            <pc:docMk/>
            <pc:sldMk cId="2618185041" sldId="293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15.790" v="1070" actId="14100"/>
          <ac:cxnSpMkLst>
            <pc:docMk/>
            <pc:sldMk cId="2618185041" sldId="293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2.456" v="1082" actId="208"/>
          <ac:cxnSpMkLst>
            <pc:docMk/>
            <pc:sldMk cId="2618185041" sldId="293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5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9:15.742" v="1085" actId="208"/>
        <pc:sldMkLst>
          <pc:docMk/>
          <pc:sldMk cId="957180613" sldId="294"/>
        </pc:sldMkLst>
        <pc:spChg chg="add del mod ord">
          <ac:chgData name="Chi Kit Ken FONG" userId="233f042c-09e9-4a0c-9043-d675a582571a" providerId="ADAL" clId="{88CDF73B-00C2-8E4D-992B-26A60381A08A}" dt="2022-09-19T06:29:09.680" v="637" actId="478"/>
          <ac:spMkLst>
            <pc:docMk/>
            <pc:sldMk cId="957180613" sldId="294"/>
            <ac:spMk id="2" creationId="{328C9E10-46E3-3D60-0C75-A1D82F57359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57180613" sldId="294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5" creationId="{00000000-0000-0000-0000-000000000000}"/>
          </ac:cxnSpMkLst>
        </pc:cxn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38418682" sldId="2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5388888" sldId="2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916101" sldId="6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144073891" sldId="6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38307664" sldId="63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33142109" sldId="64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4410043" sldId="64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73173387" sldId="64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72278999" sldId="64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60433761" sldId="646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14.983" v="246" actId="1076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88CDF73B-00C2-8E4D-992B-26A60381A08A}" dt="2022-09-19T05:13:54.810" v="139" actId="478"/>
          <ac:spMkLst>
            <pc:docMk/>
            <pc:sldMk cId="2235390299" sldId="657"/>
            <ac:spMk id="2" creationId="{F7F121BC-F7A7-77C2-819A-0344228467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235390299" sldId="657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06.626" v="144" actId="27636"/>
          <ac:spMkLst>
            <pc:docMk/>
            <pc:sldMk cId="2235390299" sldId="657"/>
            <ac:spMk id="11" creationId="{5AD311B7-1F93-4E95-BDE1-E364953D2944}"/>
          </ac:spMkLst>
        </pc:spChg>
        <pc:picChg chg="add del">
          <ac:chgData name="Chi Kit Ken FONG" userId="233f042c-09e9-4a0c-9043-d675a582571a" providerId="ADAL" clId="{88CDF73B-00C2-8E4D-992B-26A60381A08A}" dt="2022-09-19T05:55:06.040" v="242"/>
          <ac:picMkLst>
            <pc:docMk/>
            <pc:sldMk cId="2235390299" sldId="657"/>
            <ac:picMk id="4" creationId="{5D3C670A-3699-F4E5-405B-335153F77A0A}"/>
          </ac:picMkLst>
        </pc:picChg>
        <pc:picChg chg="add mod">
          <ac:chgData name="Chi Kit Ken FONG" userId="233f042c-09e9-4a0c-9043-d675a582571a" providerId="ADAL" clId="{88CDF73B-00C2-8E4D-992B-26A60381A08A}" dt="2022-09-19T05:55:14.983" v="246" actId="1076"/>
          <ac:picMkLst>
            <pc:docMk/>
            <pc:sldMk cId="2235390299" sldId="657"/>
            <ac:picMk id="5" creationId="{BF6454E4-4E57-B1FA-B334-AAB55EE836DB}"/>
          </ac:picMkLst>
        </pc:picChg>
        <pc:picChg chg="del mod modCrop">
          <ac:chgData name="Chi Kit Ken FONG" userId="233f042c-09e9-4a0c-9043-d675a582571a" providerId="ADAL" clId="{88CDF73B-00C2-8E4D-992B-26A60381A08A}" dt="2022-09-19T05:55:08.751" v="243" actId="478"/>
          <ac:picMkLst>
            <pc:docMk/>
            <pc:sldMk cId="2235390299" sldId="657"/>
            <ac:picMk id="6" creationId="{ED8AA076-95C6-4C16-8855-662C665E5CC5}"/>
          </ac:picMkLst>
        </pc:pic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87852109" sldId="660"/>
        </pc:sldMkLst>
      </pc:sldChg>
      <pc:sldChg chg="modSp add del mod modClrScheme chgLayout">
        <pc:chgData name="Chi Kit Ken FONG" userId="233f042c-09e9-4a0c-9043-d675a582571a" providerId="ADAL" clId="{88CDF73B-00C2-8E4D-992B-26A60381A08A}" dt="2022-09-19T05:13:47.100" v="138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88CDF73B-00C2-8E4D-992B-26A60381A08A}" dt="2022-09-19T03:13:03.504" v="52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76699674" sldId="67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27754239" sldId="67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72110257" sldId="67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846314959" sldId="67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09845784" sldId="67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816015" sldId="68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2329481" sldId="68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23205609" sldId="68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58123712" sldId="68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235721303" sldId="68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14781447" sldId="68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0185180" sldId="68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43847514" sldId="68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7355466" sldId="689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5:32.328" v="1026" actId="207"/>
        <pc:sldMkLst>
          <pc:docMk/>
          <pc:sldMk cId="421511711" sldId="69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3" creationId="{A5762C70-F54B-2F47-B7F2-B677601D63E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6" creationId="{6B9695CA-E400-B04B-8CCA-652D211E50E7}"/>
          </ac:spMkLst>
        </pc:spChg>
        <pc:spChg chg="mod ord">
          <ac:chgData name="Chi Kit Ken FONG" userId="233f042c-09e9-4a0c-9043-d675a582571a" providerId="ADAL" clId="{88CDF73B-00C2-8E4D-992B-26A60381A08A}" dt="2022-09-19T08:05:32.328" v="1026" actId="207"/>
          <ac:spMkLst>
            <pc:docMk/>
            <pc:sldMk cId="421511711" sldId="690"/>
            <ac:spMk id="7" creationId="{904D8D32-2D9C-C243-9D7F-5DFED1B535CA}"/>
          </ac:spMkLst>
        </pc:spChg>
        <pc:graphicFrameChg chg="mod ord">
          <ac:chgData name="Chi Kit Ken FONG" userId="233f042c-09e9-4a0c-9043-d675a582571a" providerId="ADAL" clId="{88CDF73B-00C2-8E4D-992B-26A60381A08A}" dt="2022-09-19T05:58:46.282" v="269" actId="1076"/>
          <ac:graphicFrameMkLst>
            <pc:docMk/>
            <pc:sldMk cId="421511711" sldId="690"/>
            <ac:graphicFrameMk id="11" creationId="{A779C609-94BB-E842-B156-57BDD1C0E5D6}"/>
          </ac:graphicFrameMkLst>
        </pc:graphicFrame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427434420" sldId="69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70985893" sldId="69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86581175" sldId="69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35518597" sldId="69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40274459" sldId="69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976503179" sldId="69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081957327" sldId="6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281630568" sldId="6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3480723" sldId="69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70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67469728" sldId="70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80781078" sldId="70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9133924" sldId="70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72378399" sldId="70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61945528" sldId="70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8708757" sldId="70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3480190" sldId="70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84897771" sldId="70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605441034" sldId="70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12019783" sldId="71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25322862" sldId="71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0718375" sldId="71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9271433" sldId="71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76176481" sldId="71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57029881" sldId="71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100844670" sldId="71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59042614" sldId="71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1592704" sldId="71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733422710" sldId="71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09639072" sldId="72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433711978" sldId="72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58709503" sldId="72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9615375" sldId="72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21221861" sldId="72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31431540" sldId="72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65547991" sldId="726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7:35.292" v="1030" actId="207"/>
        <pc:sldMkLst>
          <pc:docMk/>
          <pc:sldMk cId="772828178" sldId="72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07:35.292" v="1030" actId="207"/>
          <ac:spMkLst>
            <pc:docMk/>
            <pc:sldMk cId="772828178" sldId="727"/>
            <ac:spMk id="6" creationId="{E3CEFE96-291B-5345-8485-569F078369A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3:56.707" v="675" actId="1076"/>
        <pc:sldMkLst>
          <pc:docMk/>
          <pc:sldMk cId="1055314286" sldId="728"/>
        </pc:sldMkLst>
        <pc:spChg chg="add del mod ord">
          <ac:chgData name="Chi Kit Ken FONG" userId="233f042c-09e9-4a0c-9043-d675a582571a" providerId="ADAL" clId="{88CDF73B-00C2-8E4D-992B-26A60381A08A}" dt="2022-09-19T06:33:42.011" v="673" actId="478"/>
          <ac:spMkLst>
            <pc:docMk/>
            <pc:sldMk cId="1055314286" sldId="728"/>
            <ac:spMk id="2" creationId="{016CCC53-4296-2FD0-5B01-F1E0D970627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55314286" sldId="72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6:33:56.707" v="675" actId="1076"/>
          <ac:spMkLst>
            <pc:docMk/>
            <pc:sldMk cId="1055314286" sldId="728"/>
            <ac:spMk id="5" creationId="{FDBD0B14-8020-4BD8-944C-376F45E6B4B9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14640758" sldId="7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3787444" sldId="7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09993630" sldId="73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31907925" sldId="73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46890074" sldId="73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85297199" sldId="73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34566421" sldId="735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37.828" v="248"/>
        <pc:sldMkLst>
          <pc:docMk/>
          <pc:sldMk cId="1165839547" sldId="736"/>
        </pc:sldMkLst>
        <pc:spChg chg="add del mod ord">
          <ac:chgData name="Chi Kit Ken FONG" userId="233f042c-09e9-4a0c-9043-d675a582571a" providerId="ADAL" clId="{88CDF73B-00C2-8E4D-992B-26A60381A08A}" dt="2022-09-19T05:14:15.855" v="146" actId="478"/>
          <ac:spMkLst>
            <pc:docMk/>
            <pc:sldMk cId="1165839547" sldId="736"/>
            <ac:spMk id="2" creationId="{BB676F28-02BE-1598-61D1-91822589A91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165839547" sldId="736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24.005" v="149" actId="14100"/>
          <ac:spMkLst>
            <pc:docMk/>
            <pc:sldMk cId="1165839547" sldId="736"/>
            <ac:spMk id="11" creationId="{5AD311B7-1F93-4E95-BDE1-E364953D2944}"/>
          </ac:spMkLst>
        </pc:spChg>
        <pc:picChg chg="add del mod">
          <ac:chgData name="Chi Kit Ken FONG" userId="233f042c-09e9-4a0c-9043-d675a582571a" providerId="ADAL" clId="{88CDF73B-00C2-8E4D-992B-26A60381A08A}" dt="2022-09-19T05:55:37.130" v="247" actId="478"/>
          <ac:picMkLst>
            <pc:docMk/>
            <pc:sldMk cId="1165839547" sldId="736"/>
            <ac:picMk id="4" creationId="{585EEE28-9B2C-ED30-C427-458C991C976E}"/>
          </ac:picMkLst>
        </pc:picChg>
        <pc:picChg chg="add mod">
          <ac:chgData name="Chi Kit Ken FONG" userId="233f042c-09e9-4a0c-9043-d675a582571a" providerId="ADAL" clId="{88CDF73B-00C2-8E4D-992B-26A60381A08A}" dt="2022-09-19T05:55:37.828" v="248"/>
          <ac:picMkLst>
            <pc:docMk/>
            <pc:sldMk cId="1165839547" sldId="736"/>
            <ac:picMk id="5" creationId="{4633C5D9-0536-DAAC-C40E-06A815E2C697}"/>
          </ac:picMkLst>
        </pc:picChg>
        <pc:picChg chg="del mod">
          <ac:chgData name="Chi Kit Ken FONG" userId="233f042c-09e9-4a0c-9043-d675a582571a" providerId="ADAL" clId="{88CDF73B-00C2-8E4D-992B-26A60381A08A}" dt="2022-09-19T05:14:21.527" v="148" actId="21"/>
          <ac:picMkLst>
            <pc:docMk/>
            <pc:sldMk cId="1165839547" sldId="736"/>
            <ac:picMk id="6" creationId="{ED8AA076-95C6-4C16-8855-662C665E5CC5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34.020" v="91" actId="1076"/>
        <pc:sldMkLst>
          <pc:docMk/>
          <pc:sldMk cId="4241653980" sldId="737"/>
        </pc:sldMkLst>
        <pc:spChg chg="add del 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2" creationId="{4137462E-B085-268E-ED49-FEB218A1266B}"/>
          </ac:spMkLst>
        </pc:spChg>
        <pc:spChg chg="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88CDF73B-00C2-8E4D-992B-26A60381A08A}" dt="2022-09-19T03:13:34.020" v="91" actId="1076"/>
          <ac:spMkLst>
            <pc:docMk/>
            <pc:sldMk cId="4241653980" sldId="737"/>
            <ac:spMk id="6" creationId="{C2882155-6FD9-4868-BCA5-02C8C26E1C36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4241653980" sldId="737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4:20.277" v="1016" actId="207"/>
        <pc:sldMkLst>
          <pc:docMk/>
          <pc:sldMk cId="840993053" sldId="738"/>
        </pc:sldMkLst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2" creationId="{23C736F8-A9DA-434F-85C0-17B0D53FF3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40993053" sldId="73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5:14:48.761" v="154" actId="1076"/>
          <ac:spMkLst>
            <pc:docMk/>
            <pc:sldMk cId="840993053" sldId="73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4:20.277" v="1016" actId="207"/>
          <ac:spMkLst>
            <pc:docMk/>
            <pc:sldMk cId="840993053" sldId="738"/>
            <ac:spMk id="6" creationId="{4F55A4A5-EC60-4DA3-86CE-818ECDB2E207}"/>
          </ac:spMkLst>
        </pc:spChg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7" creationId="{5480FE8E-8B7B-4CD8-96BB-0A3992D95651}"/>
          </ac:spMkLst>
        </pc:spChg>
        <pc:grpChg chg="mod">
          <ac:chgData name="Chi Kit Ken FONG" userId="233f042c-09e9-4a0c-9043-d675a582571a" providerId="ADAL" clId="{88CDF73B-00C2-8E4D-992B-26A60381A08A}" dt="2022-09-19T05:56:08.143" v="251" actId="1076"/>
          <ac:grpSpMkLst>
            <pc:docMk/>
            <pc:sldMk cId="840993053" sldId="738"/>
            <ac:grpSpMk id="3" creationId="{A32D6B97-3AB1-4881-A4A0-F98014AA3A9F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5:40.676" v="1020" actId="207"/>
        <pc:sldMkLst>
          <pc:docMk/>
          <pc:sldMk cId="235199381" sldId="73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5:40.676" v="1020" actId="207"/>
          <ac:spMkLst>
            <pc:docMk/>
            <pc:sldMk cId="235199381" sldId="739"/>
            <ac:spMk id="6" creationId="{4F55A4A5-EC60-4DA3-86CE-818ECDB2E207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03.044" v="261" actId="478"/>
        <pc:sldMkLst>
          <pc:docMk/>
          <pc:sldMk cId="3920294457" sldId="740"/>
        </pc:sldMkLst>
        <pc:spChg chg="add del mod ord">
          <ac:chgData name="Chi Kit Ken FONG" userId="233f042c-09e9-4a0c-9043-d675a582571a" providerId="ADAL" clId="{88CDF73B-00C2-8E4D-992B-26A60381A08A}" dt="2022-09-19T05:57:16.432" v="256" actId="478"/>
          <ac:spMkLst>
            <pc:docMk/>
            <pc:sldMk cId="3920294457" sldId="740"/>
            <ac:spMk id="4" creationId="{5FB1DAEF-8831-0129-99E7-7471891D5831}"/>
          </ac:spMkLst>
        </pc:spChg>
        <pc:spChg chg="add del mod">
          <ac:chgData name="Chi Kit Ken FONG" userId="233f042c-09e9-4a0c-9043-d675a582571a" providerId="ADAL" clId="{88CDF73B-00C2-8E4D-992B-26A60381A08A}" dt="2022-09-19T05:58:02.110" v="260"/>
          <ac:spMkLst>
            <pc:docMk/>
            <pc:sldMk cId="3920294457" sldId="740"/>
            <ac:spMk id="5" creationId="{3D563C5B-D8D1-8993-4988-885BD2CD37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920294457" sldId="740"/>
            <ac:spMk id="567" creationId="{00000000-0000-0000-0000-000000000000}"/>
          </ac:spMkLst>
        </pc:spChg>
        <pc:spChg chg="add del">
          <ac:chgData name="Chi Kit Ken FONG" userId="233f042c-09e9-4a0c-9043-d675a582571a" providerId="ADAL" clId="{88CDF73B-00C2-8E4D-992B-26A60381A08A}" dt="2022-09-19T05:58:03.044" v="261" actId="478"/>
          <ac:spMkLst>
            <pc:docMk/>
            <pc:sldMk cId="3920294457" sldId="740"/>
            <ac:spMk id="56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7:23.977" v="257" actId="478"/>
        <pc:sldMkLst>
          <pc:docMk/>
          <pc:sldMk cId="3041663313" sldId="741"/>
        </pc:sldMkLst>
        <pc:spChg chg="add del mod ord">
          <ac:chgData name="Chi Kit Ken FONG" userId="233f042c-09e9-4a0c-9043-d675a582571a" providerId="ADAL" clId="{88CDF73B-00C2-8E4D-992B-26A60381A08A}" dt="2022-09-19T05:57:23.977" v="257" actId="478"/>
          <ac:spMkLst>
            <pc:docMk/>
            <pc:sldMk cId="3041663313" sldId="741"/>
            <ac:spMk id="2" creationId="{8641EB41-B12A-9657-DD08-05A59AF3122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41663313" sldId="741"/>
            <ac:spMk id="567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12.646" v="262" actId="478"/>
        <pc:sldMkLst>
          <pc:docMk/>
          <pc:sldMk cId="1757814285" sldId="742"/>
        </pc:sldMkLst>
        <pc:spChg chg="add del mod ord">
          <ac:chgData name="Chi Kit Ken FONG" userId="233f042c-09e9-4a0c-9043-d675a582571a" providerId="ADAL" clId="{88CDF73B-00C2-8E4D-992B-26A60381A08A}" dt="2022-09-19T05:58:12.646" v="262" actId="478"/>
          <ac:spMkLst>
            <pc:docMk/>
            <pc:sldMk cId="1757814285" sldId="742"/>
            <ac:spMk id="2" creationId="{FD9FDFE7-D15C-573D-6B0E-F91955DF50F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757814285" sldId="742"/>
            <ac:spMk id="567" creationId="{00000000-0000-0000-0000-00000000000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8:26.980" v="265" actId="1076"/>
        <pc:sldMkLst>
          <pc:docMk/>
          <pc:sldMk cId="981663617" sldId="743"/>
        </pc:sldMkLst>
        <pc:spChg chg="add del 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2" creationId="{8250D4AC-00A9-4F8D-6429-BC63FB3A289F}"/>
          </ac:spMkLst>
        </pc:spChg>
        <pc:spChg chg="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5:58:26.980" v="265" actId="1076"/>
          <ac:spMkLst>
            <pc:docMk/>
            <pc:sldMk cId="981663617" sldId="743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981663617" sldId="743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5:58:33.381" v="266" actId="14100"/>
        <pc:sldMkLst>
          <pc:docMk/>
          <pc:sldMk cId="1371135837" sldId="74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4" creationId="{733F1BE5-C402-48E3-834A-104A0F79645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5" creationId="{9F5E122D-181C-4B1F-9B38-734FF7AA242D}"/>
          </ac:spMkLst>
        </pc:spChg>
        <pc:spChg chg="mod ord">
          <ac:chgData name="Chi Kit Ken FONG" userId="233f042c-09e9-4a0c-9043-d675a582571a" providerId="ADAL" clId="{88CDF73B-00C2-8E4D-992B-26A60381A08A}" dt="2022-09-19T05:58:33.381" v="266" actId="14100"/>
          <ac:spMkLst>
            <pc:docMk/>
            <pc:sldMk cId="1371135837" sldId="744"/>
            <ac:spMk id="6" creationId="{5F2A979D-5FAC-430A-A51F-57254B05EDE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05:46.120" v="1027" actId="207"/>
        <pc:sldMkLst>
          <pc:docMk/>
          <pc:sldMk cId="1817925437" sldId="74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4" creationId="{FFA4E092-AE43-4DBC-8D7A-36B5FC3E99F6}"/>
          </ac:spMkLst>
        </pc:spChg>
        <pc:spChg chg="mod ord">
          <ac:chgData name="Chi Kit Ken FONG" userId="233f042c-09e9-4a0c-9043-d675a582571a" providerId="ADAL" clId="{88CDF73B-00C2-8E4D-992B-26A60381A08A}" dt="2022-09-19T08:05:46.120" v="1027" actId="207"/>
          <ac:spMkLst>
            <pc:docMk/>
            <pc:sldMk cId="1817925437" sldId="745"/>
            <ac:spMk id="5" creationId="{05A3C4FB-480D-4954-83C7-B9E44F8A83A3}"/>
          </ac:spMkLst>
        </pc:sp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2" creationId="{963C256C-B51D-401D-83FB-9CB0DC28FF05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3" creationId="{EFE50713-445F-472E-95C3-B01C9016FAE4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4" creationId="{5E2F943F-5886-4DD0-A1A9-C1391504ADAA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8:07:19.541" v="1028" actId="207"/>
        <pc:sldMkLst>
          <pc:docMk/>
          <pc:sldMk cId="3210431432" sldId="746"/>
        </pc:sldMkLst>
        <pc:spChg chg="mod">
          <ac:chgData name="Chi Kit Ken FONG" userId="233f042c-09e9-4a0c-9043-d675a582571a" providerId="ADAL" clId="{88CDF73B-00C2-8E4D-992B-26A60381A08A}" dt="2022-09-19T06:02:22.900" v="273" actId="14100"/>
          <ac:spMkLst>
            <pc:docMk/>
            <pc:sldMk cId="3210431432" sldId="746"/>
            <ac:spMk id="2" creationId="{A0831ECC-C498-495B-87A1-1DBA01B223C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4" creationId="{FFA4E092-AE43-4DBC-8D7A-36B5FC3E99F6}"/>
          </ac:spMkLst>
        </pc:spChg>
        <pc:spChg chg="mod">
          <ac:chgData name="Chi Kit Ken FONG" userId="233f042c-09e9-4a0c-9043-d675a582571a" providerId="ADAL" clId="{88CDF73B-00C2-8E4D-992B-26A60381A08A}" dt="2022-09-19T08:07:19.541" v="1028" actId="207"/>
          <ac:spMkLst>
            <pc:docMk/>
            <pc:sldMk cId="3210431432" sldId="746"/>
            <ac:spMk id="5" creationId="{23B2DFE2-09BC-4C36-90B5-E5C3E412F7B3}"/>
          </ac:spMkLst>
        </pc:spChg>
        <pc:spChg chg="add del mod ord">
          <ac:chgData name="Chi Kit Ken FONG" userId="233f042c-09e9-4a0c-9043-d675a582571a" providerId="ADAL" clId="{88CDF73B-00C2-8E4D-992B-26A60381A08A}" dt="2022-09-19T06:02:05.455" v="272" actId="478"/>
          <ac:spMkLst>
            <pc:docMk/>
            <pc:sldMk cId="3210431432" sldId="746"/>
            <ac:spMk id="7" creationId="{09B5E178-B5AC-85B1-A2D5-F1B0FF596AB3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02:42.365" v="280" actId="1035"/>
        <pc:sldMkLst>
          <pc:docMk/>
          <pc:sldMk cId="3364928741" sldId="747"/>
        </pc:sldMkLst>
        <pc:spChg chg="add del 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2" creationId="{C5DA937F-9082-E8C2-9FBC-F346CDA06783}"/>
          </ac:spMkLst>
        </pc:spChg>
        <pc:spChg chg="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6:02:42.365" v="280" actId="1035"/>
          <ac:spMkLst>
            <pc:docMk/>
            <pc:sldMk cId="3364928741" sldId="747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364928741" sldId="747"/>
            <ac:grpSpMk id="3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07:54.781" v="1033" actId="1076"/>
        <pc:sldMkLst>
          <pc:docMk/>
          <pc:sldMk cId="1820730002" sldId="74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6:14:46.797" v="307" actId="1076"/>
          <ac:spMkLst>
            <pc:docMk/>
            <pc:sldMk cId="1820730002" sldId="748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6:14:35.246" v="304" actId="14100"/>
          <ac:spMkLst>
            <pc:docMk/>
            <pc:sldMk cId="1820730002" sldId="748"/>
            <ac:spMk id="9" creationId="{C4C4DA01-A484-674C-8D3D-8E38055489E1}"/>
          </ac:spMkLst>
        </pc:spChg>
        <pc:spChg chg="mod">
          <ac:chgData name="Chi Kit Ken FONG" userId="233f042c-09e9-4a0c-9043-d675a582571a" providerId="ADAL" clId="{88CDF73B-00C2-8E4D-992B-26A60381A08A}" dt="2022-09-19T08:07:49.937" v="1032" actId="1076"/>
          <ac:spMkLst>
            <pc:docMk/>
            <pc:sldMk cId="1820730002" sldId="748"/>
            <ac:spMk id="10" creationId="{84509511-0EA5-5844-BB0C-EB701DDC04BE}"/>
          </ac:spMkLst>
        </pc:spChg>
        <pc:grpChg chg="mod">
          <ac:chgData name="Chi Kit Ken FONG" userId="233f042c-09e9-4a0c-9043-d675a582571a" providerId="ADAL" clId="{88CDF73B-00C2-8E4D-992B-26A60381A08A}" dt="2022-09-19T08:07:54.781" v="1033" actId="1076"/>
          <ac:grpSpMkLst>
            <pc:docMk/>
            <pc:sldMk cId="1820730002" sldId="748"/>
            <ac:grpSpMk id="3" creationId="{F388B7A9-D559-4608-A2F1-AFC109D93C04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0:08.346" v="1040" actId="207"/>
        <pc:sldMkLst>
          <pc:docMk/>
          <pc:sldMk cId="2092985050" sldId="74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0:08.346" v="1040" actId="207"/>
          <ac:spMkLst>
            <pc:docMk/>
            <pc:sldMk cId="2092985050" sldId="749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09:24.801" v="297" actId="14100"/>
          <ac:spMkLst>
            <pc:docMk/>
            <pc:sldMk cId="2092985050" sldId="749"/>
            <ac:spMk id="7" creationId="{D3DF87C1-F7DC-284C-A2E7-9659C24E5944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6:09.762" v="627" actId="1035"/>
        <pc:sldMkLst>
          <pc:docMk/>
          <pc:sldMk cId="2745938603" sldId="750"/>
        </pc:sldMkLst>
        <pc:spChg chg="add del mod ord">
          <ac:chgData name="Chi Kit Ken FONG" userId="233f042c-09e9-4a0c-9043-d675a582571a" providerId="ADAL" clId="{88CDF73B-00C2-8E4D-992B-26A60381A08A}" dt="2022-09-19T06:09:33.708" v="298" actId="478"/>
          <ac:spMkLst>
            <pc:docMk/>
            <pc:sldMk cId="2745938603" sldId="750"/>
            <ac:spMk id="2" creationId="{7CC69519-F4C6-8DF9-0508-2347B78A2826}"/>
          </ac:spMkLst>
        </pc:spChg>
        <pc:spChg chg="add del mod ord">
          <ac:chgData name="Chi Kit Ken FONG" userId="233f042c-09e9-4a0c-9043-d675a582571a" providerId="ADAL" clId="{88CDF73B-00C2-8E4D-992B-26A60381A08A}" dt="2022-09-19T06:09:35.768" v="299" actId="478"/>
          <ac:spMkLst>
            <pc:docMk/>
            <pc:sldMk cId="2745938603" sldId="750"/>
            <ac:spMk id="3" creationId="{6C48BB00-DEF2-8380-F09C-FD575318E89B}"/>
          </ac:spMkLst>
        </pc:spChg>
        <pc:spChg chg="mod">
          <ac:chgData name="Chi Kit Ken FONG" userId="233f042c-09e9-4a0c-9043-d675a582571a" providerId="ADAL" clId="{88CDF73B-00C2-8E4D-992B-26A60381A08A}" dt="2022-09-19T06:17:23.610" v="353" actId="948"/>
          <ac:spMkLst>
            <pc:docMk/>
            <pc:sldMk cId="2745938603" sldId="750"/>
            <ac:spMk id="343" creationId="{00000000-0000-0000-0000-000000000000}"/>
          </ac:spMkLst>
        </pc:sp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4" creationId="{5C8F7C10-DED2-B4A7-D6DF-BFBE0FAA5814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5" creationId="{858B495B-A56D-48F2-75B8-78A34B47F82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6" creationId="{0F948ACB-F724-91DF-5272-C09D15AC4893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7" creationId="{2D510F36-7DDA-F014-4EAB-8713EBABCD85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8" creationId="{DAE3AEB2-E838-3519-6671-D56E1FFC36D2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9" creationId="{85C114D2-AF4C-9F14-6F4D-A3B6805EFD4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0" creationId="{2AED7705-40FD-65EC-3739-E38F84AEAC4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1" creationId="{022C04F6-B092-5A0F-566E-D7C82A54397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2" creationId="{066EE8B6-7743-F468-1245-0386F78BC268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3" creationId="{B9C5F353-E6BE-330A-C20D-18068C064C6B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4" creationId="{33B90CF8-1119-9050-DC66-3A2CF01697F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5" creationId="{368C93F2-5822-E5D8-673C-C196479ED2B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6" creationId="{CFA414D8-E13B-5E60-8E1D-A72D10EF2BDB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7" creationId="{C79393AA-D9AB-7277-AB2F-BF3BC3B891F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8" creationId="{3F3D95A4-18C0-F2C7-BE46-24061E79B98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9" creationId="{64895DE3-CEB8-779F-0B91-F0761E0B3C6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0" creationId="{82951BEA-B13B-B064-61BD-CD3A950DFF1C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1" creationId="{76237E63-B6DA-C18A-D5AC-6514976E878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2" creationId="{4E22F300-2580-3961-BE45-BE6DFEECD56D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3" creationId="{BE7D87C2-000D-F41C-278D-077AB4A565B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4" creationId="{627CB7D9-FC72-A95B-BC0D-A13CD74D24C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5" creationId="{9242988C-4476-75CA-191F-A481F4788D8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6" creationId="{FDE94C72-C68B-DB58-A57E-5910CEE9359E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7" creationId="{18B09C4E-8101-A38D-2FD1-FAC3174AD01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8" creationId="{FB3712E8-D032-0AF1-758B-58DDBD5560C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9" creationId="{F75A224B-4507-49E9-4F12-3DE75DCBC0C5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0" creationId="{F4385CF0-2169-6391-B56C-C6BB90949DA6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1" creationId="{8375BC1A-EC5D-965B-8FBE-5918036811C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2" creationId="{C32AF660-F1BD-0E5B-11F6-FF08387ED53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3" creationId="{E145AE98-BE11-70BB-AEE6-ACB4AF92437F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4" creationId="{B409FF51-D04E-5B29-A0E9-AAC6D62C450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5" creationId="{0D1E351C-EED4-E795-4465-1A90BF2C2BF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6" creationId="{364A91C6-AD46-2AFC-20B6-EDF2802F5E87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8" creationId="{BEAC1AB5-357F-78F0-7EFF-3A52F7B7F02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9" creationId="{F1130FF7-753F-DD81-87B8-8C9991D656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0" creationId="{E0ED973A-D847-BC6C-EF55-ECCD0027DC0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1" creationId="{15A58711-0502-83F1-FDC2-2AB2AE6AE9DC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2" creationId="{4C02C5DD-888F-94CC-0EC8-15389A5527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3" creationId="{A080C5F3-6AF1-849E-29FF-421A20800826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4" creationId="{CB3BCDC6-71E8-C1ED-2D5C-E42545411FBB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5" creationId="{9A7C7C15-65AD-D6BC-CD6F-E2502C06187F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6" creationId="{869B1918-7885-F469-A54A-475DD3387CD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7" creationId="{16544021-3F01-0514-4682-490528C31315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8" creationId="{BF80350F-AA10-2722-E563-4758BDF35C9A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59" creationId="{6D68183D-9FEF-FF53-B850-D96A01486E8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0" creationId="{FA184B68-BC99-D33B-D48F-9CCAC09A6066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1" creationId="{B55B7E8C-F058-4AD1-4A9D-BE267E62E68C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2" creationId="{FF8AE744-9B9B-1B7C-DE11-66D4E854FC33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3" creationId="{E59AA949-07AA-46E8-23BB-4F1F9D452D7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0" creationId="{51344399-BA30-B65F-C41D-56E24F722C8B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1" creationId="{785DA7FD-D691-F852-5DB0-291347AEEEB0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2" creationId="{2FFE8379-26F3-C8FF-A4B7-2EA108F1A80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3" creationId="{27FE6E3D-AAB0-DD4D-5D08-14344A34752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4" creationId="{1C76F448-787C-B5F8-0473-0BC63A99B19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5" creationId="{526CFD61-DACC-C432-A0A1-A6CF85158A0C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6" creationId="{0983359C-F142-50FC-76F3-7F895AC62D0B}"/>
          </ac:cxnSpMkLst>
        </pc:cxnChg>
        <pc:cxnChg chg="add mod">
          <ac:chgData name="Chi Kit Ken FONG" userId="233f042c-09e9-4a0c-9043-d675a582571a" providerId="ADAL" clId="{88CDF73B-00C2-8E4D-992B-26A60381A08A}" dt="2022-09-19T06:24:49.110" v="620" actId="1582"/>
          <ac:cxnSpMkLst>
            <pc:docMk/>
            <pc:sldMk cId="2745938603" sldId="750"/>
            <ac:cxnSpMk id="327" creationId="{C8A4CE59-9262-F864-0F45-6AE3BF78FD99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8" creationId="{CE38E2F5-C054-1196-531C-C5F7C1CD06E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9" creationId="{6EC1E621-4201-4EAE-7E84-73D39211D0AD}"/>
          </ac:cxnSpMkLst>
        </pc:cxnChg>
        <pc:cxnChg chg="add mod">
          <ac:chgData name="Chi Kit Ken FONG" userId="233f042c-09e9-4a0c-9043-d675a582571a" providerId="ADAL" clId="{88CDF73B-00C2-8E4D-992B-26A60381A08A}" dt="2022-09-19T06:26:09.762" v="627" actId="1035"/>
          <ac:cxnSpMkLst>
            <pc:docMk/>
            <pc:sldMk cId="2745938603" sldId="750"/>
            <ac:cxnSpMk id="330" creationId="{92E99818-B253-1848-D962-2E902BB0647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1" creationId="{218B0DC3-3BEE-3030-5A68-84ACB87261C0}"/>
          </ac:cxnSpMkLst>
        </pc:cxnChg>
        <pc:cxnChg chg="add mod">
          <ac:chgData name="Chi Kit Ken FONG" userId="233f042c-09e9-4a0c-9043-d675a582571a" providerId="ADAL" clId="{88CDF73B-00C2-8E4D-992B-26A60381A08A}" dt="2022-09-19T06:26:03.762" v="625" actId="1035"/>
          <ac:cxnSpMkLst>
            <pc:docMk/>
            <pc:sldMk cId="2745938603" sldId="750"/>
            <ac:cxnSpMk id="332" creationId="{2DFE5DD3-02CA-65CB-D1F8-E445D637477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3" creationId="{4AD10FD0-3199-2723-7610-78D854434404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4" creationId="{46500474-C7D0-CE4B-3D58-499FAC5B09A2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5" creationId="{C4B1A8AE-C555-FDD8-1E62-A8727EA80A4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6" creationId="{A7DE9C1A-E934-BAA1-CC21-464DE62F23FD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5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6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7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8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9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0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1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2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3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4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5" creationId="{00000000-0000-0000-0000-000000000000}"/>
          </ac:cxnSpMkLst>
        </pc:cxnChg>
      </pc:sldChg>
      <pc:sldChg chg="modSp add mod modClrScheme chgLayout">
        <pc:chgData name="Chi Kit Ken FONG" userId="233f042c-09e9-4a0c-9043-d675a582571a" providerId="ADAL" clId="{88CDF73B-00C2-8E4D-992B-26A60381A08A}" dt="2022-09-19T08:11:10.538" v="1042" actId="207"/>
        <pc:sldMkLst>
          <pc:docMk/>
          <pc:sldMk cId="1976802354" sldId="75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1:10.538" v="1042" actId="207"/>
          <ac:spMkLst>
            <pc:docMk/>
            <pc:sldMk cId="1976802354" sldId="751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22:34.461" v="605" actId="1076"/>
          <ac:spMkLst>
            <pc:docMk/>
            <pc:sldMk cId="1976802354" sldId="751"/>
            <ac:spMk id="7" creationId="{D0A8F97F-12A9-854A-A2B2-9E85EB4815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1:38.738" v="1045" actId="207"/>
        <pc:sldMkLst>
          <pc:docMk/>
          <pc:sldMk cId="1943244692" sldId="75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2" creationId="{AD28E916-A29F-8542-B887-45B3C1B24A47}"/>
          </ac:spMkLst>
        </pc:spChg>
        <pc:spChg chg="mod ord">
          <ac:chgData name="Chi Kit Ken FONG" userId="233f042c-09e9-4a0c-9043-d675a582571a" providerId="ADAL" clId="{88CDF73B-00C2-8E4D-992B-26A60381A08A}" dt="2022-09-19T08:11:38.738" v="1045" actId="207"/>
          <ac:spMkLst>
            <pc:docMk/>
            <pc:sldMk cId="1943244692" sldId="752"/>
            <ac:spMk id="3" creationId="{80906F8C-61B3-4F41-9655-FDF535B2C4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4" creationId="{19391A82-9C49-AF4B-848F-78AC78ACD3F8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07.687" v="1049" actId="207"/>
        <pc:sldMkLst>
          <pc:docMk/>
          <pc:sldMk cId="864656833" sldId="75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8:12:07.687" v="1049" actId="207"/>
          <ac:spMkLst>
            <pc:docMk/>
            <pc:sldMk cId="864656833" sldId="753"/>
            <ac:spMk id="6" creationId="{216FF883-2232-4AF7-ABC3-FBCD6794880F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26.894" v="1052" actId="207"/>
        <pc:sldMkLst>
          <pc:docMk/>
          <pc:sldMk cId="558798012" sldId="75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12:26.894" v="1052" actId="207"/>
          <ac:spMkLst>
            <pc:docMk/>
            <pc:sldMk cId="558798012" sldId="754"/>
            <ac:spMk id="6" creationId="{E3CEFE96-291B-5345-8485-569F078369A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3.463" v="94" actId="700"/>
        <pc:sldMkLst>
          <pc:docMk/>
          <pc:sldMk cId="2553268518" sldId="755"/>
        </pc:sldMkLst>
        <pc:spChg chg="add del 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2" creationId="{39CE860F-0C4E-D98C-3D7A-3F2BBDCAD1E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7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9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71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553268518" sldId="755"/>
            <ac:grpSpMk id="63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4:45.593" v="1064" actId="1076"/>
        <pc:sldMkLst>
          <pc:docMk/>
          <pc:sldMk cId="1453287931" sldId="75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349" v="63" actId="27636"/>
          <ac:spMkLst>
            <pc:docMk/>
            <pc:sldMk cId="1453287931" sldId="756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4:45.593" v="1064" actId="1076"/>
          <ac:spMkLst>
            <pc:docMk/>
            <pc:sldMk cId="1453287931" sldId="756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8:13:38.539" v="1060" actId="1076"/>
          <ac:spMkLst>
            <pc:docMk/>
            <pc:sldMk cId="1453287931" sldId="756"/>
            <ac:spMk id="8" creationId="{DD5FD4F8-F067-C94B-891F-D02C80162EAB}"/>
          </ac:spMkLst>
        </pc:spChg>
        <pc:spChg chg="mod">
          <ac:chgData name="Chi Kit Ken FONG" userId="233f042c-09e9-4a0c-9043-d675a582571a" providerId="ADAL" clId="{88CDF73B-00C2-8E4D-992B-26A60381A08A}" dt="2022-09-19T06:23:30.911" v="610" actId="404"/>
          <ac:spMkLst>
            <pc:docMk/>
            <pc:sldMk cId="1453287931" sldId="756"/>
            <ac:spMk id="10" creationId="{84509511-0EA5-5844-BB0C-EB701DDC04BE}"/>
          </ac:spMkLst>
        </pc:spChg>
        <pc:spChg chg="mod">
          <ac:chgData name="Chi Kit Ken FONG" userId="233f042c-09e9-4a0c-9043-d675a582571a" providerId="ADAL" clId="{88CDF73B-00C2-8E4D-992B-26A60381A08A}" dt="2022-09-19T08:13:29.342" v="1059" actId="1076"/>
          <ac:spMkLst>
            <pc:docMk/>
            <pc:sldMk cId="1453287931" sldId="756"/>
            <ac:spMk id="30" creationId="{F9AF3B1C-0FAC-4715-9A58-5B38B78C1464}"/>
          </ac:spMkLst>
        </pc:spChg>
        <pc:grpChg chg="mod">
          <ac:chgData name="Chi Kit Ken FONG" userId="233f042c-09e9-4a0c-9043-d675a582571a" providerId="ADAL" clId="{88CDF73B-00C2-8E4D-992B-26A60381A08A}" dt="2022-09-19T06:24:01.067" v="615" actId="1076"/>
          <ac:grpSpMkLst>
            <pc:docMk/>
            <pc:sldMk cId="1453287931" sldId="756"/>
            <ac:grpSpMk id="3" creationId="{8EB7C497-7CED-47E0-B18B-6594151AD6C7}"/>
          </ac:grpSpMkLst>
        </pc:grpChg>
        <pc:grpChg chg="mod">
          <ac:chgData name="Chi Kit Ken FONG" userId="233f042c-09e9-4a0c-9043-d675a582571a" providerId="ADAL" clId="{88CDF73B-00C2-8E4D-992B-26A60381A08A}" dt="2022-09-19T08:13:25.288" v="1058" actId="1076"/>
          <ac:grpSpMkLst>
            <pc:docMk/>
            <pc:sldMk cId="1453287931" sldId="756"/>
            <ac:grpSpMk id="12" creationId="{740D1A9B-1ECE-4E34-981B-D0CE3479576F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7.145" v="95" actId="700"/>
        <pc:sldMkLst>
          <pc:docMk/>
          <pc:sldMk cId="1265484673" sldId="757"/>
        </pc:sldMkLst>
        <pc:spChg chg="add del 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2" creationId="{F6B083B1-9878-FB38-09FC-2BCE6FD4CEC8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1265484673" sldId="757"/>
            <ac:grpSpMk id="3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8:16:06.208" v="1065" actId="207"/>
        <pc:sldMkLst>
          <pc:docMk/>
          <pc:sldMk cId="2424558621" sldId="758"/>
        </pc:sldMkLst>
        <pc:spChg chg="mod">
          <ac:chgData name="Chi Kit Ken FONG" userId="233f042c-09e9-4a0c-9043-d675a582571a" providerId="ADAL" clId="{88CDF73B-00C2-8E4D-992B-26A60381A08A}" dt="2022-09-19T08:16:06.208" v="1065" actId="207"/>
          <ac:spMkLst>
            <pc:docMk/>
            <pc:sldMk cId="2424558621" sldId="758"/>
            <ac:spMk id="2" creationId="{80D69E33-DD6D-4A29-B239-97D58BFC0198}"/>
          </ac:spMkLst>
        </pc:spChg>
        <pc:spChg chg="add del mod ord">
          <ac:chgData name="Chi Kit Ken FONG" userId="233f042c-09e9-4a0c-9043-d675a582571a" providerId="ADAL" clId="{88CDF73B-00C2-8E4D-992B-26A60381A08A}" dt="2022-09-19T06:28:15.856" v="631" actId="478"/>
          <ac:spMkLst>
            <pc:docMk/>
            <pc:sldMk cId="2424558621" sldId="758"/>
            <ac:spMk id="4" creationId="{57A67C6C-477D-5494-CD8E-9FB16288BB1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424558621" sldId="758"/>
            <ac:spMk id="465" creationId="{00000000-0000-0000-0000-000000000000}"/>
          </ac:spMkLst>
        </pc:spChg>
      </pc:sldChg>
      <pc:sldChg chg="delSp modSp add mod modClrScheme delAnim chgLayout">
        <pc:chgData name="Chi Kit Ken FONG" userId="233f042c-09e9-4a0c-9043-d675a582571a" providerId="ADAL" clId="{88CDF73B-00C2-8E4D-992B-26A60381A08A}" dt="2022-09-19T08:19:33.796" v="1089" actId="1076"/>
        <pc:sldMkLst>
          <pc:docMk/>
          <pc:sldMk cId="3502521646" sldId="759"/>
        </pc:sldMkLst>
        <pc:spChg chg="mod ord">
          <ac:chgData name="Chi Kit Ken FONG" userId="233f042c-09e9-4a0c-9043-d675a582571a" providerId="ADAL" clId="{88CDF73B-00C2-8E4D-992B-26A60381A08A}" dt="2022-09-19T06:31:51.710" v="659" actId="20577"/>
          <ac:spMkLst>
            <pc:docMk/>
            <pc:sldMk cId="3502521646" sldId="759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02521646" sldId="759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403" v="66" actId="27636"/>
          <ac:spMkLst>
            <pc:docMk/>
            <pc:sldMk cId="3502521646" sldId="759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9:33.796" v="1089" actId="1076"/>
          <ac:spMkLst>
            <pc:docMk/>
            <pc:sldMk cId="3502521646" sldId="759"/>
            <ac:spMk id="7" creationId="{D2E602A9-F3DB-F14D-AC55-557E50B16C24}"/>
          </ac:spMkLst>
        </pc:spChg>
        <pc:spChg chg="mod topLvl">
          <ac:chgData name="Chi Kit Ken FONG" userId="233f042c-09e9-4a0c-9043-d675a582571a" providerId="ADAL" clId="{88CDF73B-00C2-8E4D-992B-26A60381A08A}" dt="2022-09-19T06:31:01.910" v="643" actId="14100"/>
          <ac:spMkLst>
            <pc:docMk/>
            <pc:sldMk cId="3502521646" sldId="759"/>
            <ac:spMk id="8" creationId="{DD5FD4F8-F067-C94B-891F-D02C80162EAB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9" creationId="{C4C4DA01-A484-674C-8D3D-8E38055489E1}"/>
          </ac:spMkLst>
        </pc:spChg>
        <pc:spChg chg="mod topLvl">
          <ac:chgData name="Chi Kit Ken FONG" userId="233f042c-09e9-4a0c-9043-d675a582571a" providerId="ADAL" clId="{88CDF73B-00C2-8E4D-992B-26A60381A08A}" dt="2022-09-19T06:31:19.569" v="646" actId="1076"/>
          <ac:spMkLst>
            <pc:docMk/>
            <pc:sldMk cId="3502521646" sldId="759"/>
            <ac:spMk id="16" creationId="{46179826-D86B-486E-80C4-50350031441C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17" creationId="{DDDC2F0E-47F3-44A1-A74C-03979093DE1E}"/>
          </ac:spMkLst>
        </pc:spChg>
        <pc:spChg chg="mod">
          <ac:chgData name="Chi Kit Ken FONG" userId="233f042c-09e9-4a0c-9043-d675a582571a" providerId="ADAL" clId="{88CDF73B-00C2-8E4D-992B-26A60381A08A}" dt="2022-09-19T06:32:10.905" v="662" actId="1076"/>
          <ac:spMkLst>
            <pc:docMk/>
            <pc:sldMk cId="3502521646" sldId="759"/>
            <ac:spMk id="29" creationId="{64A566CB-3283-49D2-A9D8-A96DC37B2A96}"/>
          </ac:spMkLst>
        </pc:spChg>
        <pc:spChg chg="mod topLvl">
          <ac:chgData name="Chi Kit Ken FONG" userId="233f042c-09e9-4a0c-9043-d675a582571a" providerId="ADAL" clId="{88CDF73B-00C2-8E4D-992B-26A60381A08A}" dt="2022-09-19T06:31:27.519" v="647" actId="1076"/>
          <ac:spMkLst>
            <pc:docMk/>
            <pc:sldMk cId="3502521646" sldId="759"/>
            <ac:spMk id="30" creationId="{F9AF3B1C-0FAC-4715-9A58-5B38B78C1464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31" creationId="{42296FDB-A064-4F83-9A95-4A4BE5A64543}"/>
          </ac:spMkLst>
        </pc:spChg>
        <pc:grpChg chg="del mod">
          <ac:chgData name="Chi Kit Ken FONG" userId="233f042c-09e9-4a0c-9043-d675a582571a" providerId="ADAL" clId="{88CDF73B-00C2-8E4D-992B-26A60381A08A}" dt="2022-09-19T06:30:47.959" v="642" actId="165"/>
          <ac:grpSpMkLst>
            <pc:docMk/>
            <pc:sldMk cId="3502521646" sldId="759"/>
            <ac:grpSpMk id="3" creationId="{9F99055F-DE2F-4790-8351-D03452B1F746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32:51.455" v="663" actId="1076"/>
        <pc:sldMkLst>
          <pc:docMk/>
          <pc:sldMk cId="101373172" sldId="760"/>
        </pc:sldMkLst>
        <pc:spChg chg="add del mod ord">
          <ac:chgData name="Chi Kit Ken FONG" userId="233f042c-09e9-4a0c-9043-d675a582571a" providerId="ADAL" clId="{88CDF73B-00C2-8E4D-992B-26A60381A08A}" dt="2022-09-19T06:30:20.255" v="638" actId="478"/>
          <ac:spMkLst>
            <pc:docMk/>
            <pc:sldMk cId="101373172" sldId="760"/>
            <ac:spMk id="2" creationId="{46FA8B43-DF45-AE2D-B4D2-82CD46ABB24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5" creationId="{FDBD0B14-8020-4BD8-944C-376F45E6B4B9}"/>
          </ac:spMkLst>
        </pc:sp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3" creationId="{01C122CB-4F90-4B47-801F-310B40E7B169}"/>
          </ac:picMkLst>
        </pc:pic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17" creationId="{D9DDC888-B567-477F-9DA1-9A5AF18FE79D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4:02.944" v="96" actId="700"/>
        <pc:sldMkLst>
          <pc:docMk/>
          <pc:sldMk cId="3593846871" sldId="761"/>
        </pc:sldMkLst>
        <pc:spChg chg="add del 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2" creationId="{EAC4F0C2-3FC0-28CB-98F2-20B8F417AEDA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3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4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5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593846871" sldId="761"/>
            <ac:grpSpMk id="22" creationId="{8C89EA62-F38E-4285-A105-C5E1BD360093}"/>
          </ac:grpSpMkLst>
        </pc:grpChg>
      </pc:sldChg>
      <pc:sldChg chg="addSp modSp add mod modClrScheme chgLayout">
        <pc:chgData name="Chi Kit Ken FONG" userId="233f042c-09e9-4a0c-9043-d675a582571a" providerId="ADAL" clId="{88CDF73B-00C2-8E4D-992B-26A60381A08A}" dt="2022-09-19T08:22:43.361" v="1102" actId="207"/>
        <pc:sldMkLst>
          <pc:docMk/>
          <pc:sldMk cId="2698853935" sldId="76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2" creationId="{5F61A9E9-A451-46C6-A741-5815548CF5F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3" creationId="{5EF4AFD9-DA0F-4B2F-B244-F9335C648D29}"/>
          </ac:spMkLst>
        </pc:spChg>
        <pc:spChg chg="mod ord">
          <ac:chgData name="Chi Kit Ken FONG" userId="233f042c-09e9-4a0c-9043-d675a582571a" providerId="ADAL" clId="{88CDF73B-00C2-8E4D-992B-26A60381A08A}" dt="2022-09-19T08:22:25.106" v="1100" actId="207"/>
          <ac:spMkLst>
            <pc:docMk/>
            <pc:sldMk cId="2698853935" sldId="762"/>
            <ac:spMk id="4" creationId="{B16AF2CF-5392-498E-BDE2-941790A1C262}"/>
          </ac:spMkLst>
        </pc:spChg>
        <pc:spChg chg="mod">
          <ac:chgData name="Chi Kit Ken FONG" userId="233f042c-09e9-4a0c-9043-d675a582571a" providerId="ADAL" clId="{88CDF73B-00C2-8E4D-992B-26A60381A08A}" dt="2022-09-19T08:22:36.897" v="1101" actId="207"/>
          <ac:spMkLst>
            <pc:docMk/>
            <pc:sldMk cId="2698853935" sldId="762"/>
            <ac:spMk id="5" creationId="{B1DAB8DF-7542-4B89-8CD2-7E9B30A3CBA7}"/>
          </ac:spMkLst>
        </pc:spChg>
        <pc:spChg chg="mod">
          <ac:chgData name="Chi Kit Ken FONG" userId="233f042c-09e9-4a0c-9043-d675a582571a" providerId="ADAL" clId="{88CDF73B-00C2-8E4D-992B-26A60381A08A}" dt="2022-09-19T08:22:43.361" v="1102" actId="207"/>
          <ac:spMkLst>
            <pc:docMk/>
            <pc:sldMk cId="2698853935" sldId="762"/>
            <ac:spMk id="6" creationId="{C22BD364-61FE-4F11-9570-02F2BF27D513}"/>
          </ac:spMkLst>
        </pc:spChg>
        <pc:grpChg chg="add mod">
          <ac:chgData name="Chi Kit Ken FONG" userId="233f042c-09e9-4a0c-9043-d675a582571a" providerId="ADAL" clId="{88CDF73B-00C2-8E4D-992B-26A60381A08A}" dt="2022-09-19T06:33:35.454" v="670" actId="1076"/>
          <ac:grpSpMkLst>
            <pc:docMk/>
            <pc:sldMk cId="2698853935" sldId="762"/>
            <ac:grpSpMk id="9" creationId="{66DB529D-D7CD-194E-C6FA-6B8F92434115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34:07.653" v="676" actId="1076"/>
        <pc:sldMkLst>
          <pc:docMk/>
          <pc:sldMk cId="3010990485" sldId="763"/>
        </pc:sldMkLst>
        <pc:spChg chg="add del 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2" creationId="{35186AF0-7A35-D415-18F8-6D7A0ACABE36}"/>
          </ac:spMkLst>
        </pc:spChg>
        <pc:spChg chg="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34:07.653" v="676" actId="1076"/>
          <ac:spMkLst>
            <pc:docMk/>
            <pc:sldMk cId="3010990485" sldId="763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010990485" sldId="763"/>
            <ac:grpSpMk id="1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23:17.851" v="1106" actId="207"/>
        <pc:sldMkLst>
          <pc:docMk/>
          <pc:sldMk cId="713492033" sldId="76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2" creationId="{A9AADDD9-7C17-4EC9-93CA-B30C433B75B1}"/>
          </ac:spMkLst>
        </pc:spChg>
        <pc:spChg chg="mod ord">
          <ac:chgData name="Chi Kit Ken FONG" userId="233f042c-09e9-4a0c-9043-d675a582571a" providerId="ADAL" clId="{88CDF73B-00C2-8E4D-992B-26A60381A08A}" dt="2022-09-19T08:23:17.851" v="1106" actId="207"/>
          <ac:spMkLst>
            <pc:docMk/>
            <pc:sldMk cId="713492033" sldId="764"/>
            <ac:spMk id="3" creationId="{095ACA1E-4F39-4ECA-9835-211E9C934C51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5" creationId="{7197F1F8-527F-463E-A474-D37897474F49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4:56.604" v="682" actId="1076"/>
        <pc:sldMkLst>
          <pc:docMk/>
          <pc:sldMk cId="3371600899" sldId="76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2" creationId="{54F6CA56-82E1-463B-8D55-25BFD26FAA58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5" creationId="{5B1FDB6D-EBBE-41E1-ABB4-09D1CD9BC45A}"/>
          </ac:spMkLst>
        </pc:spChg>
        <pc:spChg chg="mod ord">
          <ac:chgData name="Chi Kit Ken FONG" userId="233f042c-09e9-4a0c-9043-d675a582571a" providerId="ADAL" clId="{88CDF73B-00C2-8E4D-992B-26A60381A08A}" dt="2022-09-19T06:34:30.609" v="678" actId="14100"/>
          <ac:spMkLst>
            <pc:docMk/>
            <pc:sldMk cId="3371600899" sldId="765"/>
            <ac:spMk id="17" creationId="{1A156FD6-397C-4E6C-9838-489AE642D64B}"/>
          </ac:spMkLst>
        </pc:spChg>
        <pc:grpChg chg="mod">
          <ac:chgData name="Chi Kit Ken FONG" userId="233f042c-09e9-4a0c-9043-d675a582571a" providerId="ADAL" clId="{88CDF73B-00C2-8E4D-992B-26A60381A08A}" dt="2022-09-19T06:34:56.604" v="682" actId="1076"/>
          <ac:grpSpMkLst>
            <pc:docMk/>
            <pc:sldMk cId="3371600899" sldId="765"/>
            <ac:grpSpMk id="18" creationId="{B373482E-3177-4060-AD94-2A0BB6E4B4DC}"/>
          </ac:grpSpMkLst>
        </pc:grpChg>
        <pc:graphicFrameChg chg="mod ord">
          <ac:chgData name="Chi Kit Ken FONG" userId="233f042c-09e9-4a0c-9043-d675a582571a" providerId="ADAL" clId="{88CDF73B-00C2-8E4D-992B-26A60381A08A}" dt="2022-09-19T06:34:56.604" v="682" actId="1076"/>
          <ac:graphicFrameMkLst>
            <pc:docMk/>
            <pc:sldMk cId="3371600899" sldId="765"/>
            <ac:graphicFrameMk id="8" creationId="{F720CDC5-BC0B-4F05-A1FD-19845482E2BF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6:35:01.107" v="683" actId="478"/>
        <pc:sldMkLst>
          <pc:docMk/>
          <pc:sldMk cId="810229391" sldId="766"/>
        </pc:sldMkLst>
        <pc:spChg chg="add del mod ord">
          <ac:chgData name="Chi Kit Ken FONG" userId="233f042c-09e9-4a0c-9043-d675a582571a" providerId="ADAL" clId="{88CDF73B-00C2-8E4D-992B-26A60381A08A}" dt="2022-09-19T06:35:01.107" v="683" actId="478"/>
          <ac:spMkLst>
            <pc:docMk/>
            <pc:sldMk cId="810229391" sldId="766"/>
            <ac:spMk id="2" creationId="{C4C8943E-174C-9298-7B3B-46A4DB46BF7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10229391" sldId="766"/>
            <ac:spMk id="23" creationId="{0AEFE441-9946-3C4F-9D90-FF96F69822FB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5:30.367" v="688" actId="1076"/>
        <pc:sldMkLst>
          <pc:docMk/>
          <pc:sldMk cId="3514982531" sldId="7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2" creationId="{A2804238-0E62-47C2-BC5F-385F67AA11C8}"/>
          </ac:spMkLst>
        </pc:spChg>
        <pc:spChg chg="mod ord">
          <ac:chgData name="Chi Kit Ken FONG" userId="233f042c-09e9-4a0c-9043-d675a582571a" providerId="ADAL" clId="{88CDF73B-00C2-8E4D-992B-26A60381A08A}" dt="2022-09-19T06:35:21.283" v="686" actId="27636"/>
          <ac:spMkLst>
            <pc:docMk/>
            <pc:sldMk cId="3514982531" sldId="767"/>
            <ac:spMk id="3" creationId="{34693A19-B3A5-4C1C-B9DD-6F226272AB5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5" creationId="{79F9DDD0-82DA-4932-A173-279DC3012696}"/>
          </ac:spMkLst>
        </pc:spChg>
        <pc:picChg chg="mod">
          <ac:chgData name="Chi Kit Ken FONG" userId="233f042c-09e9-4a0c-9043-d675a582571a" providerId="ADAL" clId="{88CDF73B-00C2-8E4D-992B-26A60381A08A}" dt="2022-09-19T06:35:30.367" v="688" actId="1076"/>
          <ac:picMkLst>
            <pc:docMk/>
            <pc:sldMk cId="3514982531" sldId="767"/>
            <ac:picMk id="15" creationId="{FE9CADAE-6EAE-49C7-BB43-FFD99870BE40}"/>
          </ac:picMkLst>
        </pc:picChg>
      </pc:sldChg>
      <pc:sldChg chg="modSp add mod modClrScheme chgLayout">
        <pc:chgData name="Chi Kit Ken FONG" userId="233f042c-09e9-4a0c-9043-d675a582571a" providerId="ADAL" clId="{88CDF73B-00C2-8E4D-992B-26A60381A08A}" dt="2022-09-19T06:36:29.903" v="700" actId="403"/>
        <pc:sldMkLst>
          <pc:docMk/>
          <pc:sldMk cId="3081289926" sldId="76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6:35:56.750" v="692" actId="14100"/>
          <ac:spMkLst>
            <pc:docMk/>
            <pc:sldMk cId="3081289926" sldId="768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5" creationId="{C2BBFE2E-EB2A-4A3F-872F-6144E68BD021}"/>
          </ac:spMkLst>
        </pc:spChg>
        <pc:spChg chg="mod">
          <ac:chgData name="Chi Kit Ken FONG" userId="233f042c-09e9-4a0c-9043-d675a582571a" providerId="ADAL" clId="{88CDF73B-00C2-8E4D-992B-26A60381A08A}" dt="2022-09-19T06:36:29.903" v="700" actId="403"/>
          <ac:spMkLst>
            <pc:docMk/>
            <pc:sldMk cId="3081289926" sldId="768"/>
            <ac:spMk id="10" creationId="{13A78E25-0E60-4F87-AD6C-28C08ED27BCD}"/>
          </ac:spMkLst>
        </pc:spChg>
        <pc:spChg chg="mod">
          <ac:chgData name="Chi Kit Ken FONG" userId="233f042c-09e9-4a0c-9043-d675a582571a" providerId="ADAL" clId="{88CDF73B-00C2-8E4D-992B-26A60381A08A}" dt="2022-09-19T06:36:12.317" v="696" actId="404"/>
          <ac:spMkLst>
            <pc:docMk/>
            <pc:sldMk cId="3081289926" sldId="768"/>
            <ac:spMk id="12" creationId="{7FB2EAAB-C986-484A-806A-AB48C931D2EF}"/>
          </ac:spMkLst>
        </pc:spChg>
        <pc:spChg chg="mod">
          <ac:chgData name="Chi Kit Ken FONG" userId="233f042c-09e9-4a0c-9043-d675a582571a" providerId="ADAL" clId="{88CDF73B-00C2-8E4D-992B-26A60381A08A}" dt="2022-09-19T06:36:17.803" v="698" actId="404"/>
          <ac:spMkLst>
            <pc:docMk/>
            <pc:sldMk cId="3081289926" sldId="768"/>
            <ac:spMk id="13" creationId="{8B01B9EA-35BB-4B41-9342-1DFCB2857201}"/>
          </ac:spMkLst>
        </pc:spChg>
        <pc:spChg chg="mod">
          <ac:chgData name="Chi Kit Ken FONG" userId="233f042c-09e9-4a0c-9043-d675a582571a" providerId="ADAL" clId="{88CDF73B-00C2-8E4D-992B-26A60381A08A}" dt="2022-09-19T06:36:08.204" v="694" actId="404"/>
          <ac:spMkLst>
            <pc:docMk/>
            <pc:sldMk cId="3081289926" sldId="768"/>
            <ac:spMk id="15" creationId="{08C09659-EA32-4FD4-B8FB-9EF52F022CB5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005" v="737" actId="2696"/>
        <pc:sldMkLst>
          <pc:docMk/>
          <pc:sldMk cId="3780442011" sldId="76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679" v="73" actId="27636"/>
          <ac:spMkLst>
            <pc:docMk/>
            <pc:sldMk cId="3780442011" sldId="769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5" creationId="{C2BBFE2E-EB2A-4A3F-872F-6144E68BD021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699" v="738" actId="2696"/>
        <pc:sldMkLst>
          <pc:docMk/>
          <pc:sldMk cId="677046976" sldId="77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706" v="74" actId="27636"/>
          <ac:spMkLst>
            <pc:docMk/>
            <pc:sldMk cId="677046976" sldId="770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5" creationId="{C2BBFE2E-EB2A-4A3F-872F-6144E68BD021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04.156" v="1112" actId="207"/>
        <pc:sldMkLst>
          <pc:docMk/>
          <pc:sldMk cId="2941984883" sldId="77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3:48.162" v="1110" actId="207"/>
          <ac:spMkLst>
            <pc:docMk/>
            <pc:sldMk cId="2941984883" sldId="77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4:04.156" v="1112" actId="207"/>
          <ac:spMkLst>
            <pc:docMk/>
            <pc:sldMk cId="2941984883" sldId="771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40:56.350" v="748" actId="14100"/>
        <pc:sldMkLst>
          <pc:docMk/>
          <pc:sldMk cId="2908600481" sldId="772"/>
        </pc:sldMkLst>
        <pc:spChg chg="add del 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2" creationId="{FD96D8B0-8A7A-688A-2C97-CCE43FEF6F34}"/>
          </ac:spMkLst>
        </pc:spChg>
        <pc:spChg chg="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40:56.350" v="748" actId="14100"/>
          <ac:spMkLst>
            <pc:docMk/>
            <pc:sldMk cId="2908600481" sldId="772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29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1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3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908600481" sldId="772"/>
            <ac:grpSpMk id="25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41:13.553" v="752" actId="478"/>
        <pc:sldMkLst>
          <pc:docMk/>
          <pc:sldMk cId="3906731567" sldId="773"/>
        </pc:sldMkLst>
        <pc:spChg chg="add mod ord">
          <ac:chgData name="Chi Kit Ken FONG" userId="233f042c-09e9-4a0c-9043-d675a582571a" providerId="ADAL" clId="{88CDF73B-00C2-8E4D-992B-26A60381A08A}" dt="2022-09-19T06:41:08.457" v="751" actId="20577"/>
          <ac:spMkLst>
            <pc:docMk/>
            <pc:sldMk cId="3906731567" sldId="773"/>
            <ac:spMk id="3" creationId="{E9D3AAC9-45F3-39F7-471B-B40F08C909B8}"/>
          </ac:spMkLst>
        </pc:spChg>
        <pc:spChg chg="add del mod ord">
          <ac:chgData name="Chi Kit Ken FONG" userId="233f042c-09e9-4a0c-9043-d675a582571a" providerId="ADAL" clId="{88CDF73B-00C2-8E4D-992B-26A60381A08A}" dt="2022-09-19T06:41:13.553" v="752" actId="478"/>
          <ac:spMkLst>
            <pc:docMk/>
            <pc:sldMk cId="3906731567" sldId="773"/>
            <ac:spMk id="4" creationId="{8019D679-CC8A-943D-B4BB-634E4C9F9D89}"/>
          </ac:spMkLst>
        </pc:spChg>
        <pc:spChg chg="mod">
          <ac:chgData name="Chi Kit Ken FONG" userId="233f042c-09e9-4a0c-9043-d675a582571a" providerId="ADAL" clId="{88CDF73B-00C2-8E4D-992B-26A60381A08A}" dt="2022-09-19T06:41:05.976" v="749" actId="21"/>
          <ac:spMkLst>
            <pc:docMk/>
            <pc:sldMk cId="3906731567" sldId="773"/>
            <ac:spMk id="6" creationId="{EB03AFB1-7838-48A7-8DAD-86BBA48AAB83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26.812" v="1114" actId="207"/>
        <pc:sldMkLst>
          <pc:docMk/>
          <pc:sldMk cId="88756304" sldId="77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4" creationId="{167CF232-5F26-4DAC-898F-5D1E25700B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5" creationId="{FA7AF685-7DB7-48BE-9381-4EE883D14C31}"/>
          </ac:spMkLst>
        </pc:spChg>
        <pc:spChg chg="mod ord">
          <ac:chgData name="Chi Kit Ken FONG" userId="233f042c-09e9-4a0c-9043-d675a582571a" providerId="ADAL" clId="{88CDF73B-00C2-8E4D-992B-26A60381A08A}" dt="2022-09-19T08:24:26.812" v="1114" actId="207"/>
          <ac:spMkLst>
            <pc:docMk/>
            <pc:sldMk cId="88756304" sldId="774"/>
            <ac:spMk id="6" creationId="{F55543AB-E780-456B-8B9B-7998CD4392CC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5:52.354" v="1121" actId="207"/>
        <pc:sldMkLst>
          <pc:docMk/>
          <pc:sldMk cId="900601630" sldId="77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4" creationId="{CE285150-BE38-A149-914C-25D9A8790FE4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5" creationId="{D11857B6-8100-4449-B525-DB1BBED44F88}"/>
          </ac:spMkLst>
        </pc:spChg>
        <pc:spChg chg="mod ord">
          <ac:chgData name="Chi Kit Ken FONG" userId="233f042c-09e9-4a0c-9043-d675a582571a" providerId="ADAL" clId="{88CDF73B-00C2-8E4D-992B-26A60381A08A}" dt="2022-09-19T08:25:52.354" v="1121" actId="207"/>
          <ac:spMkLst>
            <pc:docMk/>
            <pc:sldMk cId="900601630" sldId="775"/>
            <ac:spMk id="6" creationId="{31764DAD-346B-E64F-9476-EFE9CDD09D1A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3:40.606" v="794" actId="478"/>
        <pc:sldMkLst>
          <pc:docMk/>
          <pc:sldMk cId="3265231756" sldId="776"/>
        </pc:sldMkLst>
        <pc:spChg chg="add del mod ord">
          <ac:chgData name="Chi Kit Ken FONG" userId="233f042c-09e9-4a0c-9043-d675a582571a" providerId="ADAL" clId="{88CDF73B-00C2-8E4D-992B-26A60381A08A}" dt="2022-09-19T06:43:40.606" v="794" actId="478"/>
          <ac:spMkLst>
            <pc:docMk/>
            <pc:sldMk cId="3265231756" sldId="776"/>
            <ac:spMk id="2" creationId="{EA1FA037-11F5-BDA9-BD08-9EC197B28E3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5" creationId="{FDBD0B14-8020-4BD8-944C-376F45E6B4B9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7:10.208" v="1132" actId="207"/>
        <pc:sldMkLst>
          <pc:docMk/>
          <pc:sldMk cId="3549609269" sldId="77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6:31.050" v="1128" actId="108"/>
          <ac:spMkLst>
            <pc:docMk/>
            <pc:sldMk cId="3549609269" sldId="777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7:10.208" v="1132" actId="207"/>
          <ac:spMkLst>
            <pc:docMk/>
            <pc:sldMk cId="3549609269" sldId="777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1:28.799" v="160" actId="1076"/>
        <pc:sldMkLst>
          <pc:docMk/>
          <pc:sldMk cId="2724691332" sldId="778"/>
        </pc:sldMkLst>
        <pc:spChg chg="add del 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2" creationId="{05F82D46-841C-AD89-59AC-4F18E8DC7E6B}"/>
          </ac:spMkLst>
        </pc:spChg>
        <pc:spChg chg="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5:51:28.799" v="160" actId="1076"/>
          <ac:spMkLst>
            <pc:docMk/>
            <pc:sldMk cId="2724691332" sldId="778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724691332" sldId="778"/>
            <ac:grpSpMk id="10" creationId="{8C89EA62-F38E-4285-A105-C5E1BD360093}"/>
          </ac:grpSpMkLst>
        </pc:grpChg>
      </pc:sldChg>
      <pc:sldChg chg="modSp add mod setBg modClrScheme chgLayout">
        <pc:chgData name="Chi Kit Ken FONG" userId="233f042c-09e9-4a0c-9043-d675a582571a" providerId="ADAL" clId="{88CDF73B-00C2-8E4D-992B-26A60381A08A}" dt="2022-09-19T08:27:51.757" v="1135" actId="207"/>
        <pc:sldMkLst>
          <pc:docMk/>
          <pc:sldMk cId="382730451" sldId="77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3" creationId="{79B8BBAB-3699-4F73-96BF-5BC43C41225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4" creationId="{7EFE83A4-7CCE-4311-9269-E37E9166627A}"/>
          </ac:spMkLst>
        </pc:spChg>
        <pc:spChg chg="mod ord">
          <ac:chgData name="Chi Kit Ken FONG" userId="233f042c-09e9-4a0c-9043-d675a582571a" providerId="ADAL" clId="{88CDF73B-00C2-8E4D-992B-26A60381A08A}" dt="2022-09-19T08:27:51.757" v="1135" actId="207"/>
          <ac:spMkLst>
            <pc:docMk/>
            <pc:sldMk cId="382730451" sldId="779"/>
            <ac:spMk id="5" creationId="{47697948-E0CD-4C7C-8897-014FC76C6FDC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0" creationId="{29B90E7F-DEF1-4245-9686-59131EBF9F84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1" creationId="{8E634C2E-2CE3-4655-B2BF-D2B91F0BEACD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8:24.027" v="1142" actId="207"/>
        <pc:sldMkLst>
          <pc:docMk/>
          <pc:sldMk cId="4273040510" sldId="78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8:10.215" v="1138" actId="207"/>
          <ac:spMkLst>
            <pc:docMk/>
            <pc:sldMk cId="4273040510" sldId="780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8:24.027" v="1142" actId="207"/>
          <ac:spMkLst>
            <pc:docMk/>
            <pc:sldMk cId="4273040510" sldId="780"/>
            <ac:spMk id="7" creationId="{8F99E5DB-BC77-CA4D-8AD2-50017A65F021}"/>
          </ac:spMkLst>
        </pc:spChg>
      </pc:sldChg>
      <pc:sldChg chg="addSp modSp add del mod modClrScheme chgLayout">
        <pc:chgData name="Chi Kit Ken FONG" userId="233f042c-09e9-4a0c-9043-d675a582571a" providerId="ADAL" clId="{88CDF73B-00C2-8E4D-992B-26A60381A08A}" dt="2022-09-19T03:14:21.762" v="102" actId="2696"/>
        <pc:sldMkLst>
          <pc:docMk/>
          <pc:sldMk cId="0" sldId="781"/>
        </pc:sldMkLst>
        <pc:spChg chg="add 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2" creationId="{45A1CA11-FA41-76C1-2C7F-26A0FB36C7F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48:18.120" v="885" actId="2696"/>
        <pc:sldMkLst>
          <pc:docMk/>
          <pc:sldMk cId="3487002010" sldId="78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88CDF73B-00C2-8E4D-992B-26A60381A08A}" dt="2022-09-19T06:47:32.994" v="884" actId="27636"/>
          <ac:spMkLst>
            <pc:docMk/>
            <pc:sldMk cId="3487002010" sldId="782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996638520" sldId="7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2" creationId="{ADA3B810-CCB5-42BF-B8D7-B8AFAC79C5A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3" creationId="{1447DDC6-1AAB-4E39-A24D-2139957391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4" creationId="{0EE08216-C21D-430A-932B-979576D0B4AD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2357354428" sldId="78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8:57.261" v="1143" actId="20577"/>
        <pc:sldMkLst>
          <pc:docMk/>
          <pc:sldMk cId="3602600368" sldId="78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88CDF73B-00C2-8E4D-992B-26A60381A08A}" dt="2022-09-19T08:28:57.261" v="1143" actId="20577"/>
          <ac:spMkLst>
            <pc:docMk/>
            <pc:sldMk cId="3602600368" sldId="785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30:04.410" v="1149" actId="207"/>
        <pc:sldMkLst>
          <pc:docMk/>
          <pc:sldMk cId="3374740093" sldId="78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88CDF73B-00C2-8E4D-992B-26A60381A08A}" dt="2022-09-19T08:30:04.410" v="1149" actId="207"/>
          <ac:spMkLst>
            <pc:docMk/>
            <pc:sldMk cId="3374740093" sldId="786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4" creationId="{E83A35B8-D8B8-485B-B3CD-4E292FA0CDCC}"/>
          </ac:spMkLst>
        </pc:spChg>
      </pc:sldChg>
      <pc:sldChg chg="modSp add mod">
        <pc:chgData name="Chi Kit Ken FONG" userId="233f042c-09e9-4a0c-9043-d675a582571a" providerId="ADAL" clId="{88CDF73B-00C2-8E4D-992B-26A60381A08A}" dt="2022-09-19T07:02:21.277" v="1009" actId="207"/>
        <pc:sldMkLst>
          <pc:docMk/>
          <pc:sldMk cId="2517432739" sldId="787"/>
        </pc:sldMkLst>
        <pc:spChg chg="mod">
          <ac:chgData name="Chi Kit Ken FONG" userId="233f042c-09e9-4a0c-9043-d675a582571a" providerId="ADAL" clId="{88CDF73B-00C2-8E4D-992B-26A60381A08A}" dt="2022-09-19T05:13:28.096" v="136" actId="20577"/>
          <ac:spMkLst>
            <pc:docMk/>
            <pc:sldMk cId="2517432739" sldId="787"/>
            <ac:spMk id="2" creationId="{A3C2C8AE-1F8C-4BC7-8C83-4F4BCED35FA3}"/>
          </ac:spMkLst>
        </pc:spChg>
        <pc:spChg chg="mod">
          <ac:chgData name="Chi Kit Ken FONG" userId="233f042c-09e9-4a0c-9043-d675a582571a" providerId="ADAL" clId="{88CDF73B-00C2-8E4D-992B-26A60381A08A}" dt="2022-09-19T07:02:21.277" v="1009" actId="207"/>
          <ac:spMkLst>
            <pc:docMk/>
            <pc:sldMk cId="2517432739" sldId="787"/>
            <ac:spMk id="5" creationId="{ECE5E47E-BD53-441E-8CF2-EFFC138B9AF7}"/>
          </ac:spMkLst>
        </pc:spChg>
        <pc:spChg chg="mod">
          <ac:chgData name="Chi Kit Ken FONG" userId="233f042c-09e9-4a0c-9043-d675a582571a" providerId="ADAL" clId="{88CDF73B-00C2-8E4D-992B-26A60381A08A}" dt="2022-09-19T07:01:27.615" v="1001" actId="207"/>
          <ac:spMkLst>
            <pc:docMk/>
            <pc:sldMk cId="2517432739" sldId="787"/>
            <ac:spMk id="8" creationId="{3E897E60-E04B-4977-8742-160429E37409}"/>
          </ac:spMkLst>
        </pc:spChg>
      </pc:sldChg>
      <pc:sldChg chg="addSp delSp modSp add mod">
        <pc:chgData name="Chi Kit Ken FONG" userId="233f042c-09e9-4a0c-9043-d675a582571a" providerId="ADAL" clId="{88CDF73B-00C2-8E4D-992B-26A60381A08A}" dt="2022-09-19T06:39:16.916" v="726" actId="478"/>
        <pc:sldMkLst>
          <pc:docMk/>
          <pc:sldMk cId="34164410" sldId="788"/>
        </pc:sldMkLst>
        <pc:spChg chg="mod">
          <ac:chgData name="Chi Kit Ken FONG" userId="233f042c-09e9-4a0c-9043-d675a582571a" providerId="ADAL" clId="{88CDF73B-00C2-8E4D-992B-26A60381A08A}" dt="2022-09-19T06:39:12.438" v="725" actId="113"/>
          <ac:spMkLst>
            <pc:docMk/>
            <pc:sldMk cId="34164410" sldId="788"/>
            <ac:spMk id="11" creationId="{0B922BF9-0447-47F4-AEB3-08F40FEE0ADA}"/>
          </ac:spMkLst>
        </pc:spChg>
        <pc:spChg chg="add del mod">
          <ac:chgData name="Chi Kit Ken FONG" userId="233f042c-09e9-4a0c-9043-d675a582571a" providerId="ADAL" clId="{88CDF73B-00C2-8E4D-992B-26A60381A08A}" dt="2022-09-19T06:39:16.916" v="726" actId="478"/>
          <ac:spMkLst>
            <pc:docMk/>
            <pc:sldMk cId="34164410" sldId="788"/>
            <ac:spMk id="16" creationId="{CC576A3A-D07D-DC1F-51D8-8A5D3D558346}"/>
          </ac:spMkLst>
        </pc:spChg>
      </pc:sldChg>
      <pc:sldChg chg="add del">
        <pc:chgData name="Chi Kit Ken FONG" userId="233f042c-09e9-4a0c-9043-d675a582571a" providerId="ADAL" clId="{88CDF73B-00C2-8E4D-992B-26A60381A08A}" dt="2022-09-19T06:39:54.600" v="736" actId="2696"/>
        <pc:sldMkLst>
          <pc:docMk/>
          <pc:sldMk cId="1651004284" sldId="789"/>
        </pc:sldMkLst>
      </pc:sldChg>
      <pc:sldChg chg="modSp add mod">
        <pc:chgData name="Chi Kit Ken FONG" userId="233f042c-09e9-4a0c-9043-d675a582571a" providerId="ADAL" clId="{88CDF73B-00C2-8E4D-992B-26A60381A08A}" dt="2022-09-19T06:39:47.433" v="735" actId="113"/>
        <pc:sldMkLst>
          <pc:docMk/>
          <pc:sldMk cId="1332545798" sldId="790"/>
        </pc:sldMkLst>
        <pc:spChg chg="mod">
          <ac:chgData name="Chi Kit Ken FONG" userId="233f042c-09e9-4a0c-9043-d675a582571a" providerId="ADAL" clId="{88CDF73B-00C2-8E4D-992B-26A60381A08A}" dt="2022-09-19T06:39:47.433" v="735" actId="113"/>
          <ac:spMkLst>
            <pc:docMk/>
            <pc:sldMk cId="1332545798" sldId="790"/>
            <ac:spMk id="14" creationId="{D72FDA6E-49F5-48A9-A945-422F3ABD4288}"/>
          </ac:spMkLst>
        </pc:spChg>
      </pc:sldChg>
      <pc:sldChg chg="add del">
        <pc:chgData name="Chi Kit Ken FONG" userId="233f042c-09e9-4a0c-9043-d675a582571a" providerId="ADAL" clId="{88CDF73B-00C2-8E4D-992B-26A60381A08A}" dt="2022-09-19T06:44:39.172" v="839" actId="2696"/>
        <pc:sldMkLst>
          <pc:docMk/>
          <pc:sldMk cId="2137292959" sldId="791"/>
        </pc:sldMkLst>
      </pc:sldChg>
      <pc:sldChg chg="add del">
        <pc:chgData name="Chi Kit Ken FONG" userId="233f042c-09e9-4a0c-9043-d675a582571a" providerId="ADAL" clId="{88CDF73B-00C2-8E4D-992B-26A60381A08A}" dt="2022-09-19T06:46:16.883" v="868" actId="2696"/>
        <pc:sldMkLst>
          <pc:docMk/>
          <pc:sldMk cId="3155317420" sldId="791"/>
        </pc:sldMkLst>
      </pc:sldChg>
      <pc:sldChg chg="new del">
        <pc:chgData name="Chi Kit Ken FONG" userId="233f042c-09e9-4a0c-9043-d675a582571a" providerId="ADAL" clId="{88CDF73B-00C2-8E4D-992B-26A60381A08A}" dt="2022-09-19T06:40:14.232" v="741" actId="2696"/>
        <pc:sldMkLst>
          <pc:docMk/>
          <pc:sldMk cId="3616606805" sldId="791"/>
        </pc:sldMkLst>
      </pc:sldChg>
      <pc:sldChg chg="add del">
        <pc:chgData name="Chi Kit Ken FONG" userId="233f042c-09e9-4a0c-9043-d675a582571a" providerId="ADAL" clId="{88CDF73B-00C2-8E4D-992B-26A60381A08A}" dt="2022-09-19T06:40:44.324" v="746" actId="2696"/>
        <pc:sldMkLst>
          <pc:docMk/>
          <pc:sldMk cId="566070554" sldId="792"/>
        </pc:sldMkLst>
      </pc:sldChg>
      <pc:sldMasterChg chg="delSldLayout">
        <pc:chgData name="Chi Kit Ken FONG" userId="233f042c-09e9-4a0c-9043-d675a582571a" providerId="ADAL" clId="{88CDF73B-00C2-8E4D-992B-26A60381A08A}" dt="2022-09-19T05:13:39.616" v="137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88CDF73B-00C2-8E4D-992B-26A60381A08A}" dt="2022-09-19T05:13:39.616" v="137" actId="18676"/>
          <pc:sldLayoutMkLst>
            <pc:docMk/>
            <pc:sldMasterMk cId="0" sldId="2147483658"/>
            <pc:sldLayoutMk cId="0" sldId="2147483657"/>
          </pc:sldLayoutMkLst>
        </pc:sldLayoutChg>
      </pc:sldMasterChg>
    </pc:docChg>
  </pc:docChgLst>
  <pc:docChgLst>
    <pc:chgData name="Chi Kit Ken FONG" userId="233f042c-09e9-4a0c-9043-d675a582571a" providerId="ADAL" clId="{4F10448B-0F16-9641-A555-4750A19531DA}"/>
    <pc:docChg chg="undo redo custSel addSld delSld modSld sldOrd delSection modSection">
      <pc:chgData name="Chi Kit Ken FONG" userId="233f042c-09e9-4a0c-9043-d675a582571a" providerId="ADAL" clId="{4F10448B-0F16-9641-A555-4750A19531DA}" dt="2022-10-08T09:16:34.232" v="412" actId="2696"/>
      <pc:docMkLst>
        <pc:docMk/>
      </pc:docMkLst>
      <pc:sldChg chg="addSp delSp modSp mod modClrScheme chgLayout">
        <pc:chgData name="Chi Kit Ken FONG" userId="233f042c-09e9-4a0c-9043-d675a582571a" providerId="ADAL" clId="{4F10448B-0F16-9641-A555-4750A19531DA}" dt="2022-10-08T08:43:16.254" v="354" actId="1076"/>
        <pc:sldMkLst>
          <pc:docMk/>
          <pc:sldMk cId="2676954138" sldId="257"/>
        </pc:sldMkLst>
        <pc:spChg chg="mod">
          <ac:chgData name="Chi Kit Ken FONG" userId="233f042c-09e9-4a0c-9043-d675a582571a" providerId="ADAL" clId="{4F10448B-0F16-9641-A555-4750A19531DA}" dt="2022-10-08T08:43:16.254" v="354" actId="1076"/>
          <ac:spMkLst>
            <pc:docMk/>
            <pc:sldMk cId="2676954138" sldId="257"/>
            <ac:spMk id="2" creationId="{7F9598FE-C10B-2D4E-98DC-4A1494EE1416}"/>
          </ac:spMkLst>
        </pc:spChg>
        <pc:spChg chg="add del mod ord">
          <ac:chgData name="Chi Kit Ken FONG" userId="233f042c-09e9-4a0c-9043-d675a582571a" providerId="ADAL" clId="{4F10448B-0F16-9641-A555-4750A19531DA}" dt="2022-10-07T12:50:51.381" v="99" actId="478"/>
          <ac:spMkLst>
            <pc:docMk/>
            <pc:sldMk cId="2676954138" sldId="257"/>
            <ac:spMk id="3" creationId="{CF764143-08D0-B5BE-072A-8F09498641F8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676954138" sldId="257"/>
            <ac:spMk id="21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1:09.842" v="102" actId="478"/>
        <pc:sldMkLst>
          <pc:docMk/>
          <pc:sldMk cId="2268826655" sldId="258"/>
        </pc:sldMkLst>
        <pc:spChg chg="add del mod ord">
          <ac:chgData name="Chi Kit Ken FONG" userId="233f042c-09e9-4a0c-9043-d675a582571a" providerId="ADAL" clId="{4F10448B-0F16-9641-A555-4750A19531DA}" dt="2022-10-07T12:51:09.842" v="102" actId="478"/>
          <ac:spMkLst>
            <pc:docMk/>
            <pc:sldMk cId="2268826655" sldId="258"/>
            <ac:spMk id="2" creationId="{EF546356-A59C-7C55-F153-DC31EFE7A691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268826655" sldId="258"/>
            <ac:spMk id="24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59:50.334" v="358" actId="207"/>
        <pc:sldMkLst>
          <pc:docMk/>
          <pc:sldMk cId="2782480376" sldId="260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82480376" sldId="260"/>
            <ac:spMk id="292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8:59:50.334" v="358" actId="207"/>
          <ac:spMkLst>
            <pc:docMk/>
            <pc:sldMk cId="2782480376" sldId="260"/>
            <ac:spMk id="293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2:32.522" v="116" actId="1037"/>
        <pc:sldMkLst>
          <pc:docMk/>
          <pc:sldMk cId="2871516436" sldId="262"/>
        </pc:sldMkLst>
        <pc:spChg chg="add del mod ord">
          <ac:chgData name="Chi Kit Ken FONG" userId="233f042c-09e9-4a0c-9043-d675a582571a" providerId="ADAL" clId="{4F10448B-0F16-9641-A555-4750A19531DA}" dt="2022-10-07T12:52:23.308" v="105" actId="478"/>
          <ac:spMkLst>
            <pc:docMk/>
            <pc:sldMk cId="2871516436" sldId="262"/>
            <ac:spMk id="2" creationId="{669254D4-6B47-8A5D-BA49-144064547D17}"/>
          </ac:spMkLst>
        </pc:spChg>
        <pc:spChg chg="add del mod ord">
          <ac:chgData name="Chi Kit Ken FONG" userId="233f042c-09e9-4a0c-9043-d675a582571a" providerId="ADAL" clId="{4F10448B-0F16-9641-A555-4750A19531DA}" dt="2022-10-07T12:52:24.919" v="106" actId="478"/>
          <ac:spMkLst>
            <pc:docMk/>
            <pc:sldMk cId="2871516436" sldId="262"/>
            <ac:spMk id="3" creationId="{B5D13C13-CD95-D457-2E50-BB33254D57D3}"/>
          </ac:spMkLst>
        </pc:spChg>
        <pc:grpChg chg="mod">
          <ac:chgData name="Chi Kit Ken FONG" userId="233f042c-09e9-4a0c-9043-d675a582571a" providerId="ADAL" clId="{4F10448B-0F16-9641-A555-4750A19531DA}" dt="2022-10-07T12:52:32.522" v="116" actId="1037"/>
          <ac:grpSpMkLst>
            <pc:docMk/>
            <pc:sldMk cId="2871516436" sldId="262"/>
            <ac:grpSpMk id="12" creationId="{3C25F226-24AD-4ED8-87C5-50E9DB79B108}"/>
          </ac:grpSpMkLst>
        </pc:grpChg>
      </pc:sldChg>
      <pc:sldChg chg="modSp mod modClrScheme chgLayout">
        <pc:chgData name="Chi Kit Ken FONG" userId="233f042c-09e9-4a0c-9043-d675a582571a" providerId="ADAL" clId="{4F10448B-0F16-9641-A555-4750A19531DA}" dt="2022-10-08T08:59:27.137" v="355" actId="207"/>
        <pc:sldMkLst>
          <pc:docMk/>
          <pc:sldMk cId="1071988788" sldId="263"/>
        </pc:sldMkLst>
        <pc:spChg chg="mod ord">
          <ac:chgData name="Chi Kit Ken FONG" userId="233f042c-09e9-4a0c-9043-d675a582571a" providerId="ADAL" clId="{4F10448B-0F16-9641-A555-4750A19531DA}" dt="2022-10-08T08:59:27.137" v="355" actId="207"/>
          <ac:spMkLst>
            <pc:docMk/>
            <pc:sldMk cId="1071988788" sldId="263"/>
            <ac:spMk id="340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071988788" sldId="263"/>
            <ac:spMk id="343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8:05:51.037" v="339" actId="404"/>
        <pc:sldMkLst>
          <pc:docMk/>
          <pc:sldMk cId="1397699142" sldId="265"/>
        </pc:sldMkLst>
        <pc:spChg chg="add del mod ord">
          <ac:chgData name="Chi Kit Ken FONG" userId="233f042c-09e9-4a0c-9043-d675a582571a" providerId="ADAL" clId="{4F10448B-0F16-9641-A555-4750A19531DA}" dt="2022-10-07T12:52:43.822" v="117" actId="478"/>
          <ac:spMkLst>
            <pc:docMk/>
            <pc:sldMk cId="1397699142" sldId="265"/>
            <ac:spMk id="2" creationId="{9A8872FB-76B2-FB0D-7A95-9431FB3E5882}"/>
          </ac:spMkLst>
        </pc:spChg>
        <pc:spChg chg="add del mod ord">
          <ac:chgData name="Chi Kit Ken FONG" userId="233f042c-09e9-4a0c-9043-d675a582571a" providerId="ADAL" clId="{4F10448B-0F16-9641-A555-4750A19531DA}" dt="2022-10-07T12:52:44.519" v="118" actId="478"/>
          <ac:spMkLst>
            <pc:docMk/>
            <pc:sldMk cId="1397699142" sldId="265"/>
            <ac:spMk id="3" creationId="{1DBF7350-5100-DB31-240D-C2AAF83781A3}"/>
          </ac:spMkLst>
        </pc:spChg>
        <pc:spChg chg="mod">
          <ac:chgData name="Chi Kit Ken FONG" userId="233f042c-09e9-4a0c-9043-d675a582571a" providerId="ADAL" clId="{4F10448B-0F16-9641-A555-4750A19531DA}" dt="2022-10-08T08:05:51.037" v="339" actId="404"/>
          <ac:spMkLst>
            <pc:docMk/>
            <pc:sldMk cId="1397699142" sldId="265"/>
            <ac:spMk id="47" creationId="{EA427DBA-9C40-40E2-BC77-424A1189E4D2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3:52.271" v="126" actId="478"/>
        <pc:sldMkLst>
          <pc:docMk/>
          <pc:sldMk cId="1702840850" sldId="269"/>
        </pc:sldMkLst>
        <pc:spChg chg="add del mod ord">
          <ac:chgData name="Chi Kit Ken FONG" userId="233f042c-09e9-4a0c-9043-d675a582571a" providerId="ADAL" clId="{4F10448B-0F16-9641-A555-4750A19531DA}" dt="2022-10-07T12:53:52.271" v="126" actId="478"/>
          <ac:spMkLst>
            <pc:docMk/>
            <pc:sldMk cId="1702840850" sldId="269"/>
            <ac:spMk id="2" creationId="{A2369C1E-824E-71F8-9F32-09FC2411B8B2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1702840850" sldId="269"/>
            <ac:spMk id="40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4:23.595" v="128" actId="478"/>
        <pc:sldMkLst>
          <pc:docMk/>
          <pc:sldMk cId="927206997" sldId="270"/>
        </pc:sldMkLst>
        <pc:spChg chg="add del mod ord">
          <ac:chgData name="Chi Kit Ken FONG" userId="233f042c-09e9-4a0c-9043-d675a582571a" providerId="ADAL" clId="{4F10448B-0F16-9641-A555-4750A19531DA}" dt="2022-10-07T12:54:23.595" v="128" actId="478"/>
          <ac:spMkLst>
            <pc:docMk/>
            <pc:sldMk cId="927206997" sldId="270"/>
            <ac:spMk id="2" creationId="{863B81F5-6D7C-CC48-F741-7AF4F22A480E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927206997" sldId="270"/>
            <ac:spMk id="41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7:49.312" v="382" actId="207"/>
        <pc:sldMkLst>
          <pc:docMk/>
          <pc:sldMk cId="2747873998" sldId="271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2747873998" sldId="271"/>
            <ac:spMk id="440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9:07:49.312" v="382" actId="207"/>
          <ac:spMkLst>
            <pc:docMk/>
            <pc:sldMk cId="2747873998" sldId="271"/>
            <ac:spMk id="441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9:08:23.213" v="388" actId="207"/>
        <pc:sldMkLst>
          <pc:docMk/>
          <pc:sldMk cId="1086419127" sldId="272"/>
        </pc:sldMkLst>
        <pc:spChg chg="add del mod ord">
          <ac:chgData name="Chi Kit Ken FONG" userId="233f042c-09e9-4a0c-9043-d675a582571a" providerId="ADAL" clId="{4F10448B-0F16-9641-A555-4750A19531DA}" dt="2022-10-07T12:55:02.426" v="130" actId="478"/>
          <ac:spMkLst>
            <pc:docMk/>
            <pc:sldMk cId="1086419127" sldId="272"/>
            <ac:spMk id="2" creationId="{CE9B54DB-BAD3-9E1E-F000-BACA0807EB7F}"/>
          </ac:spMkLst>
        </pc:spChg>
        <pc:spChg chg="add del mod ord">
          <ac:chgData name="Chi Kit Ken FONG" userId="233f042c-09e9-4a0c-9043-d675a582571a" providerId="ADAL" clId="{4F10448B-0F16-9641-A555-4750A19531DA}" dt="2022-10-07T12:55:05.271" v="131" actId="478"/>
          <ac:spMkLst>
            <pc:docMk/>
            <pc:sldMk cId="1086419127" sldId="272"/>
            <ac:spMk id="3" creationId="{8BFBB8AD-C163-7D12-11DF-3527688D19CF}"/>
          </ac:spMkLst>
        </pc:spChg>
        <pc:spChg chg="mod">
          <ac:chgData name="Chi Kit Ken FONG" userId="233f042c-09e9-4a0c-9043-d675a582571a" providerId="ADAL" clId="{4F10448B-0F16-9641-A555-4750A19531DA}" dt="2022-10-08T09:08:23.213" v="388" actId="207"/>
          <ac:spMkLst>
            <pc:docMk/>
            <pc:sldMk cId="1086419127" sldId="272"/>
            <ac:spMk id="46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5:35.672" v="136"/>
        <pc:sldMkLst>
          <pc:docMk/>
          <pc:sldMk cId="2054075578" sldId="273"/>
        </pc:sldMkLst>
        <pc:spChg chg="add del mod ord">
          <ac:chgData name="Chi Kit Ken FONG" userId="233f042c-09e9-4a0c-9043-d675a582571a" providerId="ADAL" clId="{4F10448B-0F16-9641-A555-4750A19531DA}" dt="2022-10-07T12:55:31.022" v="132" actId="478"/>
          <ac:spMkLst>
            <pc:docMk/>
            <pc:sldMk cId="2054075578" sldId="273"/>
            <ac:spMk id="2" creationId="{B38B649F-68E0-679D-5A32-A3C110C2CC31}"/>
          </ac:spMkLst>
        </pc:spChg>
        <pc:spChg chg="add del mod ord">
          <ac:chgData name="Chi Kit Ken FONG" userId="233f042c-09e9-4a0c-9043-d675a582571a" providerId="ADAL" clId="{4F10448B-0F16-9641-A555-4750A19531DA}" dt="2022-10-07T12:55:31.972" v="133" actId="478"/>
          <ac:spMkLst>
            <pc:docMk/>
            <pc:sldMk cId="2054075578" sldId="273"/>
            <ac:spMk id="3" creationId="{AA83659B-0A40-2BE5-AC76-8BF9DE64CD6D}"/>
          </ac:spMkLst>
        </pc:spChg>
        <pc:spChg chg="add del mod">
          <ac:chgData name="Chi Kit Ken FONG" userId="233f042c-09e9-4a0c-9043-d675a582571a" providerId="ADAL" clId="{4F10448B-0F16-9641-A555-4750A19531DA}" dt="2022-10-07T12:55:35.672" v="136"/>
          <ac:spMkLst>
            <pc:docMk/>
            <pc:sldMk cId="2054075578" sldId="273"/>
            <ac:spMk id="5" creationId="{8947ED40-7010-6852-406A-70B5D93E292A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9:05.761" v="389" actId="207"/>
        <pc:sldMkLst>
          <pc:docMk/>
          <pc:sldMk cId="4281131718" sldId="276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81131718" sldId="276"/>
            <ac:spMk id="522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9:09:05.761" v="389" actId="207"/>
          <ac:spMkLst>
            <pc:docMk/>
            <pc:sldMk cId="4281131718" sldId="276"/>
            <ac:spMk id="523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4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5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6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7" creationId="{00000000-0000-0000-0000-000000000000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0" sldId="277"/>
        </pc:sldMkLst>
      </pc:sldChg>
      <pc:sldChg chg="addSp delSp modSp mod modClrScheme chgLayout">
        <pc:chgData name="Chi Kit Ken FONG" userId="233f042c-09e9-4a0c-9043-d675a582571a" providerId="ADAL" clId="{4F10448B-0F16-9641-A555-4750A19531DA}" dt="2022-10-07T12:57:06.688" v="180" actId="478"/>
        <pc:sldMkLst>
          <pc:docMk/>
          <pc:sldMk cId="2343761805" sldId="286"/>
        </pc:sldMkLst>
        <pc:spChg chg="add del mod ord">
          <ac:chgData name="Chi Kit Ken FONG" userId="233f042c-09e9-4a0c-9043-d675a582571a" providerId="ADAL" clId="{4F10448B-0F16-9641-A555-4750A19531DA}" dt="2022-10-07T12:57:06.688" v="180" actId="478"/>
          <ac:spMkLst>
            <pc:docMk/>
            <pc:sldMk cId="2343761805" sldId="286"/>
            <ac:spMk id="2" creationId="{8F4D8CB0-6889-C1B2-4996-E4B26451DBC5}"/>
          </ac:spMkLst>
        </pc:spChg>
        <pc:spChg chg="mod ord">
          <ac:chgData name="Chi Kit Ken FONG" userId="233f042c-09e9-4a0c-9043-d675a582571a" providerId="ADAL" clId="{4F10448B-0F16-9641-A555-4750A19531DA}" dt="2022-10-07T12:56:39.182" v="160" actId="108"/>
          <ac:spMkLst>
            <pc:docMk/>
            <pc:sldMk cId="2343761805" sldId="286"/>
            <ac:spMk id="58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8:21.782" v="196" actId="108"/>
        <pc:sldMkLst>
          <pc:docMk/>
          <pc:sldMk cId="914087607" sldId="295"/>
        </pc:sldMkLst>
        <pc:spChg chg="add del mod ord">
          <ac:chgData name="Chi Kit Ken FONG" userId="233f042c-09e9-4a0c-9043-d675a582571a" providerId="ADAL" clId="{4F10448B-0F16-9641-A555-4750A19531DA}" dt="2022-10-07T12:58:04.342" v="195" actId="478"/>
          <ac:spMkLst>
            <pc:docMk/>
            <pc:sldMk cId="914087607" sldId="295"/>
            <ac:spMk id="2" creationId="{68ECF6EF-5291-58C3-4D72-BF5E8D0D360B}"/>
          </ac:spMkLst>
        </pc:spChg>
        <pc:spChg chg="mod ord">
          <ac:chgData name="Chi Kit Ken FONG" userId="233f042c-09e9-4a0c-9043-d675a582571a" providerId="ADAL" clId="{4F10448B-0F16-9641-A555-4750A19531DA}" dt="2022-10-07T12:58:21.782" v="196" actId="108"/>
          <ac:spMkLst>
            <pc:docMk/>
            <pc:sldMk cId="914087607" sldId="295"/>
            <ac:spMk id="67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9:48.802" v="212" actId="33524"/>
        <pc:sldMkLst>
          <pc:docMk/>
          <pc:sldMk cId="2101565179" sldId="296"/>
        </pc:sldMkLst>
        <pc:spChg chg="add del mod ord">
          <ac:chgData name="Chi Kit Ken FONG" userId="233f042c-09e9-4a0c-9043-d675a582571a" providerId="ADAL" clId="{4F10448B-0F16-9641-A555-4750A19531DA}" dt="2022-10-07T12:59:10.273" v="210" actId="478"/>
          <ac:spMkLst>
            <pc:docMk/>
            <pc:sldMk cId="2101565179" sldId="296"/>
            <ac:spMk id="2" creationId="{13AC050D-5908-AEA2-FB95-0712D7921FB5}"/>
          </ac:spMkLst>
        </pc:spChg>
        <pc:spChg chg="mod">
          <ac:chgData name="Chi Kit Ken FONG" userId="233f042c-09e9-4a0c-9043-d675a582571a" providerId="ADAL" clId="{4F10448B-0F16-9641-A555-4750A19531DA}" dt="2022-10-07T12:59:48.802" v="212" actId="33524"/>
          <ac:spMkLst>
            <pc:docMk/>
            <pc:sldMk cId="2101565179" sldId="296"/>
            <ac:spMk id="6" creationId="{8095596D-1476-4785-9A2B-9B78FFC3ACD6}"/>
          </ac:spMkLst>
        </pc:spChg>
        <pc:spChg chg="mod ord">
          <ac:chgData name="Chi Kit Ken FONG" userId="233f042c-09e9-4a0c-9043-d675a582571a" providerId="ADAL" clId="{4F10448B-0F16-9641-A555-4750A19531DA}" dt="2022-10-07T12:59:08.176" v="209" actId="108"/>
          <ac:spMkLst>
            <pc:docMk/>
            <pc:sldMk cId="2101565179" sldId="296"/>
            <ac:spMk id="68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3:00:33.720" v="215" actId="33524"/>
        <pc:sldMkLst>
          <pc:docMk/>
          <pc:sldMk cId="783336305" sldId="297"/>
        </pc:sldMkLst>
        <pc:spChg chg="add del mod ord">
          <ac:chgData name="Chi Kit Ken FONG" userId="233f042c-09e9-4a0c-9043-d675a582571a" providerId="ADAL" clId="{4F10448B-0F16-9641-A555-4750A19531DA}" dt="2022-10-07T13:00:13.486" v="214" actId="478"/>
          <ac:spMkLst>
            <pc:docMk/>
            <pc:sldMk cId="783336305" sldId="297"/>
            <ac:spMk id="2" creationId="{12F9B441-E484-8DD7-88E4-2C858EFE0122}"/>
          </ac:spMkLst>
        </pc:spChg>
        <pc:spChg chg="mod">
          <ac:chgData name="Chi Kit Ken FONG" userId="233f042c-09e9-4a0c-9043-d675a582571a" providerId="ADAL" clId="{4F10448B-0F16-9641-A555-4750A19531DA}" dt="2022-10-07T13:00:33.720" v="215" actId="33524"/>
          <ac:spMkLst>
            <pc:docMk/>
            <pc:sldMk cId="783336305" sldId="297"/>
            <ac:spMk id="9" creationId="{B464121C-AC75-6845-A153-C8AD77EE9E3D}"/>
          </ac:spMkLst>
        </pc:spChg>
        <pc:spChg chg="mod ord">
          <ac:chgData name="Chi Kit Ken FONG" userId="233f042c-09e9-4a0c-9043-d675a582571a" providerId="ADAL" clId="{4F10448B-0F16-9641-A555-4750A19531DA}" dt="2022-10-07T12:58:26.351" v="198" actId="108"/>
          <ac:spMkLst>
            <pc:docMk/>
            <pc:sldMk cId="783336305" sldId="297"/>
            <ac:spMk id="688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3:01:16.646" v="219" actId="207"/>
        <pc:sldMkLst>
          <pc:docMk/>
          <pc:sldMk cId="968862079" sldId="298"/>
        </pc:sldMkLst>
        <pc:spChg chg="add del mod ord">
          <ac:chgData name="Chi Kit Ken FONG" userId="233f042c-09e9-4a0c-9043-d675a582571a" providerId="ADAL" clId="{4F10448B-0F16-9641-A555-4750A19531DA}" dt="2022-10-07T13:00:41.229" v="216" actId="478"/>
          <ac:spMkLst>
            <pc:docMk/>
            <pc:sldMk cId="968862079" sldId="298"/>
            <ac:spMk id="2" creationId="{951CD7B6-185B-34C4-160A-42D8C85A87DF}"/>
          </ac:spMkLst>
        </pc:spChg>
        <pc:spChg chg="mod ord">
          <ac:chgData name="Chi Kit Ken FONG" userId="233f042c-09e9-4a0c-9043-d675a582571a" providerId="ADAL" clId="{4F10448B-0F16-9641-A555-4750A19531DA}" dt="2022-10-07T12:58:29.041" v="200" actId="27636"/>
          <ac:spMkLst>
            <pc:docMk/>
            <pc:sldMk cId="968862079" sldId="298"/>
            <ac:spMk id="696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3:01:16.646" v="219" actId="207"/>
          <ac:spMkLst>
            <pc:docMk/>
            <pc:sldMk cId="968862079" sldId="298"/>
            <ac:spMk id="699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8T09:12:03.700" v="406" actId="20577"/>
        <pc:sldMkLst>
          <pc:docMk/>
          <pc:sldMk cId="2483626894" sldId="299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483626894" sldId="299"/>
            <ac:spMk id="2" creationId="{9436C28A-9B58-5535-A928-3849B49FE8DB}"/>
          </ac:spMkLst>
        </pc:spChg>
        <pc:spChg chg="add del mod ord">
          <ac:chgData name="Chi Kit Ken FONG" userId="233f042c-09e9-4a0c-9043-d675a582571a" providerId="ADAL" clId="{4F10448B-0F16-9641-A555-4750A19531DA}" dt="2022-10-07T13:01:20.845" v="220" actId="478"/>
          <ac:spMkLst>
            <pc:docMk/>
            <pc:sldMk cId="2483626894" sldId="299"/>
            <ac:spMk id="3" creationId="{3D55D2C9-EBBA-DA03-9AA9-0552700D76C6}"/>
          </ac:spMkLst>
        </pc:spChg>
        <pc:spChg chg="mod ord">
          <ac:chgData name="Chi Kit Ken FONG" userId="233f042c-09e9-4a0c-9043-d675a582571a" providerId="ADAL" clId="{4F10448B-0F16-9641-A555-4750A19531DA}" dt="2022-10-07T12:58:31.281" v="201" actId="108"/>
          <ac:spMkLst>
            <pc:docMk/>
            <pc:sldMk cId="2483626894" sldId="299"/>
            <ac:spMk id="704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8T09:12:03.700" v="406" actId="20577"/>
          <ac:spMkLst>
            <pc:docMk/>
            <pc:sldMk cId="2483626894" sldId="299"/>
            <ac:spMk id="705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1:41.178" v="222" actId="478"/>
        <pc:sldMkLst>
          <pc:docMk/>
          <pc:sldMk cId="3408704903" sldId="300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408704903" sldId="300"/>
            <ac:spMk id="3" creationId="{AC2D7BDB-6465-FB6D-62FD-D54811F13EB1}"/>
          </ac:spMkLst>
        </pc:spChg>
        <pc:spChg chg="add del mod ord">
          <ac:chgData name="Chi Kit Ken FONG" userId="233f042c-09e9-4a0c-9043-d675a582571a" providerId="ADAL" clId="{4F10448B-0F16-9641-A555-4750A19531DA}" dt="2022-10-07T13:01:41.178" v="222" actId="478"/>
          <ac:spMkLst>
            <pc:docMk/>
            <pc:sldMk cId="3408704903" sldId="300"/>
            <ac:spMk id="4" creationId="{C0D856C8-5515-D90F-2198-8D5E5D85A1CA}"/>
          </ac:spMkLst>
        </pc:spChg>
        <pc:spChg chg="mod ord">
          <ac:chgData name="Chi Kit Ken FONG" userId="233f042c-09e9-4a0c-9043-d675a582571a" providerId="ADAL" clId="{4F10448B-0F16-9641-A555-4750A19531DA}" dt="2022-10-07T13:01:36.719" v="221" actId="14100"/>
          <ac:spMkLst>
            <pc:docMk/>
            <pc:sldMk cId="3408704903" sldId="300"/>
            <ac:spMk id="71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03.325" v="230" actId="478"/>
        <pc:sldMkLst>
          <pc:docMk/>
          <pc:sldMk cId="3004484105" sldId="301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004484105" sldId="301"/>
            <ac:spMk id="2" creationId="{3EBDCBCB-49E4-239E-18CC-C078C3A6AA80}"/>
          </ac:spMkLst>
        </pc:spChg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004484105" sldId="301"/>
            <ac:spMk id="3" creationId="{BA70B928-ACCF-F86D-E464-168C3F9907DA}"/>
          </ac:spMkLst>
        </pc:spChg>
        <pc:spChg chg="add del mod ord">
          <ac:chgData name="Chi Kit Ken FONG" userId="233f042c-09e9-4a0c-9043-d675a582571a" providerId="ADAL" clId="{4F10448B-0F16-9641-A555-4750A19531DA}" dt="2022-10-07T13:02:03.325" v="230" actId="478"/>
          <ac:spMkLst>
            <pc:docMk/>
            <pc:sldMk cId="3004484105" sldId="301"/>
            <ac:spMk id="4" creationId="{32F56BF0-4F8C-3D41-175A-AE91AD7FA436}"/>
          </ac:spMkLst>
        </pc:spChg>
        <pc:spChg chg="add del mod ord">
          <ac:chgData name="Chi Kit Ken FONG" userId="233f042c-09e9-4a0c-9043-d675a582571a" providerId="ADAL" clId="{4F10448B-0F16-9641-A555-4750A19531DA}" dt="2022-10-07T13:01:58.226" v="227" actId="478"/>
          <ac:spMkLst>
            <pc:docMk/>
            <pc:sldMk cId="3004484105" sldId="301"/>
            <ac:spMk id="5" creationId="{63E2F115-62A5-9846-7DBA-2AB055AE4A7B}"/>
          </ac:spMkLst>
        </pc:spChg>
        <pc:spChg chg="add del">
          <ac:chgData name="Chi Kit Ken FONG" userId="233f042c-09e9-4a0c-9043-d675a582571a" providerId="ADAL" clId="{4F10448B-0F16-9641-A555-4750A19531DA}" dt="2022-10-07T13:02:00.275" v="229" actId="478"/>
          <ac:spMkLst>
            <pc:docMk/>
            <pc:sldMk cId="3004484105" sldId="301"/>
            <ac:spMk id="72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31.013" v="236" actId="33524"/>
        <pc:sldMkLst>
          <pc:docMk/>
          <pc:sldMk cId="1268856795" sldId="302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1268856795" sldId="302"/>
            <ac:spMk id="2" creationId="{B16E25CB-4003-44F8-E1F9-1CDA9BEED79E}"/>
          </ac:spMkLst>
        </pc:spChg>
        <pc:spChg chg="add del mod ord">
          <ac:chgData name="Chi Kit Ken FONG" userId="233f042c-09e9-4a0c-9043-d675a582571a" providerId="ADAL" clId="{4F10448B-0F16-9641-A555-4750A19531DA}" dt="2022-10-07T13:02:11.438" v="231" actId="478"/>
          <ac:spMkLst>
            <pc:docMk/>
            <pc:sldMk cId="1268856795" sldId="302"/>
            <ac:spMk id="3" creationId="{A1D25DEF-B509-EF7B-7AF2-D31E3EA83A67}"/>
          </ac:spMkLst>
        </pc:spChg>
        <pc:spChg chg="mod ord">
          <ac:chgData name="Chi Kit Ken FONG" userId="233f042c-09e9-4a0c-9043-d675a582571a" providerId="ADAL" clId="{4F10448B-0F16-9641-A555-4750A19531DA}" dt="2022-10-07T12:58:38.772" v="206" actId="108"/>
          <ac:spMkLst>
            <pc:docMk/>
            <pc:sldMk cId="1268856795" sldId="302"/>
            <ac:spMk id="728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3:02:31.013" v="236" actId="33524"/>
          <ac:spMkLst>
            <pc:docMk/>
            <pc:sldMk cId="1268856795" sldId="302"/>
            <ac:spMk id="730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3:20.955" v="245" actId="207"/>
        <pc:sldMkLst>
          <pc:docMk/>
          <pc:sldMk cId="2748472299" sldId="304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748472299" sldId="304"/>
            <ac:spMk id="3" creationId="{5530DCF4-4533-AB07-E048-CC2A669C8057}"/>
          </ac:spMkLst>
        </pc:spChg>
        <pc:spChg chg="add del mod ord">
          <ac:chgData name="Chi Kit Ken FONG" userId="233f042c-09e9-4a0c-9043-d675a582571a" providerId="ADAL" clId="{4F10448B-0F16-9641-A555-4750A19531DA}" dt="2022-10-07T13:03:04.773" v="242" actId="478"/>
          <ac:spMkLst>
            <pc:docMk/>
            <pc:sldMk cId="2748472299" sldId="304"/>
            <ac:spMk id="4" creationId="{05CFD7C6-E2BE-8056-C35C-C29FC993A1BC}"/>
          </ac:spMkLst>
        </pc:spChg>
        <pc:spChg chg="mod">
          <ac:chgData name="Chi Kit Ken FONG" userId="233f042c-09e9-4a0c-9043-d675a582571a" providerId="ADAL" clId="{4F10448B-0F16-9641-A555-4750A19531DA}" dt="2022-10-07T13:03:20.955" v="245" actId="207"/>
          <ac:spMkLst>
            <pc:docMk/>
            <pc:sldMk cId="2748472299" sldId="304"/>
            <ac:spMk id="745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7T12:58:42.523" v="208" actId="108"/>
          <ac:spMkLst>
            <pc:docMk/>
            <pc:sldMk cId="2748472299" sldId="304"/>
            <ac:spMk id="74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1:49.486" v="104" actId="478"/>
        <pc:sldMkLst>
          <pc:docMk/>
          <pc:sldMk cId="1589236786" sldId="308"/>
        </pc:sldMkLst>
        <pc:spChg chg="add del mod ord">
          <ac:chgData name="Chi Kit Ken FONG" userId="233f042c-09e9-4a0c-9043-d675a582571a" providerId="ADAL" clId="{4F10448B-0F16-9641-A555-4750A19531DA}" dt="2022-10-07T12:51:49.486" v="104" actId="478"/>
          <ac:spMkLst>
            <pc:docMk/>
            <pc:sldMk cId="1589236786" sldId="308"/>
            <ac:spMk id="2" creationId="{26B0C8C6-BC29-2300-0791-C5184E6FC2D7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589236786" sldId="308"/>
            <ac:spMk id="24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09.479" v="181" actId="478"/>
        <pc:sldMkLst>
          <pc:docMk/>
          <pc:sldMk cId="3028957134" sldId="309"/>
        </pc:sldMkLst>
        <pc:spChg chg="add del mod ord">
          <ac:chgData name="Chi Kit Ken FONG" userId="233f042c-09e9-4a0c-9043-d675a582571a" providerId="ADAL" clId="{4F10448B-0F16-9641-A555-4750A19531DA}" dt="2022-10-07T12:57:09.479" v="181" actId="478"/>
          <ac:spMkLst>
            <pc:docMk/>
            <pc:sldMk cId="3028957134" sldId="309"/>
            <ac:spMk id="2" creationId="{28C4D0D6-F984-DAAE-A263-35EF1C3605E7}"/>
          </ac:spMkLst>
        </pc:spChg>
        <pc:spChg chg="mod ord">
          <ac:chgData name="Chi Kit Ken FONG" userId="233f042c-09e9-4a0c-9043-d675a582571a" providerId="ADAL" clId="{4F10448B-0F16-9641-A555-4750A19531DA}" dt="2022-10-07T12:56:41.370" v="162" actId="108"/>
          <ac:spMkLst>
            <pc:docMk/>
            <pc:sldMk cId="3028957134" sldId="309"/>
            <ac:spMk id="539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25.975" v="186" actId="478"/>
        <pc:sldMkLst>
          <pc:docMk/>
          <pc:sldMk cId="2882263654" sldId="310"/>
        </pc:sldMkLst>
        <pc:spChg chg="add del mod ord">
          <ac:chgData name="Chi Kit Ken FONG" userId="233f042c-09e9-4a0c-9043-d675a582571a" providerId="ADAL" clId="{4F10448B-0F16-9641-A555-4750A19531DA}" dt="2022-10-07T12:57:25.975" v="186" actId="478"/>
          <ac:spMkLst>
            <pc:docMk/>
            <pc:sldMk cId="2882263654" sldId="310"/>
            <ac:spMk id="2" creationId="{438420D7-5438-500D-6218-96B48B73FC9D}"/>
          </ac:spMkLst>
        </pc:spChg>
        <pc:spChg chg="mod ord">
          <ac:chgData name="Chi Kit Ken FONG" userId="233f042c-09e9-4a0c-9043-d675a582571a" providerId="ADAL" clId="{4F10448B-0F16-9641-A555-4750A19531DA}" dt="2022-10-07T12:56:43.489" v="165" actId="108"/>
          <ac:spMkLst>
            <pc:docMk/>
            <pc:sldMk cId="2882263654" sldId="310"/>
            <ac:spMk id="54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28.024" v="187" actId="478"/>
        <pc:sldMkLst>
          <pc:docMk/>
          <pc:sldMk cId="3491250179" sldId="311"/>
        </pc:sldMkLst>
        <pc:spChg chg="add del mod ord">
          <ac:chgData name="Chi Kit Ken FONG" userId="233f042c-09e9-4a0c-9043-d675a582571a" providerId="ADAL" clId="{4F10448B-0F16-9641-A555-4750A19531DA}" dt="2022-10-07T12:57:28.024" v="187" actId="478"/>
          <ac:spMkLst>
            <pc:docMk/>
            <pc:sldMk cId="3491250179" sldId="311"/>
            <ac:spMk id="2" creationId="{5E43A437-AC69-406C-D611-FB17898E590B}"/>
          </ac:spMkLst>
        </pc:spChg>
        <pc:spChg chg="mod ord">
          <ac:chgData name="Chi Kit Ken FONG" userId="233f042c-09e9-4a0c-9043-d675a582571a" providerId="ADAL" clId="{4F10448B-0F16-9641-A555-4750A19531DA}" dt="2022-10-07T12:56:46.641" v="167" actId="108"/>
          <ac:spMkLst>
            <pc:docMk/>
            <pc:sldMk cId="3491250179" sldId="311"/>
            <ac:spMk id="55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0.374" v="188" actId="478"/>
        <pc:sldMkLst>
          <pc:docMk/>
          <pc:sldMk cId="3952983636" sldId="312"/>
        </pc:sldMkLst>
        <pc:spChg chg="add del mod ord">
          <ac:chgData name="Chi Kit Ken FONG" userId="233f042c-09e9-4a0c-9043-d675a582571a" providerId="ADAL" clId="{4F10448B-0F16-9641-A555-4750A19531DA}" dt="2022-10-07T12:57:30.374" v="188" actId="478"/>
          <ac:spMkLst>
            <pc:docMk/>
            <pc:sldMk cId="3952983636" sldId="312"/>
            <ac:spMk id="2" creationId="{5B776155-4E99-DBCD-AB9A-4F3D3B1C0879}"/>
          </ac:spMkLst>
        </pc:spChg>
        <pc:spChg chg="mod ord">
          <ac:chgData name="Chi Kit Ken FONG" userId="233f042c-09e9-4a0c-9043-d675a582571a" providerId="ADAL" clId="{4F10448B-0F16-9641-A555-4750A19531DA}" dt="2022-10-07T12:56:48.981" v="169" actId="108"/>
          <ac:spMkLst>
            <pc:docMk/>
            <pc:sldMk cId="3952983636" sldId="312"/>
            <ac:spMk id="55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7.525" v="189" actId="478"/>
        <pc:sldMkLst>
          <pc:docMk/>
          <pc:sldMk cId="1024989637" sldId="313"/>
        </pc:sldMkLst>
        <pc:spChg chg="add del mod ord">
          <ac:chgData name="Chi Kit Ken FONG" userId="233f042c-09e9-4a0c-9043-d675a582571a" providerId="ADAL" clId="{4F10448B-0F16-9641-A555-4750A19531DA}" dt="2022-10-07T12:57:37.525" v="189" actId="478"/>
          <ac:spMkLst>
            <pc:docMk/>
            <pc:sldMk cId="1024989637" sldId="313"/>
            <ac:spMk id="2" creationId="{0DD32F47-F058-ACEC-3AB4-AE368EE0B369}"/>
          </ac:spMkLst>
        </pc:spChg>
        <pc:spChg chg="mod ord">
          <ac:chgData name="Chi Kit Ken FONG" userId="233f042c-09e9-4a0c-9043-d675a582571a" providerId="ADAL" clId="{4F10448B-0F16-9641-A555-4750A19531DA}" dt="2022-10-07T12:56:51.480" v="171" actId="108"/>
          <ac:spMkLst>
            <pc:docMk/>
            <pc:sldMk cId="1024989637" sldId="313"/>
            <ac:spMk id="56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9.495" v="190" actId="478"/>
        <pc:sldMkLst>
          <pc:docMk/>
          <pc:sldMk cId="717812659" sldId="314"/>
        </pc:sldMkLst>
        <pc:spChg chg="add del mod ord">
          <ac:chgData name="Chi Kit Ken FONG" userId="233f042c-09e9-4a0c-9043-d675a582571a" providerId="ADAL" clId="{4F10448B-0F16-9641-A555-4750A19531DA}" dt="2022-10-07T12:57:39.495" v="190" actId="478"/>
          <ac:spMkLst>
            <pc:docMk/>
            <pc:sldMk cId="717812659" sldId="314"/>
            <ac:spMk id="2" creationId="{8A97966F-7122-E8AA-AC78-83A0D273B5A6}"/>
          </ac:spMkLst>
        </pc:spChg>
        <pc:spChg chg="mod ord">
          <ac:chgData name="Chi Kit Ken FONG" userId="233f042c-09e9-4a0c-9043-d675a582571a" providerId="ADAL" clId="{4F10448B-0F16-9641-A555-4750A19531DA}" dt="2022-10-07T12:56:54.285" v="174" actId="108"/>
          <ac:spMkLst>
            <pc:docMk/>
            <pc:sldMk cId="717812659" sldId="314"/>
            <ac:spMk id="568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43.075" v="191" actId="478"/>
        <pc:sldMkLst>
          <pc:docMk/>
          <pc:sldMk cId="3335049182" sldId="315"/>
        </pc:sldMkLst>
        <pc:spChg chg="add del mod ord">
          <ac:chgData name="Chi Kit Ken FONG" userId="233f042c-09e9-4a0c-9043-d675a582571a" providerId="ADAL" clId="{4F10448B-0F16-9641-A555-4750A19531DA}" dt="2022-10-07T12:57:43.075" v="191" actId="478"/>
          <ac:spMkLst>
            <pc:docMk/>
            <pc:sldMk cId="3335049182" sldId="315"/>
            <ac:spMk id="2" creationId="{07D953BF-DE1D-9A14-043F-89A00370512B}"/>
          </ac:spMkLst>
        </pc:spChg>
        <pc:spChg chg="mod ord">
          <ac:chgData name="Chi Kit Ken FONG" userId="233f042c-09e9-4a0c-9043-d675a582571a" providerId="ADAL" clId="{4F10448B-0F16-9641-A555-4750A19531DA}" dt="2022-10-07T12:56:57.125" v="177" actId="108"/>
          <ac:spMkLst>
            <pc:docMk/>
            <pc:sldMk cId="3335049182" sldId="315"/>
            <ac:spMk id="574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45.624" v="192" actId="478"/>
        <pc:sldMkLst>
          <pc:docMk/>
          <pc:sldMk cId="3772033601" sldId="316"/>
        </pc:sldMkLst>
        <pc:spChg chg="add del mod ord">
          <ac:chgData name="Chi Kit Ken FONG" userId="233f042c-09e9-4a0c-9043-d675a582571a" providerId="ADAL" clId="{4F10448B-0F16-9641-A555-4750A19531DA}" dt="2022-10-07T12:57:45.624" v="192" actId="478"/>
          <ac:spMkLst>
            <pc:docMk/>
            <pc:sldMk cId="3772033601" sldId="316"/>
            <ac:spMk id="2" creationId="{B7E337FD-BE68-B3DB-C6DB-2F3C45B23995}"/>
          </ac:spMkLst>
        </pc:spChg>
        <pc:spChg chg="mod ord">
          <ac:chgData name="Chi Kit Ken FONG" userId="233f042c-09e9-4a0c-9043-d675a582571a" providerId="ADAL" clId="{4F10448B-0F16-9641-A555-4750A19531DA}" dt="2022-10-07T12:56:59.525" v="179" actId="108"/>
          <ac:spMkLst>
            <pc:docMk/>
            <pc:sldMk cId="3772033601" sldId="316"/>
            <ac:spMk id="586" creationId="{00000000-0000-0000-0000-000000000000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67517604" sldId="701"/>
        </pc:sldMkLst>
      </pc:sldChg>
      <pc:sldChg chg="modSp mod modClrScheme chgLayout">
        <pc:chgData name="Chi Kit Ken FONG" userId="233f042c-09e9-4a0c-9043-d675a582571a" providerId="ADAL" clId="{4F10448B-0F16-9641-A555-4750A19531DA}" dt="2022-10-07T11:28:37.453" v="81" actId="14100"/>
        <pc:sldMkLst>
          <pc:docMk/>
          <pc:sldMk cId="840993053" sldId="702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840993053" sldId="702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1:28:26.084" v="77" actId="1076"/>
          <ac:spMkLst>
            <pc:docMk/>
            <pc:sldMk cId="840993053" sldId="702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1:28:33.251" v="79" actId="27636"/>
          <ac:spMkLst>
            <pc:docMk/>
            <pc:sldMk cId="840993053" sldId="702"/>
            <ac:spMk id="6" creationId="{4F55A4A5-EC60-4DA3-86CE-818ECDB2E207}"/>
          </ac:spMkLst>
        </pc:spChg>
        <pc:spChg chg="mod">
          <ac:chgData name="Chi Kit Ken FONG" userId="233f042c-09e9-4a0c-9043-d675a582571a" providerId="ADAL" clId="{4F10448B-0F16-9641-A555-4750A19531DA}" dt="2022-10-07T11:28:37.453" v="81" actId="14100"/>
          <ac:spMkLst>
            <pc:docMk/>
            <pc:sldMk cId="840993053" sldId="702"/>
            <ac:spMk id="7" creationId="{5480FE8E-8B7B-4CD8-96BB-0A3992D95651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720103548" sldId="70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46890074" sldId="70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646272028" sldId="70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595523550" sldId="729"/>
        </pc:sldMkLst>
      </pc:sldChg>
      <pc:sldChg chg="del">
        <pc:chgData name="Chi Kit Ken FONG" userId="233f042c-09e9-4a0c-9043-d675a582571a" providerId="ADAL" clId="{4F10448B-0F16-9641-A555-4750A19531DA}" dt="2022-10-08T09:16:34.232" v="412" actId="2696"/>
        <pc:sldMkLst>
          <pc:docMk/>
          <pc:sldMk cId="3374740093" sldId="74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03246507" sldId="77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607682585" sldId="782"/>
        </pc:sldMkLst>
      </pc:sldChg>
      <pc:sldChg chg="modSp mod ord chgLayout">
        <pc:chgData name="Chi Kit Ken FONG" userId="233f042c-09e9-4a0c-9043-d675a582571a" providerId="ADAL" clId="{4F10448B-0F16-9641-A555-4750A19531DA}" dt="2022-10-07T11:09:33.753" v="51" actId="1076"/>
        <pc:sldMkLst>
          <pc:docMk/>
          <pc:sldMk cId="358997894" sldId="786"/>
        </pc:sldMkLst>
        <pc:spChg chg="mod ord">
          <ac:chgData name="Chi Kit Ken FONG" userId="233f042c-09e9-4a0c-9043-d675a582571a" providerId="ADAL" clId="{4F10448B-0F16-9641-A555-4750A19531DA}" dt="2022-10-07T11:09:07.787" v="45" actId="700"/>
          <ac:spMkLst>
            <pc:docMk/>
            <pc:sldMk cId="358997894" sldId="78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F10448B-0F16-9641-A555-4750A19531DA}" dt="2022-10-07T11:09:22.953" v="48" actId="14100"/>
          <ac:spMkLst>
            <pc:docMk/>
            <pc:sldMk cId="358997894" sldId="78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F10448B-0F16-9641-A555-4750A19531DA}" dt="2022-10-07T11:09:07.787" v="45" actId="700"/>
          <ac:spMkLst>
            <pc:docMk/>
            <pc:sldMk cId="358997894" sldId="786"/>
            <ac:spMk id="4" creationId="{DC30CF5A-A87F-49CE-A6E4-43F6C9A031F9}"/>
          </ac:spMkLst>
        </pc:spChg>
        <pc:picChg chg="mod">
          <ac:chgData name="Chi Kit Ken FONG" userId="233f042c-09e9-4a0c-9043-d675a582571a" providerId="ADAL" clId="{4F10448B-0F16-9641-A555-4750A19531DA}" dt="2022-10-07T11:09:33.753" v="51" actId="1076"/>
          <ac:picMkLst>
            <pc:docMk/>
            <pc:sldMk cId="358997894" sldId="786"/>
            <ac:picMk id="6" creationId="{D9828661-64BA-F940-9FFE-E0EC2B69709E}"/>
          </ac:picMkLst>
        </pc:pic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702329529" sldId="78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472093654" sldId="79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58816433" sldId="79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4067330660" sldId="79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90168378" sldId="79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648299166" sldId="79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26301465" sldId="79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74183771" sldId="79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398505274" sldId="79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799863458" sldId="79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65860184" sldId="80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0" sldId="80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9759335" sldId="80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458305783" sldId="80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73687099" sldId="80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17588853" sldId="80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26314512" sldId="807"/>
        </pc:sldMkLst>
      </pc:sldChg>
      <pc:sldChg chg="modSp del mod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82679186" sldId="808"/>
        </pc:sldMkLst>
        <pc:spChg chg="mod">
          <ac:chgData name="Chi Kit Ken FONG" userId="233f042c-09e9-4a0c-9043-d675a582571a" providerId="ADAL" clId="{4F10448B-0F16-9641-A555-4750A19531DA}" dt="2022-10-07T11:07:25.120" v="12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modSp mod">
        <pc:chgData name="Chi Kit Ken FONG" userId="233f042c-09e9-4a0c-9043-d675a582571a" providerId="ADAL" clId="{4F10448B-0F16-9641-A555-4750A19531DA}" dt="2022-10-07T12:55:48.129" v="139" actId="207"/>
        <pc:sldMkLst>
          <pc:docMk/>
          <pc:sldMk cId="1690743792" sldId="810"/>
        </pc:sldMkLst>
        <pc:spChg chg="mod">
          <ac:chgData name="Chi Kit Ken FONG" userId="233f042c-09e9-4a0c-9043-d675a582571a" providerId="ADAL" clId="{4F10448B-0F16-9641-A555-4750A19531DA}" dt="2022-10-07T12:55:48.129" v="139" actId="207"/>
          <ac:spMkLst>
            <pc:docMk/>
            <pc:sldMk cId="1690743792" sldId="810"/>
            <ac:spMk id="3" creationId="{B49C6622-0716-E44A-AF74-01584272C4DA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19497196" sldId="812"/>
        </pc:sldMkLst>
      </pc:sldChg>
      <pc:sldChg chg="modSp mod modClrScheme chgLayout">
        <pc:chgData name="Chi Kit Ken FONG" userId="233f042c-09e9-4a0c-9043-d675a582571a" providerId="ADAL" clId="{4F10448B-0F16-9641-A555-4750A19531DA}" dt="2022-10-08T09:01:04.389" v="363" actId="207"/>
        <pc:sldMkLst>
          <pc:docMk/>
          <pc:sldMk cId="2711487986" sldId="813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11487986" sldId="813"/>
            <ac:spMk id="2" creationId="{8D7D5937-974A-4D82-8B14-F741111B70B6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11487986" sldId="813"/>
            <ac:spMk id="3" creationId="{8C0B335F-028D-4804-867B-5011F81D1EDE}"/>
          </ac:spMkLst>
        </pc:spChg>
        <pc:spChg chg="mod ord">
          <ac:chgData name="Chi Kit Ken FONG" userId="233f042c-09e9-4a0c-9043-d675a582571a" providerId="ADAL" clId="{4F10448B-0F16-9641-A555-4750A19531DA}" dt="2022-10-08T09:01:04.389" v="363" actId="207"/>
          <ac:spMkLst>
            <pc:docMk/>
            <pc:sldMk cId="2711487986" sldId="813"/>
            <ac:spMk id="4" creationId="{33816B44-674B-4A58-8F3E-A9E8006CDF11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84430653" sldId="81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267966454" sldId="81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5800653" sldId="816"/>
        </pc:sldMkLst>
      </pc:sldChg>
      <pc:sldChg chg="del">
        <pc:chgData name="Chi Kit Ken FONG" userId="233f042c-09e9-4a0c-9043-d675a582571a" providerId="ADAL" clId="{4F10448B-0F16-9641-A555-4750A19531DA}" dt="2022-10-07T11:09:02" v="44" actId="2696"/>
        <pc:sldMkLst>
          <pc:docMk/>
          <pc:sldMk cId="1137283838" sldId="81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618113455" sldId="81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2308800" sldId="82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70527771" sldId="82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35281733" sldId="82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37187471" sldId="82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237589086" sldId="82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76323846" sldId="82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97590215" sldId="82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161538090" sldId="82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2140954" sldId="82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391085116" sldId="82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84229857" sldId="83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39082293" sldId="83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67977672" sldId="83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944391888" sldId="83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515789121" sldId="83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75736107" sldId="83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435545688" sldId="83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74943632" sldId="83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393378152" sldId="83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4034728749" sldId="83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516491018" sldId="84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68850776" sldId="84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633683548" sldId="84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6805805" sldId="84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628946908" sldId="84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362836460" sldId="84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46692209" sldId="84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18531290" sldId="84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737421081" sldId="84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67788052" sldId="849"/>
        </pc:sldMkLst>
      </pc:sldChg>
      <pc:sldChg chg="modSp del mod">
        <pc:chgData name="Chi Kit Ken FONG" userId="233f042c-09e9-4a0c-9043-d675a582571a" providerId="ADAL" clId="{4F10448B-0F16-9641-A555-4750A19531DA}" dt="2022-10-07T12:48:50.827" v="82" actId="18676"/>
        <pc:sldMkLst>
          <pc:docMk/>
          <pc:sldMk cId="950286422" sldId="850"/>
        </pc:sldMkLst>
        <pc:spChg chg="mod">
          <ac:chgData name="Chi Kit Ken FONG" userId="233f042c-09e9-4a0c-9043-d675a582571a" providerId="ADAL" clId="{4F10448B-0F16-9641-A555-4750A19531DA}" dt="2022-10-07T11:07:25.260" v="13" actId="27636"/>
          <ac:spMkLst>
            <pc:docMk/>
            <pc:sldMk cId="950286422" sldId="850"/>
            <ac:spMk id="4" creationId="{C3F0C8ED-CF94-664B-8527-DF602ADDBEA4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985136415" sldId="85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571671544" sldId="852"/>
        </pc:sldMkLst>
      </pc:sldChg>
      <pc:sldChg chg="modSp add del mod">
        <pc:chgData name="Chi Kit Ken FONG" userId="233f042c-09e9-4a0c-9043-d675a582571a" providerId="ADAL" clId="{4F10448B-0F16-9641-A555-4750A19531DA}" dt="2022-10-08T07:35:58.484" v="330" actId="20577"/>
        <pc:sldMkLst>
          <pc:docMk/>
          <pc:sldMk cId="3412317119" sldId="854"/>
        </pc:sldMkLst>
        <pc:spChg chg="mod">
          <ac:chgData name="Chi Kit Ken FONG" userId="233f042c-09e9-4a0c-9043-d675a582571a" providerId="ADAL" clId="{4F10448B-0F16-9641-A555-4750A19531DA}" dt="2022-10-08T07:35:58.484" v="330" actId="20577"/>
          <ac:spMkLst>
            <pc:docMk/>
            <pc:sldMk cId="3412317119" sldId="854"/>
            <ac:spMk id="3" creationId="{2021E4EC-9AFC-4541-85F3-3FDE9200B19F}"/>
          </ac:spMkLst>
        </pc:spChg>
      </pc:sldChg>
      <pc:sldChg chg="del">
        <pc:chgData name="Chi Kit Ken FONG" userId="233f042c-09e9-4a0c-9043-d675a582571a" providerId="ADAL" clId="{4F10448B-0F16-9641-A555-4750A19531DA}" dt="2022-10-07T11:09:50.689" v="52" actId="2696"/>
        <pc:sldMkLst>
          <pc:docMk/>
          <pc:sldMk cId="1674354054" sldId="855"/>
        </pc:sldMkLst>
      </pc:sldChg>
      <pc:sldChg chg="modSp mod">
        <pc:chgData name="Chi Kit Ken FONG" userId="233f042c-09e9-4a0c-9043-d675a582571a" providerId="ADAL" clId="{4F10448B-0F16-9641-A555-4750A19531DA}" dt="2022-10-07T11:10:27.659" v="66" actId="20577"/>
        <pc:sldMkLst>
          <pc:docMk/>
          <pc:sldMk cId="4241653980" sldId="856"/>
        </pc:sldMkLst>
        <pc:spChg chg="mod">
          <ac:chgData name="Chi Kit Ken FONG" userId="233f042c-09e9-4a0c-9043-d675a582571a" providerId="ADAL" clId="{4F10448B-0F16-9641-A555-4750A19531DA}" dt="2022-10-07T11:10:27.659" v="66" actId="20577"/>
          <ac:spMkLst>
            <pc:docMk/>
            <pc:sldMk cId="4241653980" sldId="856"/>
            <ac:spMk id="6" creationId="{C2882155-6FD9-4868-BCA5-02C8C26E1C36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41:12.135" v="340" actId="207"/>
        <pc:sldMkLst>
          <pc:docMk/>
          <pc:sldMk cId="4253647708" sldId="857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4253647708" sldId="857"/>
            <ac:spMk id="2" creationId="{343CE417-D0F5-4831-81B9-C3D0C0CF0A09}"/>
          </ac:spMkLst>
        </pc:spChg>
        <pc:spChg chg="mod ord">
          <ac:chgData name="Chi Kit Ken FONG" userId="233f042c-09e9-4a0c-9043-d675a582571a" providerId="ADAL" clId="{4F10448B-0F16-9641-A555-4750A19531DA}" dt="2022-10-08T08:41:12.135" v="340" actId="207"/>
          <ac:spMkLst>
            <pc:docMk/>
            <pc:sldMk cId="4253647708" sldId="857"/>
            <ac:spMk id="3" creationId="{80E9B84E-8E99-40D4-9701-C605E2E8B53C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4253647708" sldId="857"/>
            <ac:spMk id="4" creationId="{CAC76F22-0089-41B2-B65A-E3A81D921721}"/>
          </ac:spMkLst>
        </pc:spChg>
      </pc:sldChg>
      <pc:sldChg chg="modSp mod chgLayout">
        <pc:chgData name="Chi Kit Ken FONG" userId="233f042c-09e9-4a0c-9043-d675a582571a" providerId="ADAL" clId="{4F10448B-0F16-9641-A555-4750A19531DA}" dt="2022-10-07T11:28:09.849" v="76" actId="1036"/>
        <pc:sldMkLst>
          <pc:docMk/>
          <pc:sldMk cId="3845777430" sldId="858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6" creationId="{4F55A4A5-EC60-4DA3-86CE-818ECDB2E207}"/>
          </ac:spMkLst>
        </pc:spChg>
        <pc:spChg chg="mod">
          <ac:chgData name="Chi Kit Ken FONG" userId="233f042c-09e9-4a0c-9043-d675a582571a" providerId="ADAL" clId="{4F10448B-0F16-9641-A555-4750A19531DA}" dt="2022-10-07T11:28:09.849" v="76" actId="1036"/>
          <ac:spMkLst>
            <pc:docMk/>
            <pc:sldMk cId="3845777430" sldId="858"/>
            <ac:spMk id="9" creationId="{949C7A24-94BE-AC42-BE6F-E579BA20D6CF}"/>
          </ac:spMkLst>
        </pc:spChg>
        <pc:grpChg chg="mod">
          <ac:chgData name="Chi Kit Ken FONG" userId="233f042c-09e9-4a0c-9043-d675a582571a" providerId="ADAL" clId="{4F10448B-0F16-9641-A555-4750A19531DA}" dt="2022-10-07T11:28:00.440" v="72" actId="14100"/>
          <ac:grpSpMkLst>
            <pc:docMk/>
            <pc:sldMk cId="3845777430" sldId="858"/>
            <ac:grpSpMk id="7" creationId="{2A35D5D2-D96C-4AAD-95AB-D8499E233776}"/>
          </ac:grpSpMkLst>
        </pc:grpChg>
        <pc:picChg chg="mod">
          <ac:chgData name="Chi Kit Ken FONG" userId="233f042c-09e9-4a0c-9043-d675a582571a" providerId="ADAL" clId="{4F10448B-0F16-9641-A555-4750A19531DA}" dt="2022-10-07T11:28:03.648" v="74" actId="1076"/>
          <ac:picMkLst>
            <pc:docMk/>
            <pc:sldMk cId="3845777430" sldId="858"/>
            <ac:picMk id="8" creationId="{78693B20-9BB1-4379-83C2-0C701474EEE0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8T08:41:49.266" v="344" actId="207"/>
        <pc:sldMkLst>
          <pc:docMk/>
          <pc:sldMk cId="3373962191" sldId="860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373962191" sldId="860"/>
            <ac:spMk id="2" creationId="{8608C3CA-6D58-46DF-9864-7F30DA660AA3}"/>
          </ac:spMkLst>
        </pc:spChg>
        <pc:spChg chg="mod ord">
          <ac:chgData name="Chi Kit Ken FONG" userId="233f042c-09e9-4a0c-9043-d675a582571a" providerId="ADAL" clId="{4F10448B-0F16-9641-A555-4750A19531DA}" dt="2022-10-08T08:41:49.266" v="344" actId="207"/>
          <ac:spMkLst>
            <pc:docMk/>
            <pc:sldMk cId="3373962191" sldId="860"/>
            <ac:spMk id="3" creationId="{C2E52865-2966-4BAB-93B4-CE9D9C504ACD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42:33.020" v="351" actId="207"/>
        <pc:sldMkLst>
          <pc:docMk/>
          <pc:sldMk cId="2928210225" sldId="861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928210225" sldId="861"/>
            <ac:spMk id="2" creationId="{2FC587A8-76DE-44D1-8581-9806F14399E2}"/>
          </ac:spMkLst>
        </pc:spChg>
        <pc:spChg chg="mod ord">
          <ac:chgData name="Chi Kit Ken FONG" userId="233f042c-09e9-4a0c-9043-d675a582571a" providerId="ADAL" clId="{4F10448B-0F16-9641-A555-4750A19531DA}" dt="2022-10-08T08:42:33.020" v="351" actId="207"/>
          <ac:spMkLst>
            <pc:docMk/>
            <pc:sldMk cId="2928210225" sldId="861"/>
            <ac:spMk id="3" creationId="{882C82DF-6907-429D-9E08-3865671F926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928210225" sldId="861"/>
            <ac:spMk id="4" creationId="{46FB3001-531C-4889-A754-20162D8528FD}"/>
          </ac:spMkLst>
        </pc:spChg>
        <pc:spChg chg="mod">
          <ac:chgData name="Chi Kit Ken FONG" userId="233f042c-09e9-4a0c-9043-d675a582571a" providerId="ADAL" clId="{4F10448B-0F16-9641-A555-4750A19531DA}" dt="2022-10-08T08:02:58.678" v="335" actId="404"/>
          <ac:spMkLst>
            <pc:docMk/>
            <pc:sldMk cId="2928210225" sldId="861"/>
            <ac:spMk id="7" creationId="{C1C41571-E4A9-44CD-BF25-698944F26023}"/>
          </ac:spMkLst>
        </pc:spChg>
        <pc:picChg chg="mod">
          <ac:chgData name="Chi Kit Ken FONG" userId="233f042c-09e9-4a0c-9043-d675a582571a" providerId="ADAL" clId="{4F10448B-0F16-9641-A555-4750A19531DA}" dt="2022-10-08T08:41:56.400" v="345" actId="1076"/>
          <ac:picMkLst>
            <pc:docMk/>
            <pc:sldMk cId="2928210225" sldId="861"/>
            <ac:picMk id="17" creationId="{D932AF0C-7903-4DEB-9CB3-E0D7591F38FD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7T12:51:02.989" v="101" actId="27636"/>
        <pc:sldMkLst>
          <pc:docMk/>
          <pc:sldMk cId="2075248602" sldId="862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075248602" sldId="862"/>
            <ac:spMk id="2" creationId="{5F4CD119-5B75-4E7F-864E-E6D53742973B}"/>
          </ac:spMkLst>
        </pc:spChg>
        <pc:spChg chg="mod ord">
          <ac:chgData name="Chi Kit Ken FONG" userId="233f042c-09e9-4a0c-9043-d675a582571a" providerId="ADAL" clId="{4F10448B-0F16-9641-A555-4750A19531DA}" dt="2022-10-07T12:51:02.989" v="101" actId="27636"/>
          <ac:spMkLst>
            <pc:docMk/>
            <pc:sldMk cId="2075248602" sldId="862"/>
            <ac:spMk id="3" creationId="{A6E810B3-35A6-4370-83B8-CFFD422BCAF7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075248602" sldId="862"/>
            <ac:spMk id="4" creationId="{BBD7C79A-DB62-4A5E-B25B-21B139350197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7T12:51:43.730" v="103" actId="14100"/>
        <pc:sldMkLst>
          <pc:docMk/>
          <pc:sldMk cId="678225913" sldId="863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678225913" sldId="863"/>
            <ac:spMk id="2" creationId="{AD737C34-183C-46CB-8632-0A80417CA7E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678225913" sldId="863"/>
            <ac:spMk id="3" creationId="{821A009D-36C3-4E6A-943C-01906A878F26}"/>
          </ac:spMkLst>
        </pc:spChg>
        <pc:picChg chg="mod">
          <ac:chgData name="Chi Kit Ken FONG" userId="233f042c-09e9-4a0c-9043-d675a582571a" providerId="ADAL" clId="{4F10448B-0F16-9641-A555-4750A19531DA}" dt="2022-10-07T12:51:43.730" v="103" actId="14100"/>
          <ac:picMkLst>
            <pc:docMk/>
            <pc:sldMk cId="678225913" sldId="863"/>
            <ac:picMk id="9" creationId="{277A4738-F243-41D6-8A89-EF10D66D9F32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8T09:00:38.005" v="361" actId="207"/>
        <pc:sldMkLst>
          <pc:docMk/>
          <pc:sldMk cId="1706331656" sldId="864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706331656" sldId="864"/>
            <ac:spMk id="2" creationId="{8D7D5937-974A-4D82-8B14-F741111B70B6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706331656" sldId="864"/>
            <ac:spMk id="3" creationId="{8C0B335F-028D-4804-867B-5011F81D1EDE}"/>
          </ac:spMkLst>
        </pc:spChg>
        <pc:spChg chg="mod ord">
          <ac:chgData name="Chi Kit Ken FONG" userId="233f042c-09e9-4a0c-9043-d675a582571a" providerId="ADAL" clId="{4F10448B-0F16-9641-A555-4750A19531DA}" dt="2022-10-08T09:00:38.005" v="361" actId="207"/>
          <ac:spMkLst>
            <pc:docMk/>
            <pc:sldMk cId="1706331656" sldId="864"/>
            <ac:spMk id="4" creationId="{33816B44-674B-4A58-8F3E-A9E8006CDF11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7T12:49:14.048" v="83" actId="700"/>
        <pc:sldMkLst>
          <pc:docMk/>
          <pc:sldMk cId="3696796928" sldId="865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6" creationId="{4F55A4A5-EC60-4DA3-86CE-818ECDB2E207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9:01:49.670" v="371" actId="20577"/>
        <pc:sldMkLst>
          <pc:docMk/>
          <pc:sldMk cId="1002471365" sldId="866"/>
        </pc:sldMkLst>
        <pc:spChg chg="add del mod ord">
          <ac:chgData name="Chi Kit Ken FONG" userId="233f042c-09e9-4a0c-9043-d675a582571a" providerId="ADAL" clId="{4F10448B-0F16-9641-A555-4750A19531DA}" dt="2022-10-07T12:53:16.945" v="122" actId="478"/>
          <ac:spMkLst>
            <pc:docMk/>
            <pc:sldMk cId="1002471365" sldId="866"/>
            <ac:spMk id="2" creationId="{B38CCE05-1D48-6F40-B832-C7F2F6291A39}"/>
          </ac:spMkLst>
        </pc:spChg>
        <pc:spChg chg="add del mod ord">
          <ac:chgData name="Chi Kit Ken FONG" userId="233f042c-09e9-4a0c-9043-d675a582571a" providerId="ADAL" clId="{4F10448B-0F16-9641-A555-4750A19531DA}" dt="2022-10-07T12:53:16.945" v="122" actId="478"/>
          <ac:spMkLst>
            <pc:docMk/>
            <pc:sldMk cId="1002471365" sldId="866"/>
            <ac:spMk id="3" creationId="{6E85BB56-9071-6241-29F6-FE15AC7EADD5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002471365" sldId="866"/>
            <ac:spMk id="4" creationId="{23B3AB67-F984-4894-934C-8AB26C2DFA0C}"/>
          </ac:spMkLst>
        </pc:spChg>
        <pc:spChg chg="mod">
          <ac:chgData name="Chi Kit Ken FONG" userId="233f042c-09e9-4a0c-9043-d675a582571a" providerId="ADAL" clId="{4F10448B-0F16-9641-A555-4750A19531DA}" dt="2022-10-08T09:01:49.670" v="371" actId="20577"/>
          <ac:spMkLst>
            <pc:docMk/>
            <pc:sldMk cId="1002471365" sldId="866"/>
            <ac:spMk id="25" creationId="{87FD754E-B46D-0947-B812-6EDC3E763855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4:04.044" v="376" actId="207"/>
        <pc:sldMkLst>
          <pc:docMk/>
          <pc:sldMk cId="3589250458" sldId="868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589250458" sldId="868"/>
            <ac:spMk id="2" creationId="{5A512FD4-B2F4-4B41-940A-BC6C89713EB0}"/>
          </ac:spMkLst>
        </pc:spChg>
        <pc:spChg chg="mod ord">
          <ac:chgData name="Chi Kit Ken FONG" userId="233f042c-09e9-4a0c-9043-d675a582571a" providerId="ADAL" clId="{4F10448B-0F16-9641-A555-4750A19531DA}" dt="2022-10-08T09:04:04.044" v="376" actId="207"/>
          <ac:spMkLst>
            <pc:docMk/>
            <pc:sldMk cId="3589250458" sldId="868"/>
            <ac:spMk id="3" creationId="{04435522-E9A9-424B-8C18-209952C110C3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589250458" sldId="868"/>
            <ac:spMk id="4" creationId="{E3EA74B0-9EDF-43B7-A33D-56CEFE54D73F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3:45.581" v="125" actId="478"/>
        <pc:sldMkLst>
          <pc:docMk/>
          <pc:sldMk cId="124312822" sldId="869"/>
        </pc:sldMkLst>
        <pc:spChg chg="add del mod ord">
          <ac:chgData name="Chi Kit Ken FONG" userId="233f042c-09e9-4a0c-9043-d675a582571a" providerId="ADAL" clId="{4F10448B-0F16-9641-A555-4750A19531DA}" dt="2022-10-07T12:53:45.581" v="125" actId="478"/>
          <ac:spMkLst>
            <pc:docMk/>
            <pc:sldMk cId="124312822" sldId="869"/>
            <ac:spMk id="3" creationId="{DEEB8F08-8D72-18C9-400F-25DBF2C49D46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124312822" sldId="869"/>
            <ac:spMk id="41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6:31.963" v="378" actId="404"/>
        <pc:sldMkLst>
          <pc:docMk/>
          <pc:sldMk cId="3868793616" sldId="870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868793616" sldId="870"/>
            <ac:spMk id="2" creationId="{2FC587A8-76DE-44D1-8581-9806F14399E2}"/>
          </ac:spMkLst>
        </pc:spChg>
        <pc:spChg chg="mod ord">
          <ac:chgData name="Chi Kit Ken FONG" userId="233f042c-09e9-4a0c-9043-d675a582571a" providerId="ADAL" clId="{4F10448B-0F16-9641-A555-4750A19531DA}" dt="2022-10-07T12:54:06.517" v="127" actId="14100"/>
          <ac:spMkLst>
            <pc:docMk/>
            <pc:sldMk cId="3868793616" sldId="870"/>
            <ac:spMk id="3" creationId="{882C82DF-6907-429D-9E08-3865671F9260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868793616" sldId="870"/>
            <ac:spMk id="4" creationId="{46FB3001-531C-4889-A754-20162D8528FD}"/>
          </ac:spMkLst>
        </pc:spChg>
        <pc:spChg chg="mod">
          <ac:chgData name="Chi Kit Ken FONG" userId="233f042c-09e9-4a0c-9043-d675a582571a" providerId="ADAL" clId="{4F10448B-0F16-9641-A555-4750A19531DA}" dt="2022-10-08T09:06:31.963" v="378" actId="404"/>
          <ac:spMkLst>
            <pc:docMk/>
            <pc:sldMk cId="3868793616" sldId="870"/>
            <ac:spMk id="10" creationId="{3FC7632A-22F2-4C60-9337-E8A8146959CF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6:30.471" v="157" actId="108"/>
        <pc:sldMkLst>
          <pc:docMk/>
          <pc:sldMk cId="875715742" sldId="871"/>
        </pc:sldMkLst>
        <pc:spChg chg="add del mod ord">
          <ac:chgData name="Chi Kit Ken FONG" userId="233f042c-09e9-4a0c-9043-d675a582571a" providerId="ADAL" clId="{4F10448B-0F16-9641-A555-4750A19531DA}" dt="2022-10-07T12:56:21.441" v="154" actId="478"/>
          <ac:spMkLst>
            <pc:docMk/>
            <pc:sldMk cId="875715742" sldId="871"/>
            <ac:spMk id="2" creationId="{17902B4D-48EC-2447-948C-14836DD8A2A3}"/>
          </ac:spMkLst>
        </pc:spChg>
        <pc:spChg chg="mod ord">
          <ac:chgData name="Chi Kit Ken FONG" userId="233f042c-09e9-4a0c-9043-d675a582571a" providerId="ADAL" clId="{4F10448B-0F16-9641-A555-4750A19531DA}" dt="2022-10-07T12:56:30.471" v="157" actId="108"/>
          <ac:spMkLst>
            <pc:docMk/>
            <pc:sldMk cId="875715742" sldId="871"/>
            <ac:spMk id="53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1:51.145" v="224" actId="478"/>
        <pc:sldMkLst>
          <pc:docMk/>
          <pc:sldMk cId="2948171727" sldId="872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948171727" sldId="872"/>
            <ac:spMk id="2" creationId="{71336F83-D511-0E7A-D08B-E3A9F5AAA3BF}"/>
          </ac:spMkLst>
        </pc:spChg>
        <pc:spChg chg="add del mod ord">
          <ac:chgData name="Chi Kit Ken FONG" userId="233f042c-09e9-4a0c-9043-d675a582571a" providerId="ADAL" clId="{4F10448B-0F16-9641-A555-4750A19531DA}" dt="2022-10-07T13:01:51.145" v="224" actId="478"/>
          <ac:spMkLst>
            <pc:docMk/>
            <pc:sldMk cId="2948171727" sldId="872"/>
            <ac:spMk id="3" creationId="{EF6D813C-F27C-AE47-4814-BE537B1B16BF}"/>
          </ac:spMkLst>
        </pc:spChg>
        <pc:spChg chg="mod ord">
          <ac:chgData name="Chi Kit Ken FONG" userId="233f042c-09e9-4a0c-9043-d675a582571a" providerId="ADAL" clId="{4F10448B-0F16-9641-A555-4750A19531DA}" dt="2022-10-07T13:01:48.582" v="223" actId="14100"/>
          <ac:spMkLst>
            <pc:docMk/>
            <pc:sldMk cId="2948171727" sldId="872"/>
            <ac:spMk id="71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58.924" v="241" actId="255"/>
        <pc:sldMkLst>
          <pc:docMk/>
          <pc:sldMk cId="2964087854" sldId="873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964087854" sldId="873"/>
            <ac:spMk id="2" creationId="{CB1C448F-EB3C-E4E3-13AD-8D69941DC6D2}"/>
          </ac:spMkLst>
        </pc:spChg>
        <pc:spChg chg="add del mod ord">
          <ac:chgData name="Chi Kit Ken FONG" userId="233f042c-09e9-4a0c-9043-d675a582571a" providerId="ADAL" clId="{4F10448B-0F16-9641-A555-4750A19531DA}" dt="2022-10-07T13:02:44.273" v="237" actId="478"/>
          <ac:spMkLst>
            <pc:docMk/>
            <pc:sldMk cId="2964087854" sldId="873"/>
            <ac:spMk id="3" creationId="{2CC1EC7C-3B44-1713-4118-43309965EF19}"/>
          </ac:spMkLst>
        </pc:spChg>
        <pc:spChg chg="mod">
          <ac:chgData name="Chi Kit Ken FONG" userId="233f042c-09e9-4a0c-9043-d675a582571a" providerId="ADAL" clId="{4F10448B-0F16-9641-A555-4750A19531DA}" dt="2022-10-07T13:02:58.924" v="241" actId="255"/>
          <ac:spMkLst>
            <pc:docMk/>
            <pc:sldMk cId="2964087854" sldId="873"/>
            <ac:spMk id="9" creationId="{4C4E7D05-0CE5-7A4C-A5E2-A4B4930BB0C1}"/>
          </ac:spMkLst>
        </pc:spChg>
        <pc:spChg chg="mod ord">
          <ac:chgData name="Chi Kit Ken FONG" userId="233f042c-09e9-4a0c-9043-d675a582571a" providerId="ADAL" clId="{4F10448B-0F16-9641-A555-4750A19531DA}" dt="2022-10-07T12:58:41.172" v="207" actId="108"/>
          <ac:spMkLst>
            <pc:docMk/>
            <pc:sldMk cId="2964087854" sldId="873"/>
            <ac:spMk id="728" creationId="{00000000-0000-0000-0000-000000000000}"/>
          </ac:spMkLst>
        </pc:spChg>
      </pc:sldChg>
      <pc:sldChg chg="modSp mod chgLayout">
        <pc:chgData name="Chi Kit Ken FONG" userId="233f042c-09e9-4a0c-9043-d675a582571a" providerId="ADAL" clId="{4F10448B-0F16-9641-A555-4750A19531DA}" dt="2022-10-08T09:13:57.773" v="411" actId="207"/>
        <pc:sldMkLst>
          <pc:docMk/>
          <pc:sldMk cId="1417608453" sldId="874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1417608453" sldId="874"/>
            <ac:spMk id="3" creationId="{4EB95462-ABF6-4C7F-B483-F763320625B3}"/>
          </ac:spMkLst>
        </pc:spChg>
        <pc:spChg chg="mod ord">
          <ac:chgData name="Chi Kit Ken FONG" userId="233f042c-09e9-4a0c-9043-d675a582571a" providerId="ADAL" clId="{4F10448B-0F16-9641-A555-4750A19531DA}" dt="2022-10-08T09:13:57.773" v="411" actId="207"/>
          <ac:spMkLst>
            <pc:docMk/>
            <pc:sldMk cId="1417608453" sldId="874"/>
            <ac:spMk id="4" creationId="{1ED42367-4E8E-4CF7-BA29-010B8FE87D24}"/>
          </ac:spMkLst>
        </pc:spChg>
      </pc:sldChg>
      <pc:sldChg chg="modSp mod chgLayout">
        <pc:chgData name="Chi Kit Ken FONG" userId="233f042c-09e9-4a0c-9043-d675a582571a" providerId="ADAL" clId="{4F10448B-0F16-9641-A555-4750A19531DA}" dt="2022-10-07T13:04:25.347" v="260" actId="12"/>
        <pc:sldMkLst>
          <pc:docMk/>
          <pc:sldMk cId="4235157843" sldId="875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35157843" sldId="875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F10448B-0F16-9641-A555-4750A19531DA}" dt="2022-10-07T13:03:33.770" v="246" actId="14100"/>
          <ac:spMkLst>
            <pc:docMk/>
            <pc:sldMk cId="4235157843" sldId="875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35157843" sldId="875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4F10448B-0F16-9641-A555-4750A19531DA}" dt="2022-10-07T13:04:25.347" v="260" actId="12"/>
          <ac:spMkLst>
            <pc:docMk/>
            <pc:sldMk cId="4235157843" sldId="875"/>
            <ac:spMk id="8" creationId="{54556DFA-AF21-4DB6-A0FE-4E47DA1DD8F2}"/>
          </ac:spMkLst>
        </pc:spChg>
      </pc:sldChg>
      <pc:sldChg chg="delSp modSp mod">
        <pc:chgData name="Chi Kit Ken FONG" userId="233f042c-09e9-4a0c-9043-d675a582571a" providerId="ADAL" clId="{4F10448B-0F16-9641-A555-4750A19531DA}" dt="2022-10-07T13:04:51.872" v="262" actId="208"/>
        <pc:sldMkLst>
          <pc:docMk/>
          <pc:sldMk cId="1794493676" sldId="876"/>
        </pc:sldMkLst>
        <pc:spChg chg="del">
          <ac:chgData name="Chi Kit Ken FONG" userId="233f042c-09e9-4a0c-9043-d675a582571a" providerId="ADAL" clId="{4F10448B-0F16-9641-A555-4750A19531DA}" dt="2022-10-07T13:04:40.925" v="261" actId="478"/>
          <ac:spMkLst>
            <pc:docMk/>
            <pc:sldMk cId="1794493676" sldId="876"/>
            <ac:spMk id="12" creationId="{55AD4A95-1CC2-370B-7AC0-A3294A6AB94D}"/>
          </ac:spMkLst>
        </pc:spChg>
        <pc:cxnChg chg="mod">
          <ac:chgData name="Chi Kit Ken FONG" userId="233f042c-09e9-4a0c-9043-d675a582571a" providerId="ADAL" clId="{4F10448B-0F16-9641-A555-4750A19531DA}" dt="2022-10-07T13:04:51.872" v="262" actId="208"/>
          <ac:cxnSpMkLst>
            <pc:docMk/>
            <pc:sldMk cId="1794493676" sldId="876"/>
            <ac:cxnSpMk id="10" creationId="{DE083593-F590-4043-B1E2-12402AF913DF}"/>
          </ac:cxnSpMkLst>
        </pc:cxnChg>
        <pc:cxnChg chg="mod">
          <ac:chgData name="Chi Kit Ken FONG" userId="233f042c-09e9-4a0c-9043-d675a582571a" providerId="ADAL" clId="{4F10448B-0F16-9641-A555-4750A19531DA}" dt="2022-10-07T13:04:51.872" v="262" actId="208"/>
          <ac:cxnSpMkLst>
            <pc:docMk/>
            <pc:sldMk cId="1794493676" sldId="876"/>
            <ac:cxnSpMk id="11" creationId="{82B35091-EC37-4153-8DE7-D953E5A6F965}"/>
          </ac:cxnSpMkLst>
        </pc:cxnChg>
      </pc:sldChg>
      <pc:sldChg chg="del">
        <pc:chgData name="Chi Kit Ken FONG" userId="233f042c-09e9-4a0c-9043-d675a582571a" providerId="ADAL" clId="{4F10448B-0F16-9641-A555-4750A19531DA}" dt="2022-10-08T08:01:16.324" v="334" actId="2696"/>
        <pc:sldMkLst>
          <pc:docMk/>
          <pc:sldMk cId="1410769676" sldId="878"/>
        </pc:sldMkLst>
      </pc:sldChg>
      <pc:sldChg chg="modSp mod">
        <pc:chgData name="Chi Kit Ken FONG" userId="233f042c-09e9-4a0c-9043-d675a582571a" providerId="ADAL" clId="{4F10448B-0F16-9641-A555-4750A19531DA}" dt="2022-10-08T06:33:13.135" v="306" actId="20577"/>
        <pc:sldMkLst>
          <pc:docMk/>
          <pc:sldMk cId="359057265" sldId="880"/>
        </pc:sldMkLst>
        <pc:spChg chg="mod">
          <ac:chgData name="Chi Kit Ken FONG" userId="233f042c-09e9-4a0c-9043-d675a582571a" providerId="ADAL" clId="{4F10448B-0F16-9641-A555-4750A19531DA}" dt="2022-10-08T06:33:13.135" v="306" actId="20577"/>
          <ac:spMkLst>
            <pc:docMk/>
            <pc:sldMk cId="359057265" sldId="880"/>
            <ac:spMk id="3" creationId="{A835EE56-447E-4475-BC42-9090BC643A02}"/>
          </ac:spMkLst>
        </pc:spChg>
      </pc:sldChg>
      <pc:sldChg chg="del">
        <pc:chgData name="Chi Kit Ken FONG" userId="233f042c-09e9-4a0c-9043-d675a582571a" providerId="ADAL" clId="{4F10448B-0F16-9641-A555-4750A19531DA}" dt="2022-10-07T11:09:00.910" v="43" actId="2696"/>
        <pc:sldMkLst>
          <pc:docMk/>
          <pc:sldMk cId="2038681912" sldId="881"/>
        </pc:sldMkLst>
      </pc:sldChg>
      <pc:sldChg chg="modSp mod">
        <pc:chgData name="Chi Kit Ken FONG" userId="233f042c-09e9-4a0c-9043-d675a582571a" providerId="ADAL" clId="{4F10448B-0F16-9641-A555-4750A19531DA}" dt="2022-10-07T11:06:50.818" v="9" actId="20577"/>
        <pc:sldMkLst>
          <pc:docMk/>
          <pc:sldMk cId="1238276662" sldId="882"/>
        </pc:sldMkLst>
        <pc:spChg chg="mod">
          <ac:chgData name="Chi Kit Ken FONG" userId="233f042c-09e9-4a0c-9043-d675a582571a" providerId="ADAL" clId="{4F10448B-0F16-9641-A555-4750A19531DA}" dt="2022-10-07T11:06:50.818" v="9" actId="20577"/>
          <ac:spMkLst>
            <pc:docMk/>
            <pc:sldMk cId="1238276662" sldId="882"/>
            <ac:spMk id="88" creationId="{00000000-0000-0000-0000-000000000000}"/>
          </ac:spMkLst>
        </pc:spChg>
      </pc:sldChg>
      <pc:sldChg chg="modSp add mod ord">
        <pc:chgData name="Chi Kit Ken FONG" userId="233f042c-09e9-4a0c-9043-d675a582571a" providerId="ADAL" clId="{4F10448B-0F16-9641-A555-4750A19531DA}" dt="2022-10-08T07:36:13.973" v="333" actId="108"/>
        <pc:sldMkLst>
          <pc:docMk/>
          <pc:sldMk cId="3245404269" sldId="883"/>
        </pc:sldMkLst>
        <pc:spChg chg="mod">
          <ac:chgData name="Chi Kit Ken FONG" userId="233f042c-09e9-4a0c-9043-d675a582571a" providerId="ADAL" clId="{4F10448B-0F16-9641-A555-4750A19531DA}" dt="2022-10-07T11:07:46.010" v="39" actId="20577"/>
          <ac:spMkLst>
            <pc:docMk/>
            <pc:sldMk cId="3245404269" sldId="883"/>
            <ac:spMk id="2" creationId="{8018AC5D-64FE-DD4A-81F3-FF547551987B}"/>
          </ac:spMkLst>
        </pc:spChg>
        <pc:spChg chg="mod">
          <ac:chgData name="Chi Kit Ken FONG" userId="233f042c-09e9-4a0c-9043-d675a582571a" providerId="ADAL" clId="{4F10448B-0F16-9641-A555-4750A19531DA}" dt="2022-10-08T07:36:13.973" v="333" actId="108"/>
          <ac:spMkLst>
            <pc:docMk/>
            <pc:sldMk cId="3245404269" sldId="883"/>
            <ac:spMk id="3" creationId="{2A03558B-2126-E64A-9BC7-64530FAFF5B8}"/>
          </ac:spMkLst>
        </pc:spChg>
        <pc:spChg chg="mod">
          <ac:chgData name="Chi Kit Ken FONG" userId="233f042c-09e9-4a0c-9043-d675a582571a" providerId="ADAL" clId="{4F10448B-0F16-9641-A555-4750A19531DA}" dt="2022-10-08T07:35:57.107" v="328" actId="1076"/>
          <ac:spMkLst>
            <pc:docMk/>
            <pc:sldMk cId="3245404269" sldId="883"/>
            <ac:spMk id="4" creationId="{C3F0C8ED-CF94-664B-8527-DF602ADDBEA4}"/>
          </ac:spMkLst>
        </pc:spChg>
      </pc:sldChg>
      <pc:sldChg chg="modSp add mod">
        <pc:chgData name="Chi Kit Ken FONG" userId="233f042c-09e9-4a0c-9043-d675a582571a" providerId="ADAL" clId="{4F10448B-0F16-9641-A555-4750A19531DA}" dt="2022-10-07T13:06:03.609" v="294" actId="207"/>
        <pc:sldMkLst>
          <pc:docMk/>
          <pc:sldMk cId="4076889036" sldId="884"/>
        </pc:sldMkLst>
        <pc:spChg chg="mod">
          <ac:chgData name="Chi Kit Ken FONG" userId="233f042c-09e9-4a0c-9043-d675a582571a" providerId="ADAL" clId="{4F10448B-0F16-9641-A555-4750A19531DA}" dt="2022-10-07T13:05:54.213" v="289" actId="255"/>
          <ac:spMkLst>
            <pc:docMk/>
            <pc:sldMk cId="4076889036" sldId="884"/>
            <ac:spMk id="3" creationId="{49038724-FAC5-4A6D-9D61-780192D11994}"/>
          </ac:spMkLst>
        </pc:spChg>
        <pc:spChg chg="mod">
          <ac:chgData name="Chi Kit Ken FONG" userId="233f042c-09e9-4a0c-9043-d675a582571a" providerId="ADAL" clId="{4F10448B-0F16-9641-A555-4750A19531DA}" dt="2022-10-07T13:06:03.609" v="294" actId="207"/>
          <ac:spMkLst>
            <pc:docMk/>
            <pc:sldMk cId="4076889036" sldId="884"/>
            <ac:spMk id="8" creationId="{54556DFA-AF21-4DB6-A0FE-4E47DA1DD8F2}"/>
          </ac:spMkLst>
        </pc:spChg>
      </pc:sldChg>
      <pc:sldMasterChg chg="delSldLayout">
        <pc:chgData name="Chi Kit Ken FONG" userId="233f042c-09e9-4a0c-9043-d675a582571a" providerId="ADAL" clId="{4F10448B-0F16-9641-A555-4750A19531DA}" dt="2022-10-07T12:48:50.827" v="82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4F10448B-0F16-9641-A555-4750A19531DA}" dt="2022-10-07T12:48:50.827" v="82" actId="18676"/>
          <pc:sldLayoutMkLst>
            <pc:docMk/>
            <pc:sldMasterMk cId="0" sldId="2147483658"/>
            <pc:sldLayoutMk cId="0" sldId="2147483654"/>
          </pc:sldLayoutMkLst>
        </pc:sldLayoutChg>
      </pc:sldMasterChg>
    </pc:docChg>
  </pc:docChgLst>
  <pc:docChgLst>
    <pc:chgData name="Chi Kit Ken FONG" userId="233f042c-09e9-4a0c-9043-d675a582571a" providerId="ADAL" clId="{49B68355-91B0-A042-903E-D4E1C0CEC7F9}"/>
    <pc:docChg chg="undo custSel addSld delSld modSld addSection delSection modSection">
      <pc:chgData name="Chi Kit Ken FONG" userId="233f042c-09e9-4a0c-9043-d675a582571a" providerId="ADAL" clId="{49B68355-91B0-A042-903E-D4E1C0CEC7F9}" dt="2022-09-28T05:09:01.486" v="305" actId="17846"/>
      <pc:docMkLst>
        <pc:docMk/>
      </pc:docMkLst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53238516" sldId="2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95795151" sldId="2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15134919" sldId="2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95727498" sldId="2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597854159" sldId="2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6510886" sldId="275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5:04:56.735" v="257" actId="20577"/>
        <pc:sldMkLst>
          <pc:docMk/>
          <pc:sldMk cId="0" sldId="277"/>
        </pc:sldMkLst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2" creationId="{1AD91CAB-8C8B-956A-A05D-115794DA74CD}"/>
          </ac:spMkLst>
        </pc:spChg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3" creationId="{61E6BFD5-1EE0-6BEE-6228-CB38FEB1024A}"/>
          </ac:spMkLst>
        </pc:spChg>
        <pc:spChg chg="mod">
          <ac:chgData name="Chi Kit Ken FONG" userId="233f042c-09e9-4a0c-9043-d675a582571a" providerId="ADAL" clId="{49B68355-91B0-A042-903E-D4E1C0CEC7F9}" dt="2022-09-28T05:04:56.735" v="257" actId="20577"/>
          <ac:spMkLst>
            <pc:docMk/>
            <pc:sldMk cId="0" sldId="277"/>
            <ac:spMk id="5" creationId="{ADB53612-352D-407B-ABEC-CB98FCB09C25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56189291" sldId="28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09784211" sldId="28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66227012" sldId="28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39652157" sldId="2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81293235" sldId="2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3104624" sldId="28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35733636" sldId="29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64347899" sldId="29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18185041" sldId="29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57180613" sldId="294"/>
        </pc:sldMkLst>
      </pc:sldChg>
      <pc:sldChg chg="modSp add mod">
        <pc:chgData name="Chi Kit Ken FONG" userId="233f042c-09e9-4a0c-9043-d675a582571a" providerId="ADAL" clId="{49B68355-91B0-A042-903E-D4E1C0CEC7F9}" dt="2022-09-28T03:46:31.866" v="96" actId="1076"/>
        <pc:sldMkLst>
          <pc:docMk/>
          <pc:sldMk cId="366937398" sldId="656"/>
        </pc:sldMkLst>
        <pc:spChg chg="mod">
          <ac:chgData name="Chi Kit Ken FONG" userId="233f042c-09e9-4a0c-9043-d675a582571a" providerId="ADAL" clId="{49B68355-91B0-A042-903E-D4E1C0CEC7F9}" dt="2022-09-28T03:46:27.023" v="95" actId="12"/>
          <ac:spMkLst>
            <pc:docMk/>
            <pc:sldMk cId="366937398" sldId="656"/>
            <ac:spMk id="3" creationId="{02D924C7-15D4-46E7-9651-15F9A8945025}"/>
          </ac:spMkLst>
        </pc:spChg>
        <pc:spChg chg="mod">
          <ac:chgData name="Chi Kit Ken FONG" userId="233f042c-09e9-4a0c-9043-d675a582571a" providerId="ADAL" clId="{49B68355-91B0-A042-903E-D4E1C0CEC7F9}" dt="2022-09-28T03:45:37.266" v="84" actId="20577"/>
          <ac:spMkLst>
            <pc:docMk/>
            <pc:sldMk cId="366937398" sldId="656"/>
            <ac:spMk id="15" creationId="{A5DC543E-A36F-42A8-9A3A-B87492F9CC97}"/>
          </ac:spMkLst>
        </pc:spChg>
        <pc:grpChg chg="mod">
          <ac:chgData name="Chi Kit Ken FONG" userId="233f042c-09e9-4a0c-9043-d675a582571a" providerId="ADAL" clId="{49B68355-91B0-A042-903E-D4E1C0CEC7F9}" dt="2022-09-28T03:46:31.866" v="96" actId="1076"/>
          <ac:grpSpMkLst>
            <pc:docMk/>
            <pc:sldMk cId="366937398" sldId="65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49B68355-91B0-A042-903E-D4E1C0CEC7F9}" dt="2022-09-28T03:46:31.866" v="96" actId="1076"/>
          <ac:picMkLst>
            <pc:docMk/>
            <pc:sldMk cId="366937398" sldId="656"/>
            <ac:picMk id="17" creationId="{706CF2C4-D87D-492C-9734-EEA3215BCC21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35390299" sldId="657"/>
        </pc:sldMkLst>
      </pc:sldChg>
      <pc:sldChg chg="modSp add del mod">
        <pc:chgData name="Chi Kit Ken FONG" userId="233f042c-09e9-4a0c-9043-d675a582571a" providerId="ADAL" clId="{49B68355-91B0-A042-903E-D4E1C0CEC7F9}" dt="2022-09-28T03:38:48.973" v="45" actId="2696"/>
        <pc:sldMkLst>
          <pc:docMk/>
          <pc:sldMk cId="69326609" sldId="667"/>
        </pc:sldMkLst>
        <pc:spChg chg="mod">
          <ac:chgData name="Chi Kit Ken FONG" userId="233f042c-09e9-4a0c-9043-d675a582571a" providerId="ADAL" clId="{49B68355-91B0-A042-903E-D4E1C0CEC7F9}" dt="2022-09-28T03:36:06.101" v="16" actId="27636"/>
          <ac:spMkLst>
            <pc:docMk/>
            <pc:sldMk cId="69326609" sldId="667"/>
            <ac:spMk id="3" creationId="{41779DB0-A119-481A-8018-C2221F881560}"/>
          </ac:spMkLst>
        </pc:spChg>
        <pc:spChg chg="mod">
          <ac:chgData name="Chi Kit Ken FONG" userId="233f042c-09e9-4a0c-9043-d675a582571a" providerId="ADAL" clId="{49B68355-91B0-A042-903E-D4E1C0CEC7F9}" dt="2022-09-28T03:36:06.088" v="15" actId="27636"/>
          <ac:spMkLst>
            <pc:docMk/>
            <pc:sldMk cId="69326609" sldId="667"/>
            <ac:spMk id="5" creationId="{ECE5E47E-BD53-441E-8CF2-EFFC138B9AF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1511711" sldId="690"/>
        </pc:sldMkLst>
      </pc:sldChg>
      <pc:sldChg chg="delSp modSp add mod setBg delDesignElem chgLayout">
        <pc:chgData name="Chi Kit Ken FONG" userId="233f042c-09e9-4a0c-9043-d675a582571a" providerId="ADAL" clId="{49B68355-91B0-A042-903E-D4E1C0CEC7F9}" dt="2022-09-28T03:36:59.364" v="38" actId="700"/>
        <pc:sldMkLst>
          <pc:docMk/>
          <pc:sldMk cId="2967517604" sldId="701"/>
        </pc:sldMkLst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6" creationId="{C2882155-6FD9-4868-BCA5-02C8C26E1C36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2967517604" sldId="701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48:49.652" v="108" actId="1076"/>
        <pc:sldMkLst>
          <pc:docMk/>
          <pc:sldMk cId="2720103548" sldId="703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720103548" sldId="70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8:08.175" v="103" actId="404"/>
          <ac:spMkLst>
            <pc:docMk/>
            <pc:sldMk cId="2720103548" sldId="70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8:41.365" v="106" actId="12"/>
          <ac:spMkLst>
            <pc:docMk/>
            <pc:sldMk cId="2720103548" sldId="703"/>
            <ac:spMk id="6" creationId="{4F55A4A5-EC60-4DA3-86CE-818ECDB2E207}"/>
          </ac:spMkLst>
        </pc:spChg>
        <pc:spChg chg="mod">
          <ac:chgData name="Chi Kit Ken FONG" userId="233f042c-09e9-4a0c-9043-d675a582571a" providerId="ADAL" clId="{49B68355-91B0-A042-903E-D4E1C0CEC7F9}" dt="2022-09-28T03:48:49.652" v="108" actId="1076"/>
          <ac:spMkLst>
            <pc:docMk/>
            <pc:sldMk cId="2720103548" sldId="703"/>
            <ac:spMk id="8" creationId="{5B7E301C-B868-4DF4-A9EA-E290E8293279}"/>
          </ac:spMkLst>
        </pc:spChg>
        <pc:picChg chg="mod">
          <ac:chgData name="Chi Kit Ken FONG" userId="233f042c-09e9-4a0c-9043-d675a582571a" providerId="ADAL" clId="{49B68355-91B0-A042-903E-D4E1C0CEC7F9}" dt="2022-09-28T03:48:46.602" v="107" actId="1076"/>
          <ac:picMkLst>
            <pc:docMk/>
            <pc:sldMk cId="2720103548" sldId="703"/>
            <ac:picMk id="3" creationId="{01C122CB-4F90-4B47-801F-310B40E7B16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7:07.439" v="279" actId="20577"/>
        <pc:sldMkLst>
          <pc:docMk/>
          <pc:sldMk cId="2346890074" sldId="704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49B68355-91B0-A042-903E-D4E1C0CEC7F9}" dt="2022-09-28T05:07:07.439" v="279" actId="20577"/>
          <ac:spMkLst>
            <pc:docMk/>
            <pc:sldMk cId="2346890074" sldId="704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4" creationId="{38AE9837-11EE-4FA8-AB28-F46F99AC862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49:57.273" v="115" actId="20577"/>
        <pc:sldMkLst>
          <pc:docMk/>
          <pc:sldMk cId="646272028" sldId="709"/>
        </pc:sldMkLst>
        <pc:spChg chg="mod ord">
          <ac:chgData name="Chi Kit Ken FONG" userId="233f042c-09e9-4a0c-9043-d675a582571a" providerId="ADAL" clId="{49B68355-91B0-A042-903E-D4E1C0CEC7F9}" dt="2022-09-28T03:37:20.012" v="39" actId="700"/>
          <ac:spMkLst>
            <pc:docMk/>
            <pc:sldMk cId="646272028" sldId="709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49:57.273" v="115" actId="20577"/>
          <ac:spMkLst>
            <pc:docMk/>
            <pc:sldMk cId="646272028" sldId="709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646272028" sldId="709"/>
            <ac:grpSpMk id="11" creationId="{8C89EA62-F38E-4285-A105-C5E1BD360093}"/>
          </ac:grpSpMkLst>
        </pc:gr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72828178" sldId="72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55314286" sldId="72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3595523550" sldId="729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7" creationId="{079E9837-7DA1-4BAA-A8DC-965A12EA6C0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165839547" sldId="73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41653980" sldId="73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40993053" sldId="73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199381" sldId="73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20294457" sldId="74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41663313" sldId="74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757814285" sldId="74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81663617" sldId="74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71135837" sldId="74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17925437" sldId="74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10431432" sldId="74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64928741" sldId="74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20730002" sldId="74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92985050" sldId="74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45938603" sldId="75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76802354" sldId="75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3244692" sldId="75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64656833" sldId="75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558798012" sldId="75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53268518" sldId="75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453287931" sldId="7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265484673" sldId="75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424558621" sldId="75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02521646" sldId="7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1373172" sldId="7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93846871" sldId="76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8853935" sldId="76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10990485" sldId="76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13492033" sldId="76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1600899" sldId="76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10229391" sldId="7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14982531" sldId="7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81289926" sldId="76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53:36.149" v="142" actId="1076"/>
        <pc:sldMkLst>
          <pc:docMk/>
          <pc:sldMk cId="3103246507" sldId="77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3:34.249" v="141" actId="14100"/>
          <ac:spMkLst>
            <pc:docMk/>
            <pc:sldMk cId="3103246507" sldId="770"/>
            <ac:spMk id="8" creationId="{9AD339FB-3526-B34F-9F15-895BA5B5567D}"/>
          </ac:spMkLst>
        </pc:spChg>
        <pc:picChg chg="mod">
          <ac:chgData name="Chi Kit Ken FONG" userId="233f042c-09e9-4a0c-9043-d675a582571a" providerId="ADAL" clId="{49B68355-91B0-A042-903E-D4E1C0CEC7F9}" dt="2022-09-28T03:53:36.149" v="142" actId="1076"/>
          <ac:picMkLst>
            <pc:docMk/>
            <pc:sldMk cId="3103246507" sldId="770"/>
            <ac:picMk id="6" creationId="{F8401DD0-50E6-6944-BE67-12E0E70C1A28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41984883" sldId="77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08600481" sldId="77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06731567" sldId="77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8756304" sldId="7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00601630" sldId="77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65231756" sldId="77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49609269" sldId="77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24691332" sldId="7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2730451" sldId="77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73040510" sldId="780"/>
        </pc:sldMkLst>
      </pc:sldChg>
      <pc:sldChg chg="modSp add mod modClrScheme chgLayout">
        <pc:chgData name="Chi Kit Ken FONG" userId="233f042c-09e9-4a0c-9043-d675a582571a" providerId="ADAL" clId="{49B68355-91B0-A042-903E-D4E1C0CEC7F9}" dt="2022-09-28T03:40:05.415" v="66" actId="1076"/>
        <pc:sldMkLst>
          <pc:docMk/>
          <pc:sldMk cId="2607682585" sldId="78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2" creationId="{37664F66-9357-4571-B32F-704648A244C0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3" creationId="{DA343B1D-4B93-40D6-A548-73BBA43B0294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4" creationId="{EA4B77AE-7CA8-400C-9C38-CDBBD8C32E00}"/>
          </ac:spMkLst>
        </pc:spChg>
        <pc:spChg chg="mod">
          <ac:chgData name="Chi Kit Ken FONG" userId="233f042c-09e9-4a0c-9043-d675a582571a" providerId="ADAL" clId="{49B68355-91B0-A042-903E-D4E1C0CEC7F9}" dt="2022-09-28T03:39:39.317" v="59" actId="404"/>
          <ac:spMkLst>
            <pc:docMk/>
            <pc:sldMk cId="2607682585" sldId="782"/>
            <ac:spMk id="8" creationId="{751F2E99-D0D8-4BD8-8AC6-3CA567B83150}"/>
          </ac:spMkLst>
        </pc:spChg>
        <pc:spChg chg="mod">
          <ac:chgData name="Chi Kit Ken FONG" userId="233f042c-09e9-4a0c-9043-d675a582571a" providerId="ADAL" clId="{49B68355-91B0-A042-903E-D4E1C0CEC7F9}" dt="2022-09-28T03:39:44.222" v="60" actId="404"/>
          <ac:spMkLst>
            <pc:docMk/>
            <pc:sldMk cId="2607682585" sldId="782"/>
            <ac:spMk id="10" creationId="{E853DFFC-1AA6-47F0-AD46-E79B17E616B2}"/>
          </ac:spMkLst>
        </pc:spChg>
        <pc:spChg chg="mod">
          <ac:chgData name="Chi Kit Ken FONG" userId="233f042c-09e9-4a0c-9043-d675a582571a" providerId="ADAL" clId="{49B68355-91B0-A042-903E-D4E1C0CEC7F9}" dt="2022-09-28T03:39:58.373" v="65" actId="404"/>
          <ac:spMkLst>
            <pc:docMk/>
            <pc:sldMk cId="2607682585" sldId="782"/>
            <ac:spMk id="11" creationId="{6E5070F8-00B5-4CAD-9630-C673BD76432F}"/>
          </ac:spMkLst>
        </pc:spChg>
        <pc:spChg chg="mod">
          <ac:chgData name="Chi Kit Ken FONG" userId="233f042c-09e9-4a0c-9043-d675a582571a" providerId="ADAL" clId="{49B68355-91B0-A042-903E-D4E1C0CEC7F9}" dt="2022-09-28T03:39:48.359" v="61" actId="404"/>
          <ac:spMkLst>
            <pc:docMk/>
            <pc:sldMk cId="2607682585" sldId="782"/>
            <ac:spMk id="13" creationId="{4873DCBF-D226-453B-B0E7-ED7C3A10B83A}"/>
          </ac:spMkLst>
        </pc:spChg>
        <pc:spChg chg="mod">
          <ac:chgData name="Chi Kit Ken FONG" userId="233f042c-09e9-4a0c-9043-d675a582571a" providerId="ADAL" clId="{49B68355-91B0-A042-903E-D4E1C0CEC7F9}" dt="2022-09-28T03:39:54.009" v="63" actId="404"/>
          <ac:spMkLst>
            <pc:docMk/>
            <pc:sldMk cId="2607682585" sldId="782"/>
            <ac:spMk id="14" creationId="{D2D20ACA-2732-4C8E-BADC-1D04E2F377B1}"/>
          </ac:spMkLst>
        </pc:spChg>
        <pc:spChg chg="mod">
          <ac:chgData name="Chi Kit Ken FONG" userId="233f042c-09e9-4a0c-9043-d675a582571a" providerId="ADAL" clId="{49B68355-91B0-A042-903E-D4E1C0CEC7F9}" dt="2022-09-28T03:40:05.415" v="66" actId="1076"/>
          <ac:spMkLst>
            <pc:docMk/>
            <pc:sldMk cId="2607682585" sldId="782"/>
            <ac:spMk id="23" creationId="{5F6EC36B-0773-4FEB-BBB1-83A7AE839B78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96638520" sldId="7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7354428" sldId="7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02600368" sldId="785"/>
        </pc:sldMkLst>
      </pc:sldChg>
      <pc:sldChg chg="modSp add del mod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4740093" sldId="786"/>
        </pc:sldMkLst>
        <pc:spChg chg="mod">
          <ac:chgData name="Chi Kit Ken FONG" userId="233f042c-09e9-4a0c-9043-d675a582571a" providerId="ADAL" clId="{49B68355-91B0-A042-903E-D4E1C0CEC7F9}" dt="2022-09-28T05:08:07.637" v="297" actId="20577"/>
          <ac:spMkLst>
            <pc:docMk/>
            <pc:sldMk cId="3374740093" sldId="786"/>
            <ac:spMk id="3" creationId="{2021E4EC-9AFC-4541-85F3-3FDE9200B19F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17432739" sldId="78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4164410" sldId="788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2:06.883" v="234" actId="1076"/>
        <pc:sldMkLst>
          <pc:docMk/>
          <pc:sldMk cId="702329529" sldId="78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6" creationId="{6CFC0D41-25AA-4716-A4D0-C81B20F77B2E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1" creationId="{7DDFAE38-E166-4699-8723-1F13FFD60E62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5" creationId="{C849189E-D43F-4021-91AF-DAC9282E2D68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7" creationId="{D9C831CE-9424-4245-B9F6-28AF594F798C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32545798" sldId="790"/>
        </pc:sldMkLst>
      </pc:sldChg>
      <pc:sldChg chg="new del">
        <pc:chgData name="Chi Kit Ken FONG" userId="233f042c-09e9-4a0c-9043-d675a582571a" providerId="ADAL" clId="{49B68355-91B0-A042-903E-D4E1C0CEC7F9}" dt="2022-09-28T03:36:47.264" v="37" actId="2696"/>
        <pc:sldMkLst>
          <pc:docMk/>
          <pc:sldMk cId="3017352202" sldId="791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5:13.983" v="261" actId="700"/>
        <pc:sldMkLst>
          <pc:docMk/>
          <pc:sldMk cId="3472093654" sldId="791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43:07.451" v="82" actId="207"/>
        <pc:sldMkLst>
          <pc:docMk/>
          <pc:sldMk cId="3158816433" sldId="79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158816433" sldId="792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49B68355-91B0-A042-903E-D4E1C0CEC7F9}" dt="2022-09-28T03:39:07.297" v="58" actId="20577"/>
          <ac:spMkLst>
            <pc:docMk/>
            <pc:sldMk cId="3158816433" sldId="792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49B68355-91B0-A042-903E-D4E1C0CEC7F9}" dt="2022-09-28T03:42:20.818" v="79" actId="207"/>
          <ac:spMkLst>
            <pc:docMk/>
            <pc:sldMk cId="3158816433" sldId="792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49B68355-91B0-A042-903E-D4E1C0CEC7F9}" dt="2022-09-28T03:43:07.451" v="82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31.895" v="249" actId="27636"/>
        <pc:sldMkLst>
          <pc:docMk/>
          <pc:sldMk cId="4067330660" sldId="79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5:03:17.185" v="241" actId="14100"/>
          <ac:spMkLst>
            <pc:docMk/>
            <pc:sldMk cId="4067330660" sldId="793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5:03:31.895" v="249" actId="27636"/>
          <ac:spMkLst>
            <pc:docMk/>
            <pc:sldMk cId="4067330660" sldId="793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53.447" v="144" actId="1076"/>
        <pc:sldMkLst>
          <pc:docMk/>
          <pc:sldMk cId="2890168378" sldId="794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3:50.196" v="143" actId="14100"/>
          <ac:spMkLst>
            <pc:docMk/>
            <pc:sldMk cId="2890168378" sldId="794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4" creationId="{ABB607D3-8E3B-F84C-8FA5-85A11A87351A}"/>
          </ac:spMkLst>
        </pc:spChg>
        <pc:grpChg chg="mod">
          <ac:chgData name="Chi Kit Ken FONG" userId="233f042c-09e9-4a0c-9043-d675a582571a" providerId="ADAL" clId="{49B68355-91B0-A042-903E-D4E1C0CEC7F9}" dt="2022-09-28T03:53:53.447" v="144" actId="1076"/>
          <ac:grpSpMkLst>
            <pc:docMk/>
            <pc:sldMk cId="2890168378" sldId="794"/>
            <ac:grpSpMk id="10" creationId="{EE96035A-6B3E-D845-B1E3-1C38FB697678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648299166" sldId="795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4" creationId="{ABB607D3-8E3B-F84C-8FA5-85A11A87351A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2026301465" sldId="796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8" creationId="{F4139D2F-A8B9-4D0F-A73A-0241DE335CDE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1:06.767" v="69" actId="478"/>
        <pc:sldMkLst>
          <pc:docMk/>
          <pc:sldMk cId="1074183771" sldId="797"/>
        </pc:sldMkLst>
        <pc:spChg chg="add del mod ord">
          <ac:chgData name="Chi Kit Ken FONG" userId="233f042c-09e9-4a0c-9043-d675a582571a" providerId="ADAL" clId="{49B68355-91B0-A042-903E-D4E1C0CEC7F9}" dt="2022-09-28T03:41:06.767" v="69" actId="478"/>
          <ac:spMkLst>
            <pc:docMk/>
            <pc:sldMk cId="1074183771" sldId="797"/>
            <ac:spMk id="2" creationId="{029D0CE1-A87E-21B1-C995-C2F19CBCA927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1074183771" sldId="797"/>
            <ac:spMk id="21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4:53.245" v="152" actId="14100"/>
        <pc:sldMkLst>
          <pc:docMk/>
          <pc:sldMk cId="1398505274" sldId="79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54:46.145" v="151" actId="14100"/>
          <ac:spMkLst>
            <pc:docMk/>
            <pc:sldMk cId="1398505274" sldId="798"/>
            <ac:spMk id="12" creationId="{AF032A10-7420-47B2-B60F-867D8453940D}"/>
          </ac:spMkLst>
        </pc:spChg>
        <pc:picChg chg="mod">
          <ac:chgData name="Chi Kit Ken FONG" userId="233f042c-09e9-4a0c-9043-d675a582571a" providerId="ADAL" clId="{49B68355-91B0-A042-903E-D4E1C0CEC7F9}" dt="2022-09-28T03:54:53.245" v="152" actId="14100"/>
          <ac:picMkLst>
            <pc:docMk/>
            <pc:sldMk cId="1398505274" sldId="798"/>
            <ac:picMk id="8" creationId="{E37967E6-33C9-475D-AB06-7D07DFF85DB7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18.644" v="154" actId="1076"/>
        <pc:sldMkLst>
          <pc:docMk/>
          <pc:sldMk cId="1799863458" sldId="79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2" creationId="{29EEB0C0-0850-4A7E-875C-1250686D266F}"/>
          </ac:spMkLst>
        </pc:spChg>
        <pc:spChg chg="mod ord">
          <ac:chgData name="Chi Kit Ken FONG" userId="233f042c-09e9-4a0c-9043-d675a582571a" providerId="ADAL" clId="{49B68355-91B0-A042-903E-D4E1C0CEC7F9}" dt="2022-09-28T03:55:12.394" v="153" actId="14100"/>
          <ac:spMkLst>
            <pc:docMk/>
            <pc:sldMk cId="1799863458" sldId="799"/>
            <ac:spMk id="3" creationId="{C6596DFC-38E7-469D-92F8-BDCC58BAEACE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4" creationId="{75D52EF8-EDCB-4D8D-A3CE-CC16E962A9DD}"/>
          </ac:spMkLst>
        </pc:spChg>
        <pc:picChg chg="mod">
          <ac:chgData name="Chi Kit Ken FONG" userId="233f042c-09e9-4a0c-9043-d675a582571a" providerId="ADAL" clId="{49B68355-91B0-A042-903E-D4E1C0CEC7F9}" dt="2022-09-28T03:55:18.644" v="154" actId="1076"/>
          <ac:picMkLst>
            <pc:docMk/>
            <pc:sldMk cId="1799863458" sldId="799"/>
            <ac:picMk id="8" creationId="{46CBFDD5-9102-40CD-998F-C4037DE26E8F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41.104" v="158" actId="1076"/>
        <pc:sldMkLst>
          <pc:docMk/>
          <pc:sldMk cId="3965860184" sldId="80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2" creationId="{06407134-53DE-4E4E-B8D2-3149AE3DB186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3" creationId="{DFF0795E-4838-431B-A0D1-99789BC63D9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4" creationId="{FB7B6580-937D-4654-8B39-C1D521619C05}"/>
          </ac:spMkLst>
        </pc:s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4" creationId="{9EB94F14-EBD8-47CB-9B5D-E88630993046}"/>
          </ac:grpSpMkLst>
        </pc:gr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5" creationId="{6571145A-E988-4554-8D78-9F5B809525FB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02.429" v="215" actId="1076"/>
        <pc:sldMkLst>
          <pc:docMk/>
          <pc:sldMk cId="0" sldId="801"/>
        </pc:sldMkLst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2" creationId="{F6F21FDF-38A6-B912-5B6C-DEC7CB62D336}"/>
          </ac:spMkLst>
        </pc:spChg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3" creationId="{9E97DBCF-4D03-D39B-AA23-757FDF87EE0D}"/>
          </ac:spMkLst>
        </pc:spChg>
        <pc:spChg chg="mod">
          <ac:chgData name="Chi Kit Ken FONG" userId="233f042c-09e9-4a0c-9043-d675a582571a" providerId="ADAL" clId="{49B68355-91B0-A042-903E-D4E1C0CEC7F9}" dt="2022-09-28T04:59:02.429" v="215" actId="1076"/>
          <ac:spMkLst>
            <pc:docMk/>
            <pc:sldMk cId="0" sldId="801"/>
            <ac:spMk id="309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59:15.280" v="216" actId="1076"/>
        <pc:sldMkLst>
          <pc:docMk/>
          <pc:sldMk cId="369759335" sldId="80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2" creationId="{A35609E1-21AF-49F7-A6DC-DCA80841616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3" creationId="{799C55BC-02F6-470A-BBA8-EC539EFDBA6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4" creationId="{A376FFAC-205F-47F2-B71A-31C20BE9CA2C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5" creationId="{4CC124F1-BF6B-4935-960B-D6F2995E6BEF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6" creationId="{F73815B1-BD9F-44C9-B847-250424CB9EF6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7" creationId="{8961375E-76E0-4011-AF5C-2F7538FD370E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55.633" v="233" actId="1076"/>
        <pc:sldMkLst>
          <pc:docMk/>
          <pc:sldMk cId="3458305783" sldId="80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7" creationId="{3DCD78AC-E973-4C9E-934B-1D64B3BD9639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8" creationId="{3F6607E6-8DC4-4623-983C-F6F9FB421EE4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10" creationId="{8BAF4658-0490-4E3E-B0D0-8A0A809FFF80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2:29.187" v="238" actId="1035"/>
        <pc:sldMkLst>
          <pc:docMk/>
          <pc:sldMk cId="173687099" sldId="80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2" creationId="{D2B524AF-3B23-4734-BDBF-2E9C1085831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3" creationId="{A4C9576B-639C-494C-9134-864B470AECB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4" creationId="{B1FD3A74-9418-4538-95C6-BB39FC43C9FC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5" creationId="{617FA711-6C0E-F948-BE47-28FB726999ED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6" creationId="{A3E8F39F-7621-43B1-9639-A19D9BAA5E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733" v="165" actId="27636"/>
        <pc:sldMkLst>
          <pc:docMk/>
          <pc:sldMk cId="2317588853" sldId="80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2" creationId="{E65BFE04-757B-4E34-B7DD-3E6CCCF86F79}"/>
          </ac:spMkLst>
        </pc:spChg>
        <pc:spChg chg="mod ord">
          <ac:chgData name="Chi Kit Ken FONG" userId="233f042c-09e9-4a0c-9043-d675a582571a" providerId="ADAL" clId="{49B68355-91B0-A042-903E-D4E1C0CEC7F9}" dt="2022-09-28T03:56:33.733" v="165" actId="27636"/>
          <ac:spMkLst>
            <pc:docMk/>
            <pc:sldMk cId="2317588853" sldId="805"/>
            <ac:spMk id="3" creationId="{248EE028-A92E-4EF4-9C32-1864A9E7463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4" creationId="{24844FC5-85B4-44BF-98A7-F26B075F178F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2:53.432" v="239" actId="478"/>
        <pc:sldMkLst>
          <pc:docMk/>
          <pc:sldMk cId="3926314512" sldId="807"/>
        </pc:sldMkLst>
        <pc:spChg chg="add del mod ord">
          <ac:chgData name="Chi Kit Ken FONG" userId="233f042c-09e9-4a0c-9043-d675a582571a" providerId="ADAL" clId="{49B68355-91B0-A042-903E-D4E1C0CEC7F9}" dt="2022-09-28T05:02:53.432" v="239" actId="478"/>
          <ac:spMkLst>
            <pc:docMk/>
            <pc:sldMk cId="3926314512" sldId="807"/>
            <ac:spMk id="2" creationId="{230F639F-E85A-4030-A8A6-BC435D9B2DD2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9:07.396" v="196" actId="1076"/>
        <pc:sldMkLst>
          <pc:docMk/>
          <pc:sldMk cId="2982679186" sldId="80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2" creationId="{C4CEFB2C-C748-C743-8611-562A13712902}"/>
          </ac:spMkLst>
        </pc:spChg>
        <pc:spChg chg="mod ord">
          <ac:chgData name="Chi Kit Ken FONG" userId="233f042c-09e9-4a0c-9043-d675a582571a" providerId="ADAL" clId="{49B68355-91B0-A042-903E-D4E1C0CEC7F9}" dt="2022-09-28T03:59:03.751" v="195" actId="27636"/>
          <ac:spMkLst>
            <pc:docMk/>
            <pc:sldMk cId="2982679186" sldId="808"/>
            <ac:spMk id="3" creationId="{CA93A3C5-1636-0642-8890-73737210F13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4" creationId="{88B7A379-D35C-CE42-B7A0-039BC5EE501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5" creationId="{CF6F00FF-430F-1D48-A0D7-2AA7F95239B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6" creationId="{C5D6FAA6-57EE-41C7-B4F4-8948FDE9C47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2.452" v="120" actId="14100"/>
        <pc:sldMkLst>
          <pc:docMk/>
          <pc:sldMk cId="3719497196" sldId="81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2" creationId="{C9A2AC64-D2AB-43BD-92CF-87F0733BEF4E}"/>
          </ac:spMkLst>
        </pc:spChg>
        <pc:spChg chg="mod ord">
          <ac:chgData name="Chi Kit Ken FONG" userId="233f042c-09e9-4a0c-9043-d675a582571a" providerId="ADAL" clId="{49B68355-91B0-A042-903E-D4E1C0CEC7F9}" dt="2022-09-28T03:51:02.452" v="120" actId="14100"/>
          <ac:spMkLst>
            <pc:docMk/>
            <pc:sldMk cId="3719497196" sldId="812"/>
            <ac:spMk id="3" creationId="{847D2C4F-B74E-462A-9F9B-75DDC0AF0695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4" creationId="{30C6739B-F90E-40C9-9293-7D7C0CF66D5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6.855" v="121" actId="1076"/>
        <pc:sldMkLst>
          <pc:docMk/>
          <pc:sldMk cId="384430653" sldId="814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" creationId="{B1587E90-7F35-47F3-9FB9-4777FF511B22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4" creationId="{91091821-F828-48A5-AF3E-D94ADE578A61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3" creationId="{33007C80-0846-4BC1-8E90-898D80D3F087}"/>
          </ac:spMkLst>
        </pc:spChg>
        <pc:picChg chg="mod">
          <ac:chgData name="Chi Kit Ken FONG" userId="233f042c-09e9-4a0c-9043-d675a582571a" providerId="ADAL" clId="{49B68355-91B0-A042-903E-D4E1C0CEC7F9}" dt="2022-09-28T03:51:06.855" v="121" actId="1076"/>
          <ac:picMkLst>
            <pc:docMk/>
            <pc:sldMk cId="384430653" sldId="814"/>
            <ac:picMk id="5" creationId="{0B2C5E36-EF13-4102-8C38-3ABF4AD28AF4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18.497" v="111" actId="166"/>
        <pc:sldMkLst>
          <pc:docMk/>
          <pc:sldMk cId="1267966454" sldId="815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18.497" v="111" actId="166"/>
          <ac:spMkLst>
            <pc:docMk/>
            <pc:sldMk cId="1267966454" sldId="815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395800653" sldId="81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4" creationId="{361DD68B-33E1-474B-9E3E-E220E55E6F6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5" creationId="{3AA65B3D-3836-4D89-A678-202C029DD5B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6" creationId="{A5D241CB-143D-46E3-BE1C-A75715CEBDC9}"/>
          </ac:spMkLst>
        </pc:spChg>
      </pc:sldChg>
      <pc:sldChg chg="add del">
        <pc:chgData name="Chi Kit Ken FONG" userId="233f042c-09e9-4a0c-9043-d675a582571a" providerId="ADAL" clId="{49B68355-91B0-A042-903E-D4E1C0CEC7F9}" dt="2022-09-28T03:36:41.658" v="36" actId="2696"/>
        <pc:sldMkLst>
          <pc:docMk/>
          <pc:sldMk cId="1674354054" sldId="818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3:47:14.260" v="99" actId="478"/>
        <pc:sldMkLst>
          <pc:docMk/>
          <pc:sldMk cId="618113455" sldId="819"/>
        </pc:sldMkLst>
        <pc:spChg chg="add del mod ord">
          <ac:chgData name="Chi Kit Ken FONG" userId="233f042c-09e9-4a0c-9043-d675a582571a" providerId="ADAL" clId="{49B68355-91B0-A042-903E-D4E1C0CEC7F9}" dt="2022-09-28T03:47:14.260" v="99" actId="478"/>
          <ac:spMkLst>
            <pc:docMk/>
            <pc:sldMk cId="618113455" sldId="819"/>
            <ac:spMk id="2" creationId="{3563EE06-CD22-DC3F-124D-3B7D2EB2BE32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618113455" sldId="819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49B68355-91B0-A042-903E-D4E1C0CEC7F9}" dt="2022-09-28T03:47:09.355" v="97" actId="14100"/>
          <ac:spMkLst>
            <pc:docMk/>
            <pc:sldMk cId="618113455" sldId="819"/>
            <ac:spMk id="11" creationId="{5AD311B7-1F93-4E95-BDE1-E364953D2944}"/>
          </ac:spMkLst>
        </pc:spChg>
        <pc:picChg chg="mod">
          <ac:chgData name="Chi Kit Ken FONG" userId="233f042c-09e9-4a0c-9043-d675a582571a" providerId="ADAL" clId="{49B68355-91B0-A042-903E-D4E1C0CEC7F9}" dt="2022-09-28T03:47:12.309" v="98" actId="1076"/>
          <ac:picMkLst>
            <pc:docMk/>
            <pc:sldMk cId="618113455" sldId="819"/>
            <ac:picMk id="5" creationId="{115F7740-B702-4E7C-90AD-D1442D51C84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37.402" v="112" actId="14100"/>
        <pc:sldMkLst>
          <pc:docMk/>
          <pc:sldMk cId="282308800" sldId="820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37.402" v="112" actId="14100"/>
          <ac:spMkLst>
            <pc:docMk/>
            <pc:sldMk cId="282308800" sldId="820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0:39.652" v="119" actId="14100"/>
        <pc:sldMkLst>
          <pc:docMk/>
          <pc:sldMk cId="3770527771" sldId="821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4" creationId="{765ED384-ADCE-41BF-9EC7-4DBA32E1355F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5" creationId="{820B3FC6-69E4-466B-B0A9-84C8BD4032F4}"/>
          </ac:spMkLst>
        </pc:spChg>
        <pc:spChg chg="mod ord">
          <ac:chgData name="Chi Kit Ken FONG" userId="233f042c-09e9-4a0c-9043-d675a582571a" providerId="ADAL" clId="{49B68355-91B0-A042-903E-D4E1C0CEC7F9}" dt="2022-09-28T03:50:26.393" v="117" actId="27636"/>
          <ac:spMkLst>
            <pc:docMk/>
            <pc:sldMk cId="3770527771" sldId="821"/>
            <ac:spMk id="6" creationId="{B4BB0659-6BBB-4918-B1C7-1FCA4FCEDB9A}"/>
          </ac:spMkLst>
        </pc:spChg>
        <pc:picChg chg="mod">
          <ac:chgData name="Chi Kit Ken FONG" userId="233f042c-09e9-4a0c-9043-d675a582571a" providerId="ADAL" clId="{49B68355-91B0-A042-903E-D4E1C0CEC7F9}" dt="2022-09-28T03:50:39.652" v="119" actId="14100"/>
          <ac:picMkLst>
            <pc:docMk/>
            <pc:sldMk cId="3770527771" sldId="821"/>
            <ac:picMk id="10" creationId="{7F3CB9D4-FAD8-4F7F-9816-62AD619A36A8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1:30.301" v="122" actId="14100"/>
        <pc:sldMkLst>
          <pc:docMk/>
          <pc:sldMk cId="3135281733" sldId="82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1:30.301" v="122" actId="14100"/>
          <ac:spMkLst>
            <pc:docMk/>
            <pc:sldMk cId="3135281733" sldId="82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37:24.959" v="41" actId="700"/>
        <pc:sldMkLst>
          <pc:docMk/>
          <pc:sldMk cId="1037187471" sldId="823"/>
        </pc:sldMkLst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1037187471" sldId="823"/>
            <ac:grpSpMk id="1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3:51:58.052" v="125" actId="478"/>
        <pc:sldMkLst>
          <pc:docMk/>
          <pc:sldMk cId="1237589086" sldId="824"/>
        </pc:sldMkLst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2" creationId="{964F2C78-501C-AD10-591B-F3A150BE5AF1}"/>
          </ac:spMkLst>
        </pc:spChg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4" creationId="{198551A8-1054-8111-2C14-6474711D577C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42.552" v="136" actId="1038"/>
        <pc:sldMkLst>
          <pc:docMk/>
          <pc:sldMk cId="1076323846" sldId="825"/>
        </pc:sldMkLst>
        <pc:spChg chg="add del mod ord">
          <ac:chgData name="Chi Kit Ken FONG" userId="233f042c-09e9-4a0c-9043-d675a582571a" providerId="ADAL" clId="{49B68355-91B0-A042-903E-D4E1C0CEC7F9}" dt="2022-09-28T03:52:02.517" v="126" actId="478"/>
          <ac:spMkLst>
            <pc:docMk/>
            <pc:sldMk cId="1076323846" sldId="825"/>
            <ac:spMk id="2" creationId="{604ABE46-78AB-2D19-0A44-D784715ABC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76323846" sldId="825"/>
            <ac:spMk id="261" creationId="{00000000-0000-0000-0000-000000000000}"/>
          </ac:spMkLst>
        </pc:spChg>
        <pc:spChg chg="mod">
          <ac:chgData name="Chi Kit Ken FONG" userId="233f042c-09e9-4a0c-9043-d675a582571a" providerId="ADAL" clId="{49B68355-91B0-A042-903E-D4E1C0CEC7F9}" dt="2022-09-28T03:52:42.552" v="136" actId="1038"/>
          <ac:spMkLst>
            <pc:docMk/>
            <pc:sldMk cId="1076323846" sldId="825"/>
            <ac:spMk id="266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06.751" v="127" actId="478"/>
        <pc:sldMkLst>
          <pc:docMk/>
          <pc:sldMk cId="97590215" sldId="826"/>
        </pc:sldMkLst>
        <pc:spChg chg="add del mod ord">
          <ac:chgData name="Chi Kit Ken FONG" userId="233f042c-09e9-4a0c-9043-d675a582571a" providerId="ADAL" clId="{49B68355-91B0-A042-903E-D4E1C0CEC7F9}" dt="2022-09-28T03:52:06.751" v="127" actId="478"/>
          <ac:spMkLst>
            <pc:docMk/>
            <pc:sldMk cId="97590215" sldId="826"/>
            <ac:spMk id="2" creationId="{62F0BB13-7A4C-2AD8-0BA3-165FC8E2B669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97590215" sldId="826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06.397" v="138" actId="1076"/>
        <pc:sldMkLst>
          <pc:docMk/>
          <pc:sldMk cId="2161538090" sldId="827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2" creationId="{4E1BA555-42CA-4A49-B34F-3F01F0576951}"/>
          </ac:spMkLst>
        </pc:spChg>
        <pc:spChg chg="mod ord">
          <ac:chgData name="Chi Kit Ken FONG" userId="233f042c-09e9-4a0c-9043-d675a582571a" providerId="ADAL" clId="{49B68355-91B0-A042-903E-D4E1C0CEC7F9}" dt="2022-09-28T03:52:53.098" v="137" actId="14100"/>
          <ac:spMkLst>
            <pc:docMk/>
            <pc:sldMk cId="2161538090" sldId="827"/>
            <ac:spMk id="3" creationId="{5002841E-F0B7-46DA-AA82-64CE894A3332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4" creationId="{FC69A5B6-F2A4-4DB1-AAC9-1D612B47C50E}"/>
          </ac:spMkLst>
        </pc:spChg>
        <pc:spChg chg="mod">
          <ac:chgData name="Chi Kit Ken FONG" userId="233f042c-09e9-4a0c-9043-d675a582571a" providerId="ADAL" clId="{49B68355-91B0-A042-903E-D4E1C0CEC7F9}" dt="2022-09-28T03:53:06.397" v="138" actId="1076"/>
          <ac:spMkLst>
            <pc:docMk/>
            <pc:sldMk cId="2161538090" sldId="827"/>
            <ac:spMk id="5" creationId="{B66BD396-5EC0-4D89-BEA1-98625C5176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15.047" v="140" actId="1076"/>
        <pc:sldMkLst>
          <pc:docMk/>
          <pc:sldMk cId="202140954" sldId="82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2" creationId="{52DFA138-9948-426F-A9B5-2890427DD7FB}"/>
          </ac:spMkLst>
        </pc:spChg>
        <pc:spChg chg="mod ord">
          <ac:chgData name="Chi Kit Ken FONG" userId="233f042c-09e9-4a0c-9043-d675a582571a" providerId="ADAL" clId="{49B68355-91B0-A042-903E-D4E1C0CEC7F9}" dt="2022-09-28T03:53:12.046" v="139" actId="14100"/>
          <ac:spMkLst>
            <pc:docMk/>
            <pc:sldMk cId="202140954" sldId="828"/>
            <ac:spMk id="3" creationId="{D7AD3BA4-5301-4FD1-8EE5-2929A077705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4" creationId="{F0D3E944-D9A3-4A39-8DE0-EE834F2F4C93}"/>
          </ac:spMkLst>
        </pc:spChg>
        <pc:spChg chg="mod">
          <ac:chgData name="Chi Kit Ken FONG" userId="233f042c-09e9-4a0c-9043-d675a582571a" providerId="ADAL" clId="{49B68355-91B0-A042-903E-D4E1C0CEC7F9}" dt="2022-09-28T03:53:15.047" v="140" actId="1076"/>
          <ac:spMkLst>
            <pc:docMk/>
            <pc:sldMk cId="202140954" sldId="828"/>
            <ac:spMk id="5" creationId="{3FE74C04-B478-4E7F-A238-A6568AE31B7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3391085116" sldId="82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5" creationId="{2C1E6D99-C8A2-C74E-844F-10CDD07C31C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384229857" sldId="83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5" creationId="{2C1E6D99-C8A2-C74E-844F-10CDD07C31C7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5:45.795" v="159" actId="478"/>
        <pc:sldMkLst>
          <pc:docMk/>
          <pc:sldMk cId="2839082293" sldId="831"/>
        </pc:sldMkLst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2" creationId="{D5D6D3CC-41C3-E3C7-C717-8604BEA5C613}"/>
          </ac:spMkLst>
        </pc:spChg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3" creationId="{B6C364B5-1ECA-F2ED-06B2-D27B2048112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04.353" v="160" actId="14100"/>
        <pc:sldMkLst>
          <pc:docMk/>
          <pc:sldMk cId="1067977672" sldId="832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6:04.353" v="160" actId="14100"/>
          <ac:spMkLst>
            <pc:docMk/>
            <pc:sldMk cId="1067977672" sldId="83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56:17.558" v="162" actId="20577"/>
        <pc:sldMkLst>
          <pc:docMk/>
          <pc:sldMk cId="944391888" sldId="833"/>
        </pc:sldMkLst>
        <pc:spChg chg="mod ord">
          <ac:chgData name="Chi Kit Ken FONG" userId="233f042c-09e9-4a0c-9043-d675a582571a" providerId="ADAL" clId="{49B68355-91B0-A042-903E-D4E1C0CEC7F9}" dt="2022-09-28T03:37:30.853" v="42" actId="700"/>
          <ac:spMkLst>
            <pc:docMk/>
            <pc:sldMk cId="944391888" sldId="83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56:17.558" v="162" actId="20577"/>
          <ac:spMkLst>
            <pc:docMk/>
            <pc:sldMk cId="944391888" sldId="83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7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9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21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944391888" sldId="833"/>
            <ac:grpSpMk id="13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26.546" v="218" actId="1076"/>
        <pc:sldMkLst>
          <pc:docMk/>
          <pc:sldMk cId="515789121" sldId="83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2" creationId="{FE6F9BAF-9D05-D145-A571-5E5641DE2464}"/>
          </ac:spMkLst>
        </pc:spChg>
        <pc:spChg chg="add del mod ord">
          <ac:chgData name="Chi Kit Ken FONG" userId="233f042c-09e9-4a0c-9043-d675a582571a" providerId="ADAL" clId="{49B68355-91B0-A042-903E-D4E1C0CEC7F9}" dt="2022-09-28T04:59:22.948" v="217" actId="478"/>
          <ac:spMkLst>
            <pc:docMk/>
            <pc:sldMk cId="515789121" sldId="834"/>
            <ac:spMk id="3" creationId="{6903E49B-BBA7-9410-D108-63703C83A48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4" creationId="{569A5F6B-31F0-8549-90BD-DA81E5E25314}"/>
          </ac:spMkLst>
        </pc:sp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7" creationId="{D92A8DC2-46A6-BB43-8F35-1C6EFB080B1C}"/>
          </ac:picMkLst>
        </pc:pic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10" creationId="{4FBBC37B-85F8-7641-8BBA-612521A56BD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4:59:37.621" v="220" actId="27636"/>
        <pc:sldMkLst>
          <pc:docMk/>
          <pc:sldMk cId="3675736107" sldId="83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4:59:37.621" v="220" actId="27636"/>
          <ac:spMkLst>
            <pc:docMk/>
            <pc:sldMk cId="3675736107" sldId="835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0:20.532" v="226" actId="1076"/>
        <pc:sldMkLst>
          <pc:docMk/>
          <pc:sldMk cId="2435545688" sldId="83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5:00:20.532" v="226" actId="1076"/>
          <ac:spMkLst>
            <pc:docMk/>
            <pc:sldMk cId="2435545688" sldId="836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2374943632" sldId="83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2" creationId="{11A02DF3-3564-45BC-BC6B-001A94659E9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3" creationId="{36637FD5-7915-4A23-9C2E-7EEA9FE623F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4" creationId="{718D0263-09E3-4775-9BBE-103D570D36A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393378152" sldId="83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2" creationId="{2FDD3C06-CFFB-45AF-A744-84BDE4BBF8F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3" creationId="{342C74E6-EFDB-489B-8FDA-2475407171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4" creationId="{2FFD74D4-6E53-4393-8B17-792206FF9F62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03.242" v="227" actId="20577"/>
        <pc:sldMkLst>
          <pc:docMk/>
          <pc:sldMk cId="4034728749" sldId="839"/>
        </pc:sldMkLst>
        <pc:spChg chg="mod ord">
          <ac:chgData name="Chi Kit Ken FONG" userId="233f042c-09e9-4a0c-9043-d675a582571a" providerId="ADAL" clId="{49B68355-91B0-A042-903E-D4E1C0CEC7F9}" dt="2022-09-28T05:01:03.242" v="227" actId="20577"/>
          <ac:spMkLst>
            <pc:docMk/>
            <pc:sldMk cId="4034728749" sldId="839"/>
            <ac:spMk id="2" creationId="{F714D7E9-C881-469C-9CD8-5DFC7C413D9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3" creationId="{D3DA9F03-3AF3-4BA7-9A1F-16F1FF252E8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4" creationId="{DF426BAC-246D-4601-B06C-4A2112B2EFA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516491018" sldId="840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2" creationId="{C218F587-8F17-4F8B-BEE1-6CC3A49D5BE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3" creationId="{137F57E0-BAA0-491A-8123-71FAE2196B0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4" creationId="{A8AB511C-4419-48B4-867B-FAC39EA2CF55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1:13.114" v="228" actId="478"/>
        <pc:sldMkLst>
          <pc:docMk/>
          <pc:sldMk cId="3768850776" sldId="841"/>
        </pc:sldMkLst>
        <pc:spChg chg="add del mod ord">
          <ac:chgData name="Chi Kit Ken FONG" userId="233f042c-09e9-4a0c-9043-d675a582571a" providerId="ADAL" clId="{49B68355-91B0-A042-903E-D4E1C0CEC7F9}" dt="2022-09-28T05:01:13.114" v="228" actId="478"/>
          <ac:spMkLst>
            <pc:docMk/>
            <pc:sldMk cId="3768850776" sldId="841"/>
            <ac:spMk id="2" creationId="{304F87CE-9990-C450-80E5-AA41B9B17C9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768850776" sldId="841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39.783" v="232" actId="1076"/>
        <pc:sldMkLst>
          <pc:docMk/>
          <pc:sldMk cId="1633683548" sldId="84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2" creationId="{D0EBB36C-A94E-4C8D-9FF1-E946739ACA24}"/>
          </ac:spMkLst>
        </pc:spChg>
        <pc:spChg chg="mod ord">
          <ac:chgData name="Chi Kit Ken FONG" userId="233f042c-09e9-4a0c-9043-d675a582571a" providerId="ADAL" clId="{49B68355-91B0-A042-903E-D4E1C0CEC7F9}" dt="2022-09-28T05:01:23.593" v="229" actId="14100"/>
          <ac:spMkLst>
            <pc:docMk/>
            <pc:sldMk cId="1633683548" sldId="842"/>
            <ac:spMk id="3" creationId="{85FEC789-739A-4490-8789-1396B58D1A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4" creationId="{79AF49F2-B8D1-446D-941D-CA309AF06E93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5" creationId="{8E8AAD74-9ADD-412E-BA72-9984E4293BAA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6" creationId="{DC7EF513-72A9-304E-A23D-08CE83B90E08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2:11.534" v="235" actId="1076"/>
        <pc:sldMkLst>
          <pc:docMk/>
          <pc:sldMk cId="316805805" sldId="84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2" creationId="{2102C079-C5C9-440F-AFDC-290C17EF326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3" creationId="{9AFCB35A-57C1-451C-A2A6-E01198C3E08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4" creationId="{EB98B00D-B6F7-4984-AFEC-BF8518AED3F3}"/>
          </ac:spMkLst>
        </pc:spChg>
        <pc:picChg chg="mod">
          <ac:chgData name="Chi Kit Ken FONG" userId="233f042c-09e9-4a0c-9043-d675a582571a" providerId="ADAL" clId="{49B68355-91B0-A042-903E-D4E1C0CEC7F9}" dt="2022-09-28T05:02:11.534" v="235" actId="1076"/>
          <ac:picMkLst>
            <pc:docMk/>
            <pc:sldMk cId="316805805" sldId="843"/>
            <ac:picMk id="6" creationId="{C67766A0-5F5F-4F7B-8FA1-E983E56405B5}"/>
          </ac:picMkLst>
        </pc:picChg>
      </pc:sldChg>
      <pc:sldChg chg="addSp delSp modSp add mod modClrScheme chgLayout">
        <pc:chgData name="Chi Kit Ken FONG" userId="233f042c-09e9-4a0c-9043-d675a582571a" providerId="ADAL" clId="{49B68355-91B0-A042-903E-D4E1C0CEC7F9}" dt="2022-09-28T05:03:01.952" v="240" actId="478"/>
        <pc:sldMkLst>
          <pc:docMk/>
          <pc:sldMk cId="1628946908" sldId="844"/>
        </pc:sldMkLst>
        <pc:spChg chg="add del mod ord">
          <ac:chgData name="Chi Kit Ken FONG" userId="233f042c-09e9-4a0c-9043-d675a582571a" providerId="ADAL" clId="{49B68355-91B0-A042-903E-D4E1C0CEC7F9}" dt="2022-09-28T05:03:01.952" v="240" actId="478"/>
          <ac:spMkLst>
            <pc:docMk/>
            <pc:sldMk cId="1628946908" sldId="844"/>
            <ac:spMk id="2" creationId="{5549F247-17A8-030C-ECA7-0F2566FA473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4.133" v="250" actId="1076"/>
        <pc:sldMkLst>
          <pc:docMk/>
          <pc:sldMk cId="3362836460" sldId="84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4.133" v="250" actId="1076"/>
          <ac:spMkLst>
            <pc:docMk/>
            <pc:sldMk cId="3362836460" sldId="845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9.192" v="251" actId="1076"/>
        <pc:sldMkLst>
          <pc:docMk/>
          <pc:sldMk cId="2046692209" sldId="84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9.192" v="251" actId="1076"/>
          <ac:spMkLst>
            <pc:docMk/>
            <pc:sldMk cId="2046692209" sldId="846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1:03.232" v="213" actId="1076"/>
        <pc:sldMkLst>
          <pc:docMk/>
          <pc:sldMk cId="2918531290" sldId="84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4:01:01.581" v="212" actId="14100"/>
          <ac:spMkLst>
            <pc:docMk/>
            <pc:sldMk cId="2918531290" sldId="847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4" creationId="{DC30CF5A-A87F-49CE-A6E4-43F6C9A031F9}"/>
          </ac:spMkLst>
        </pc:spChg>
        <pc:picChg chg="mod">
          <ac:chgData name="Chi Kit Ken FONG" userId="233f042c-09e9-4a0c-9043-d675a582571a" providerId="ADAL" clId="{49B68355-91B0-A042-903E-D4E1C0CEC7F9}" dt="2022-09-28T04:01:03.232" v="213" actId="1076"/>
          <ac:picMkLst>
            <pc:docMk/>
            <pc:sldMk cId="2918531290" sldId="847"/>
            <ac:picMk id="9" creationId="{B1E432E2-C73F-214E-A67A-379784872D7E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4:07.634" v="252" actId="1076"/>
        <pc:sldMkLst>
          <pc:docMk/>
          <pc:sldMk cId="2737421081" sldId="84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2" creationId="{65B2FF7D-547E-401F-AB85-3F2E47D0FF7E}"/>
          </ac:spMkLst>
        </pc:spChg>
        <pc:spChg chg="mod ord">
          <ac:chgData name="Chi Kit Ken FONG" userId="233f042c-09e9-4a0c-9043-d675a582571a" providerId="ADAL" clId="{49B68355-91B0-A042-903E-D4E1C0CEC7F9}" dt="2022-09-28T04:00:54.584" v="211" actId="14100"/>
          <ac:spMkLst>
            <pc:docMk/>
            <pc:sldMk cId="2737421081" sldId="848"/>
            <ac:spMk id="3" creationId="{9323442B-DED5-4E47-BF0A-F781FA6B1EB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4" creationId="{30518257-4304-4C18-A1E3-33C472A00D07}"/>
          </ac:spMkLst>
        </pc:spChg>
        <pc:picChg chg="mod">
          <ac:chgData name="Chi Kit Ken FONG" userId="233f042c-09e9-4a0c-9043-d675a582571a" providerId="ADAL" clId="{49B68355-91B0-A042-903E-D4E1C0CEC7F9}" dt="2022-09-28T05:04:07.634" v="252" actId="1076"/>
          <ac:picMkLst>
            <pc:docMk/>
            <pc:sldMk cId="2737421081" sldId="848"/>
            <ac:picMk id="10" creationId="{9EC11464-40E6-437C-85E5-CBF971A89DF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8:52.108" v="193" actId="27636"/>
        <pc:sldMkLst>
          <pc:docMk/>
          <pc:sldMk cId="2067788052" sldId="84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8:52.024" v="192" actId="404"/>
          <ac:spMkLst>
            <pc:docMk/>
            <pc:sldMk cId="2067788052" sldId="849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8:52.108" v="193" actId="27636"/>
          <ac:spMkLst>
            <pc:docMk/>
            <pc:sldMk cId="2067788052" sldId="849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0:08.858" v="210" actId="27636"/>
        <pc:sldMkLst>
          <pc:docMk/>
          <pc:sldMk cId="950286422" sldId="850"/>
        </pc:sldMkLst>
        <pc:spChg chg="mod ord">
          <ac:chgData name="Chi Kit Ken FONG" userId="233f042c-09e9-4a0c-9043-d675a582571a" providerId="ADAL" clId="{49B68355-91B0-A042-903E-D4E1C0CEC7F9}" dt="2022-09-28T03:59:59.453" v="206" actId="108"/>
          <ac:spMkLst>
            <pc:docMk/>
            <pc:sldMk cId="950286422" sldId="850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4:00:08.858" v="210" actId="27636"/>
          <ac:spMkLst>
            <pc:docMk/>
            <pc:sldMk cId="950286422" sldId="850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4:00:03.454" v="208" actId="27636"/>
          <ac:spMkLst>
            <pc:docMk/>
            <pc:sldMk cId="950286422" sldId="850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950286422" sldId="850"/>
            <ac:spMk id="5" creationId="{AA808253-2EE3-DF40-8899-F7072FDEF8C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0:25.967" v="67" actId="700"/>
        <pc:sldMkLst>
          <pc:docMk/>
          <pc:sldMk cId="1985136415" sldId="851"/>
        </pc:sldMkLst>
        <pc:spChg chg="add del 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3" creationId="{F8D45E89-3468-C9B1-AE19-969346905552}"/>
          </ac:spMkLst>
        </pc:spChg>
        <pc:spChg chg="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88" creationId="{00000000-0000-0000-0000-000000000000}"/>
          </ac:spMkLst>
        </pc:spChg>
      </pc:sldChg>
      <pc:sldChg chg="add">
        <pc:chgData name="Chi Kit Ken FONG" userId="233f042c-09e9-4a0c-9043-d675a582571a" providerId="ADAL" clId="{49B68355-91B0-A042-903E-D4E1C0CEC7F9}" dt="2022-09-28T03:38:38.676" v="44"/>
        <pc:sldMkLst>
          <pc:docMk/>
          <pc:sldMk cId="3571671544" sldId="852"/>
        </pc:sldMkLst>
      </pc:sldChg>
      <pc:sldChg chg="modSp add del mod modClrScheme chgLayout">
        <pc:chgData name="Chi Kit Ken FONG" userId="233f042c-09e9-4a0c-9043-d675a582571a" providerId="ADAL" clId="{49B68355-91B0-A042-903E-D4E1C0CEC7F9}" dt="2022-09-28T05:08:46.489" v="303" actId="2696"/>
        <pc:sldMkLst>
          <pc:docMk/>
          <pc:sldMk cId="561007397" sldId="853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49B68355-91B0-A042-903E-D4E1C0CEC7F9}" dt="2022-09-28T05:07:19.886" v="289" actId="20577"/>
          <ac:spMkLst>
            <pc:docMk/>
            <pc:sldMk cId="561007397" sldId="85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4" creationId="{E83A35B8-D8B8-485B-B3CD-4E292FA0CDCC}"/>
          </ac:spMkLst>
        </pc:spChg>
      </pc:sldChg>
      <pc:sldChg chg="add">
        <pc:chgData name="Chi Kit Ken FONG" userId="233f042c-09e9-4a0c-9043-d675a582571a" providerId="ADAL" clId="{49B68355-91B0-A042-903E-D4E1C0CEC7F9}" dt="2022-09-28T05:08:43.944" v="302"/>
        <pc:sldMkLst>
          <pc:docMk/>
          <pc:sldMk cId="3412317119" sldId="854"/>
        </pc:sldMkLst>
      </pc:sldChg>
      <pc:sldMasterChg chg="addSldLayout delSldLayout">
        <pc:chgData name="Chi Kit Ken FONG" userId="233f042c-09e9-4a0c-9043-d675a582571a" providerId="ADAL" clId="{49B68355-91B0-A042-903E-D4E1C0CEC7F9}" dt="2022-09-28T05:08:56.406" v="304" actId="18676"/>
        <pc:sldMasterMkLst>
          <pc:docMk/>
          <pc:sldMasterMk cId="0" sldId="2147483658"/>
        </pc:sldMasterMkLst>
        <pc:sldLayoutChg chg="add del">
          <pc:chgData name="Chi Kit Ken FONG" userId="233f042c-09e9-4a0c-9043-d675a582571a" providerId="ADAL" clId="{49B68355-91B0-A042-903E-D4E1C0CEC7F9}" dt="2022-09-28T05:08:56.406" v="304" actId="18676"/>
          <pc:sldLayoutMkLst>
            <pc:docMk/>
            <pc:sldMasterMk cId="0" sldId="2147483658"/>
            <pc:sldLayoutMk cId="203270740" sldId="2147483663"/>
          </pc:sldLayoutMkLst>
        </pc:sldLayoutChg>
        <pc:sldLayoutChg chg="del">
          <pc:chgData name="Chi Kit Ken FONG" userId="233f042c-09e9-4a0c-9043-d675a582571a" providerId="ADAL" clId="{49B68355-91B0-A042-903E-D4E1C0CEC7F9}" dt="2022-09-28T03:36:41.658" v="36" actId="2696"/>
          <pc:sldLayoutMkLst>
            <pc:docMk/>
            <pc:sldMasterMk cId="0" sldId="2147483658"/>
            <pc:sldLayoutMk cId="2353334488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6254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221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679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7753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2752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9242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5862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375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3337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4538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519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5611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3374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603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0423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699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250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9564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8771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5514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39893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5275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9873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42" name="Shape 54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1132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48" name="Shape 54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1983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51958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8160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66" name="Shape 56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94948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75445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47635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Shape 66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670" name="Shape 67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8632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Shape 67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678" name="Shape 67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83392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5290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0587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Shape 70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02" name="Shape 70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1913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2101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6373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18" name="Shape 71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8369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26" name="Shape 72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43189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26" name="Shape 72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68003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Shape 74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 algn="l"/>
            <a:endParaRPr/>
          </a:p>
        </p:txBody>
      </p:sp>
      <p:sp>
        <p:nvSpPr>
          <p:cNvPr id="741" name="Shape 74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55682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11736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07179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64939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10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052375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453685" y="2533163"/>
            <a:ext cx="54135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2" name="Google Shape;12;p2"/>
          <p:cNvSpPr/>
          <p:nvPr/>
        </p:nvSpPr>
        <p:spPr>
          <a:xfrm>
            <a:off x="4994896" y="2533163"/>
            <a:ext cx="54135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54135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4" name="Google Shape;14;p2"/>
          <p:cNvSpPr/>
          <p:nvPr/>
        </p:nvSpPr>
        <p:spPr>
          <a:xfrm>
            <a:off x="541069" y="2533163"/>
            <a:ext cx="3912525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6858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514350" y="2457278"/>
            <a:ext cx="582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2285778" y="3992850"/>
            <a:ext cx="22857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0" name="Google Shape;20;p3"/>
          <p:cNvSpPr/>
          <p:nvPr/>
        </p:nvSpPr>
        <p:spPr>
          <a:xfrm>
            <a:off x="4572203" y="3992850"/>
            <a:ext cx="22857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22857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94" y="4830281"/>
            <a:ext cx="6858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690156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 hasCustomPrompt="1"/>
          </p:nvPr>
        </p:nvSpPr>
        <p:spPr>
          <a:xfrm>
            <a:off x="670275" y="1373588"/>
            <a:ext cx="5690156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57175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 sz="1400">
                <a:solidFill>
                  <a:schemeClr val="dk1"/>
                </a:solidFill>
              </a:defRPr>
            </a:lvl1pPr>
            <a:lvl2pPr marL="68580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○"/>
              <a:defRPr sz="1400">
                <a:solidFill>
                  <a:schemeClr val="dk1"/>
                </a:solidFill>
              </a:defRPr>
            </a:lvl2pPr>
            <a:lvl3pPr marL="1028700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■"/>
              <a:defRPr sz="1400">
                <a:solidFill>
                  <a:schemeClr val="dk1"/>
                </a:solidFill>
              </a:defRPr>
            </a:lvl3pPr>
            <a:lvl4pPr marL="1371600" lvl="3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●"/>
              <a:defRPr sz="1400">
                <a:solidFill>
                  <a:schemeClr val="dk1"/>
                </a:solidFill>
              </a:defRPr>
            </a:lvl4pPr>
            <a:lvl5pPr marL="1714500" lvl="4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○"/>
              <a:defRPr sz="1400">
                <a:solidFill>
                  <a:schemeClr val="dk1"/>
                </a:solidFill>
              </a:defRPr>
            </a:lvl5pPr>
            <a:lvl6pPr marL="20574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24003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27432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30861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Text1</a:t>
            </a:r>
          </a:p>
          <a:p>
            <a:pPr lvl="1"/>
            <a:r>
              <a:rPr lang="en-US" dirty="0"/>
              <a:t>Text1</a:t>
            </a:r>
          </a:p>
          <a:p>
            <a:pPr lvl="2"/>
            <a:r>
              <a:rPr lang="en-US" dirty="0"/>
              <a:t>Text1</a:t>
            </a:r>
          </a:p>
          <a:p>
            <a:pPr lvl="3"/>
            <a:r>
              <a:rPr lang="en-US" dirty="0"/>
              <a:t>Text1</a:t>
            </a:r>
          </a:p>
          <a:p>
            <a:pPr lvl="4"/>
            <a:r>
              <a:rPr lang="en-US" dirty="0"/>
              <a:t>Text1</a:t>
            </a:r>
            <a:endParaRPr dirty="0"/>
          </a:p>
        </p:txBody>
      </p:sp>
      <p:sp>
        <p:nvSpPr>
          <p:cNvPr id="34" name="Google Shape;34;p5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5" name="Google Shape;35;p5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5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0" name="Google Shape;50;p7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2" name="Google Shape;52;p7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70275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2539803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4409330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7" name="Google Shape;67;p9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8" name="Google Shape;68;p9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9" name="Google Shape;69;p9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670275" y="4649963"/>
            <a:ext cx="484695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171450"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05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4" name="Google Shape;74;p10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6" name="Google Shape;76;p10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149D3-4F5B-7947-A10E-9333CCA428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1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976021"/>
            <a:ext cx="5407296" cy="2139553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3162246"/>
            <a:ext cx="5407296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4840039"/>
            <a:ext cx="912605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D49F96-6BD7-2D4A-B272-6BD89D5D84BA}" type="datetime1">
              <a:rPr lang="en-HK" smtClean="0"/>
              <a:t>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4840039"/>
            <a:ext cx="3950650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14239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14350"/>
            <a:ext cx="5400675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1755173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2478906"/>
            <a:ext cx="2501879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1762316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2478906"/>
            <a:ext cx="2501880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F9B8-8A8E-824D-A14C-1F2CF870754B}" type="datetime1">
              <a:rPr lang="en-HK" smtClean="0"/>
              <a:t>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98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714500"/>
            <a:ext cx="250188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1714500"/>
            <a:ext cx="250188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A5DA-4A25-744C-BD79-539A45CD504A}" type="datetime1">
              <a:rPr lang="en-HK" smtClean="0"/>
              <a:t>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2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655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5465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1341340"/>
            <a:ext cx="4703192" cy="1573670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2967210"/>
            <a:ext cx="3842816" cy="81467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4840039"/>
            <a:ext cx="90446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65D1C5-436F-914E-83E3-2345B7B66825}" type="datetime1">
              <a:rPr lang="en-HK" smtClean="0"/>
              <a:t>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4840039"/>
            <a:ext cx="3950650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23483" y="558352"/>
            <a:ext cx="6004192" cy="4012253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836500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4904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9421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1204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679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86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4070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5721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1519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57896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3125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8397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486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2959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77197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963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6749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96771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720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57682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3813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29917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60390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87542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27973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97421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52244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107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484695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5" r:id="rId5"/>
    <p:sldLayoutId id="2147483656" r:id="rId6"/>
    <p:sldLayoutId id="2147483659" r:id="rId7"/>
    <p:sldLayoutId id="2147483660" r:id="rId8"/>
    <p:sldLayoutId id="2147483661" r:id="rId9"/>
    <p:sldLayoutId id="2147483662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  <p:sldLayoutId id="2147483686" r:id="rId32"/>
    <p:sldLayoutId id="2147483687" r:id="rId33"/>
    <p:sldLayoutId id="2147483688" r:id="rId34"/>
    <p:sldLayoutId id="2147483689" r:id="rId35"/>
    <p:sldLayoutId id="2147483690" r:id="rId36"/>
    <p:sldLayoutId id="2147483691" r:id="rId37"/>
    <p:sldLayoutId id="2147483692" r:id="rId38"/>
    <p:sldLayoutId id="2147483693" r:id="rId39"/>
    <p:sldLayoutId id="2147483694" r:id="rId4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Review of Lecture 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76991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What’s </a:t>
            </a:r>
            <a:r>
              <a:rPr lang="en-US" dirty="0">
                <a:solidFill>
                  <a:srgbClr val="2185C5"/>
                </a:solidFill>
              </a:rPr>
              <a:t>function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to </a:t>
            </a:r>
            <a:r>
              <a:rPr lang="en-US" dirty="0">
                <a:solidFill>
                  <a:srgbClr val="2185C5"/>
                </a:solidFill>
              </a:rPr>
              <a:t>store</a:t>
            </a:r>
            <a:r>
              <a:rPr lang="en-US" dirty="0"/>
              <a:t> and </a:t>
            </a:r>
            <a:r>
              <a:rPr lang="en-US" dirty="0">
                <a:solidFill>
                  <a:srgbClr val="2185C5"/>
                </a:solidFill>
              </a:rPr>
              <a:t>reuse</a:t>
            </a:r>
            <a:r>
              <a:rPr lang="en-US" dirty="0"/>
              <a:t> codes</a:t>
            </a:r>
          </a:p>
          <a:p>
            <a:pPr lvl="1"/>
            <a:r>
              <a:rPr lang="en-US" dirty="0">
                <a:solidFill>
                  <a:srgbClr val="2185C5"/>
                </a:solidFill>
              </a:rPr>
              <a:t>define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header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name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arguments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body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return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call</a:t>
            </a:r>
            <a:r>
              <a:rPr lang="en-US" dirty="0"/>
              <a:t>, </a:t>
            </a:r>
            <a:r>
              <a:rPr lang="en-US" dirty="0">
                <a:solidFill>
                  <a:srgbClr val="2185C5"/>
                </a:solidFill>
              </a:rPr>
              <a:t>parameters</a:t>
            </a:r>
          </a:p>
          <a:p>
            <a:r>
              <a:rPr lang="en-US" dirty="0">
                <a:solidFill>
                  <a:srgbClr val="2185C5"/>
                </a:solidFill>
              </a:rPr>
              <a:t>Built-in functions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Import module before using </a:t>
            </a:r>
            <a:r>
              <a:rPr lang="en-US" dirty="0"/>
              <a:t>its functions / variables</a:t>
            </a:r>
          </a:p>
          <a:p>
            <a:pPr lvl="1"/>
            <a:r>
              <a:rPr lang="en-US" dirty="0"/>
              <a:t>Usage of </a:t>
            </a:r>
            <a:r>
              <a:rPr lang="en-US" dirty="0" err="1">
                <a:solidFill>
                  <a:srgbClr val="2185C5"/>
                </a:solidFill>
              </a:rPr>
              <a:t>dir</a:t>
            </a:r>
            <a:r>
              <a:rPr lang="en-US" dirty="0">
                <a:solidFill>
                  <a:srgbClr val="2185C5"/>
                </a:solidFill>
              </a:rPr>
              <a:t>() </a:t>
            </a:r>
            <a:r>
              <a:rPr lang="en-US" dirty="0"/>
              <a:t>and </a:t>
            </a:r>
            <a:r>
              <a:rPr lang="en-US" dirty="0">
                <a:solidFill>
                  <a:srgbClr val="2185C5"/>
                </a:solidFill>
              </a:rPr>
              <a:t>help()</a:t>
            </a:r>
          </a:p>
          <a:p>
            <a:pPr lvl="1"/>
            <a:r>
              <a:rPr lang="en-US" dirty="0">
                <a:solidFill>
                  <a:srgbClr val="2185C5"/>
                </a:solidFill>
              </a:rPr>
              <a:t>Passing</a:t>
            </a:r>
            <a:r>
              <a:rPr lang="en-US" dirty="0"/>
              <a:t> </a:t>
            </a:r>
            <a:r>
              <a:rPr lang="en-US" dirty="0">
                <a:solidFill>
                  <a:srgbClr val="2185C5"/>
                </a:solidFill>
              </a:rPr>
              <a:t>arguments</a:t>
            </a:r>
          </a:p>
          <a:p>
            <a:r>
              <a:rPr lang="en-US" dirty="0"/>
              <a:t>Debugging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Save before run</a:t>
            </a:r>
            <a:r>
              <a:rPr lang="en-US" dirty="0"/>
              <a:t>, define before use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2185C5"/>
                </a:solidFill>
              </a:rPr>
              <a:t>print() to checking whether a code is executed </a:t>
            </a:r>
            <a:r>
              <a:rPr lang="en-US" dirty="0"/>
              <a:t>during debugging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</a:t>
            </a:fld>
            <a:endParaRPr lang="en-US" altLang="zh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0C8ED-CF94-664B-8527-DF602ADDBEA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101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5"/>
                </a:solidFill>
              </a:rPr>
              <a:t>User-defined functions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185C5"/>
                </a:solidFill>
              </a:rPr>
              <a:t>Define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5"/>
                </a:solidFill>
              </a:rPr>
              <a:t>use</a:t>
            </a:r>
            <a:r>
              <a:rPr lang="en-US" sz="1200" dirty="0"/>
              <a:t> - </a:t>
            </a:r>
            <a:r>
              <a:rPr lang="en-US" sz="1200" dirty="0">
                <a:solidFill>
                  <a:srgbClr val="2185C5"/>
                </a:solidFill>
              </a:rPr>
              <a:t>def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5"/>
                </a:solidFill>
              </a:rPr>
              <a:t>call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F20052"/>
                </a:solidFill>
              </a:rPr>
              <a:t>Local variables defined in a function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Flow of execution – detour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185C5"/>
                </a:solidFill>
              </a:rPr>
              <a:t>Arguments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2185C5"/>
                </a:solidFill>
              </a:rPr>
              <a:t>parameters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2185C5"/>
                </a:solidFill>
              </a:rPr>
              <a:t>return</a:t>
            </a:r>
            <a:r>
              <a:rPr lang="en-US" sz="1200" dirty="0"/>
              <a:t> values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185C5"/>
                </a:solidFill>
              </a:rPr>
              <a:t>Multiple parameters / arguments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185C5"/>
                </a:solidFill>
              </a:rPr>
              <a:t>Void</a:t>
            </a:r>
            <a:r>
              <a:rPr lang="en-US" sz="1200" dirty="0"/>
              <a:t> functions and  </a:t>
            </a:r>
            <a:r>
              <a:rPr lang="en-US" sz="1200" dirty="0">
                <a:solidFill>
                  <a:srgbClr val="2185C5"/>
                </a:solidFill>
              </a:rPr>
              <a:t>fruitful</a:t>
            </a:r>
            <a:r>
              <a:rPr lang="en-US" sz="1200" dirty="0"/>
              <a:t> functions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Why/How to organize functions</a:t>
            </a:r>
          </a:p>
          <a:p>
            <a:pPr marL="1028700" lvl="2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185C5"/>
                </a:solidFill>
              </a:rPr>
              <a:t>Break into logical chunks</a:t>
            </a:r>
          </a:p>
          <a:p>
            <a:pPr marL="1028700" lvl="2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185C5"/>
                </a:solidFill>
              </a:rPr>
              <a:t>Reusable</a:t>
            </a:r>
            <a:r>
              <a:rPr lang="en-US" sz="1200" dirty="0"/>
              <a:t>, and easy to maintain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5"/>
                </a:solidFill>
              </a:rPr>
              <a:t>Positioned arguments </a:t>
            </a:r>
            <a:r>
              <a:rPr lang="en-US" sz="1200" dirty="0"/>
              <a:t>and </a:t>
            </a:r>
            <a:r>
              <a:rPr lang="en-US" sz="1200" dirty="0">
                <a:solidFill>
                  <a:srgbClr val="2185C5"/>
                </a:solidFill>
              </a:rPr>
              <a:t>keyword arguments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5"/>
                </a:solidFill>
              </a:rPr>
              <a:t>Functions are objects</a:t>
            </a:r>
          </a:p>
        </p:txBody>
      </p:sp>
    </p:spTree>
    <p:extLst>
      <p:ext uri="{BB962C8B-B14F-4D97-AF65-F5344CB8AC3E}">
        <p14:creationId xmlns:p14="http://schemas.microsoft.com/office/powerpoint/2010/main" val="324540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42F0-096B-49A7-AA75-914AC974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Review: Positional Arguments and Keyword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99D96-5ADA-42C4-B8DE-21BFD76DB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4" y="1373588"/>
            <a:ext cx="5959125" cy="3552300"/>
          </a:xfrm>
        </p:spPr>
        <p:txBody>
          <a:bodyPr/>
          <a:lstStyle/>
          <a:p>
            <a:r>
              <a:rPr lang="en-US"/>
              <a:t>Default Values</a:t>
            </a:r>
          </a:p>
          <a:p>
            <a:pPr lvl="1"/>
            <a:r>
              <a:rPr lang="en-US"/>
              <a:t>When writing a function, you can define a default value for each parameter</a:t>
            </a:r>
          </a:p>
          <a:p>
            <a:pPr lvl="1"/>
            <a:r>
              <a:rPr lang="en-US"/>
              <a:t>If an argument’s value for a parameter is provided in the function call, the value is used, otherwise, the default value is used.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Default arguments must be specified after non-default arguments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0CF5A-A87F-49CE-A6E4-43F6C9A031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</a:t>
            </a:fld>
            <a:endParaRPr lang="en-US" altLang="zh-C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828661-64BA-F940-9FFE-E0EC2B697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046848"/>
            <a:ext cx="3032410" cy="196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7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lvl="0"/>
            <a:r>
              <a:rPr lang="en"/>
              <a:t>CDS1001 – </a:t>
            </a:r>
            <a:r>
              <a:rPr lang="en-GB"/>
              <a:t>Iterations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4EDB3-B869-CEAE-ECEA-A438AC9E4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08" y="4539430"/>
            <a:ext cx="350608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session will be recorded!</a:t>
            </a:r>
            <a:endParaRPr lang="zh-CN" altLang="en-US" sz="2000">
              <a:solidFill>
                <a:srgbClr val="FF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27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49" y="2457278"/>
            <a:ext cx="6088673" cy="1159800"/>
          </a:xfrm>
        </p:spPr>
        <p:txBody>
          <a:bodyPr spcFirstLastPara="1" vert="horz" wrap="square" lIns="68580" tIns="34290" rIns="68580" bIns="34290" rtlCol="0" anchor="t" anchorCtr="0">
            <a:normAutofit fontScale="90000"/>
          </a:bodyPr>
          <a:lstStyle/>
          <a:p>
            <a:pPr algn="l" defTabSz="685800"/>
            <a:r>
              <a:rPr lang="en-US" sz="3600" dirty="0"/>
              <a:t>Case Study: Computing Shipping Cost with </a:t>
            </a:r>
            <a:r>
              <a:rPr lang="en-US" dirty="0"/>
              <a:t>V</a:t>
            </a:r>
            <a:r>
              <a:rPr lang="en-US" sz="3600" dirty="0"/>
              <a:t>olume Discounts for Multiple Cargoes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4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65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5" y="604573"/>
            <a:ext cx="5690156" cy="857400"/>
          </a:xfrm>
        </p:spPr>
        <p:txBody>
          <a:bodyPr>
            <a:normAutofit fontScale="90000"/>
          </a:bodyPr>
          <a:lstStyle/>
          <a:p>
            <a:r>
              <a:rPr lang="en-US"/>
              <a:t>Computing Shipping Cost with Volume Discounts for multiple cargoes: Problem Description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5A4A5-EC60-4DA3-86CE-818ECDB2E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93484" cy="3552300"/>
          </a:xfrm>
        </p:spPr>
        <p:txBody>
          <a:bodyPr>
            <a:normAutofit fontScale="92500" lnSpcReduction="20000"/>
          </a:bodyPr>
          <a:lstStyle/>
          <a:p>
            <a:r>
              <a:rPr lang="en-US" sz="1350"/>
              <a:t>FE plans to ship cargoes from Hong Kong to Los Angeles every month</a:t>
            </a:r>
          </a:p>
          <a:p>
            <a:r>
              <a:rPr lang="en-US" sz="1350"/>
              <a:t>A carrier quotes a shipping rate (USD/container) and a volume discount:</a:t>
            </a:r>
          </a:p>
          <a:p>
            <a:pPr lvl="1"/>
            <a:r>
              <a:rPr lang="en-US" sz="1350"/>
              <a:t>shipping rate = 1000 USD/container</a:t>
            </a:r>
          </a:p>
          <a:p>
            <a:pPr lvl="1"/>
            <a:r>
              <a:rPr lang="en-US" sz="1350"/>
              <a:t>If 200&gt; shipping volume &gt;= 100 containers, then 10% discount is applied</a:t>
            </a:r>
          </a:p>
          <a:p>
            <a:pPr lvl="1"/>
            <a:r>
              <a:rPr lang="en-US" sz="1350"/>
              <a:t>If shipping volume &gt;= 200 containers, then 20% discount is applied</a:t>
            </a:r>
          </a:p>
          <a:p>
            <a:r>
              <a:rPr lang="en-US" sz="1350">
                <a:solidFill>
                  <a:srgbClr val="FF0000"/>
                </a:solidFill>
              </a:rPr>
              <a:t>FE wants to know the total shipping cost for the following six months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5</a:t>
            </a:fld>
            <a:endParaRPr lang="en-US" altLang="zh-CN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480FE8E-8B7B-4CD8-96BB-0A3992D95651}"/>
              </a:ext>
            </a:extLst>
          </p:cNvPr>
          <p:cNvSpPr txBox="1">
            <a:spLocks/>
          </p:cNvSpPr>
          <p:nvPr/>
        </p:nvSpPr>
        <p:spPr bwMode="auto">
          <a:xfrm>
            <a:off x="3563759" y="1468683"/>
            <a:ext cx="3207614" cy="275162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25" u="sng"/>
              <a:t>Input: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Enter shipping quantity for month 1: 150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Enter shipping quantity for month 2: 160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Enter shipping quantity for month 3: 240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Enter shipping quantity for month 4: 250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Enter shipping quantity for month 5: 180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Enter shipping quantity for month 6: 170</a:t>
            </a:r>
          </a:p>
          <a:p>
            <a:pPr marL="0" indent="0">
              <a:buNone/>
            </a:pPr>
            <a:r>
              <a:rPr lang="en-US" sz="1125" u="sng"/>
              <a:t>Output:</a:t>
            </a:r>
          </a:p>
          <a:p>
            <a:pPr marL="0" indent="0">
              <a:buNone/>
            </a:pPr>
            <a:r>
              <a:rPr lang="en-US" sz="1013">
                <a:latin typeface="Courier"/>
              </a:rPr>
              <a:t>Total cost: 986000.0</a:t>
            </a:r>
          </a:p>
        </p:txBody>
      </p:sp>
    </p:spTree>
    <p:extLst>
      <p:ext uri="{BB962C8B-B14F-4D97-AF65-F5344CB8AC3E}">
        <p14:creationId xmlns:p14="http://schemas.microsoft.com/office/powerpoint/2010/main" val="840993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CE417-D0F5-4831-81B9-C3D0C0CF0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Repeated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9B84E-8E99-40D4-9701-C605E2E8B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627626" cy="3552300"/>
          </a:xfrm>
        </p:spPr>
        <p:txBody>
          <a:bodyPr/>
          <a:lstStyle/>
          <a:p>
            <a:r>
              <a:rPr lang="en-US" dirty="0"/>
              <a:t>FE wants to know the total shipping cost for the following six months</a:t>
            </a:r>
          </a:p>
          <a:p>
            <a:r>
              <a:rPr lang="en-US" dirty="0"/>
              <a:t>Drawbacks of repeated code: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Lengthy, boring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Hard to test and maintain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76F22-0089-41B2-B65A-E3A81D9217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</a:t>
            </a:fld>
            <a:endParaRPr lang="en-US" altLang="zh-C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DD85D5-B6A1-4065-8855-CEB2B90ED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670" y="1317653"/>
            <a:ext cx="3188324" cy="372451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3D22D4-1230-40A3-8FB1-98B0799F95BF}"/>
              </a:ext>
            </a:extLst>
          </p:cNvPr>
          <p:cNvSpPr/>
          <p:nvPr/>
        </p:nvSpPr>
        <p:spPr>
          <a:xfrm>
            <a:off x="3360670" y="2369821"/>
            <a:ext cx="3125555" cy="36454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425364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693B20-9BB1-4379-83C2-0C701474E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92" y="2225937"/>
            <a:ext cx="5452885" cy="224775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Python Code with Iterations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5A4A5-EC60-4DA3-86CE-818ECDB2E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 wants to know the total shipping cost for the following six months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7</a:t>
            </a:fld>
            <a:endParaRPr lang="en-US" altLang="zh-C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A35D5D2-D96C-4AAD-95AB-D8499E233776}"/>
              </a:ext>
            </a:extLst>
          </p:cNvPr>
          <p:cNvGrpSpPr/>
          <p:nvPr/>
        </p:nvGrpSpPr>
        <p:grpSpPr>
          <a:xfrm>
            <a:off x="1088592" y="3291499"/>
            <a:ext cx="5510170" cy="909843"/>
            <a:chOff x="1167517" y="4008293"/>
            <a:chExt cx="10364478" cy="171139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9C7A24-94BE-AC42-BE6F-E579BA20D6CF}"/>
                </a:ext>
              </a:extLst>
            </p:cNvPr>
            <p:cNvSpPr/>
            <p:nvPr/>
          </p:nvSpPr>
          <p:spPr>
            <a:xfrm>
              <a:off x="1167517" y="4495546"/>
              <a:ext cx="10256726" cy="122413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77FCE8-FC8F-3343-850E-968C92934C49}"/>
                </a:ext>
              </a:extLst>
            </p:cNvPr>
            <p:cNvSpPr txBox="1"/>
            <p:nvPr/>
          </p:nvSpPr>
          <p:spPr>
            <a:xfrm>
              <a:off x="4619227" y="4008293"/>
              <a:ext cx="6912768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>
                  <a:solidFill>
                    <a:srgbClr val="FF0000"/>
                  </a:solidFill>
                </a:rPr>
                <a:t>Iterations: repeat the same action (reusable code):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77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F11A-0876-9340-AC7E-AED1DBCD8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2976823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 fontScale="90000"/>
          </a:bodyPr>
          <a:lstStyle/>
          <a:p>
            <a:pPr algn="l" defTabSz="685800"/>
            <a:r>
              <a:rPr lang="en-US"/>
              <a:t>Loop (iterations): Basics and indefinite loop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7A572-B75E-DE4A-91F5-DF2A40FFAD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8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245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C3CA-6D58-46DF-9864-7F30DA66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Loop: Repeat the same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52865-2966-4BAB-93B4-CE9D9C504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Computers are often used to </a:t>
            </a:r>
            <a:r>
              <a:rPr lang="en-US">
                <a:solidFill>
                  <a:srgbClr val="1F85C6"/>
                </a:solidFill>
              </a:rPr>
              <a:t>automate repetitive tasks</a:t>
            </a:r>
            <a:r>
              <a:rPr lang="en-US"/>
              <a:t>. </a:t>
            </a:r>
          </a:p>
          <a:p>
            <a:r>
              <a:rPr lang="en-US">
                <a:solidFill>
                  <a:srgbClr val="1F85C6"/>
                </a:solidFill>
              </a:rPr>
              <a:t>Repeating</a:t>
            </a:r>
            <a:r>
              <a:rPr lang="en-US"/>
              <a:t> identical or similar tasks without making errors is something that computers do well and people do poorly. </a:t>
            </a:r>
          </a:p>
          <a:p>
            <a:r>
              <a:rPr lang="en-US"/>
              <a:t>Python provides several language features to make it easier.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while loop (indefinite loop) </a:t>
            </a:r>
            <a:r>
              <a:rPr lang="en-US"/>
              <a:t>and </a:t>
            </a:r>
            <a:r>
              <a:rPr lang="en-US">
                <a:solidFill>
                  <a:srgbClr val="1F85C6"/>
                </a:solidFill>
              </a:rPr>
              <a:t>for loop (definite loop)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AD7512-9142-49F4-B2EC-0FECB8B67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348" y="3274294"/>
            <a:ext cx="2566817" cy="1126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B4717C-980F-4534-9F0A-786D3F4F3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46" y="3274294"/>
            <a:ext cx="2285455" cy="102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62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87A8-76DE-44D1-8581-9806F143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while (indefinite)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C82DF-6907-429D-9E08-3865671F9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3314" y="2082486"/>
            <a:ext cx="3975038" cy="1185263"/>
          </a:xfrm>
        </p:spPr>
        <p:txBody>
          <a:bodyPr/>
          <a:lstStyle/>
          <a:p>
            <a:pPr marL="342900" indent="-342900">
              <a:buClr>
                <a:schemeClr val="tx2">
                  <a:lumMod val="10000"/>
                </a:schemeClr>
              </a:buClr>
              <a:buSzPct val="100000"/>
              <a:buFont typeface="+mj-lt"/>
              <a:buAutoNum type="arabicPeriod"/>
            </a:pPr>
            <a:r>
              <a:rPr lang="en-US" sz="1200">
                <a:solidFill>
                  <a:srgbClr val="1F85C6"/>
                </a:solidFill>
              </a:rPr>
              <a:t>Evaluate the condition</a:t>
            </a: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, yielding True or False.</a:t>
            </a:r>
          </a:p>
          <a:p>
            <a:pPr marL="342900" indent="-342900">
              <a:buClr>
                <a:schemeClr val="tx2">
                  <a:lumMod val="10000"/>
                </a:schemeClr>
              </a:buClr>
              <a:buSzPct val="100000"/>
              <a:buFont typeface="+mj-lt"/>
              <a:buAutoNum type="arabicPeriod"/>
            </a:pP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If the </a:t>
            </a:r>
            <a:r>
              <a:rPr lang="en-US" sz="1200">
                <a:solidFill>
                  <a:srgbClr val="1F85C6"/>
                </a:solidFill>
              </a:rPr>
              <a:t>condition is false</a:t>
            </a: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sz="1200">
                <a:solidFill>
                  <a:srgbClr val="1F85C6"/>
                </a:solidFill>
              </a:rPr>
              <a:t>exit the while statement </a:t>
            </a: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and </a:t>
            </a:r>
            <a:r>
              <a:rPr lang="en-US" sz="1200">
                <a:solidFill>
                  <a:srgbClr val="1F85C6"/>
                </a:solidFill>
              </a:rPr>
              <a:t>continue execution </a:t>
            </a: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at the next statement.</a:t>
            </a:r>
          </a:p>
          <a:p>
            <a:pPr marL="342900" indent="-342900">
              <a:buClr>
                <a:schemeClr val="tx2">
                  <a:lumMod val="10000"/>
                </a:schemeClr>
              </a:buClr>
              <a:buSzPct val="100000"/>
              <a:buFont typeface="+mj-lt"/>
              <a:buAutoNum type="arabicPeriod"/>
            </a:pP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If the </a:t>
            </a:r>
            <a:r>
              <a:rPr lang="en-US" sz="1200">
                <a:solidFill>
                  <a:srgbClr val="1F85C6"/>
                </a:solidFill>
              </a:rPr>
              <a:t>condition is true</a:t>
            </a: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sz="1200">
                <a:solidFill>
                  <a:srgbClr val="1F85C6"/>
                </a:solidFill>
              </a:rPr>
              <a:t>execute the statements in the (indented) body</a:t>
            </a:r>
            <a:r>
              <a:rPr lang="en-US" sz="1200">
                <a:solidFill>
                  <a:schemeClr val="tx2">
                    <a:lumMod val="10000"/>
                  </a:schemeClr>
                </a:solidFill>
              </a:rPr>
              <a:t>, and then go back to Step 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B3001-531C-4889-A754-20162D8528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10</a:t>
            </a:fld>
            <a:endParaRPr lang="en-US" altLang="zh-CN"/>
          </a:p>
        </p:txBody>
      </p:sp>
      <p:sp>
        <p:nvSpPr>
          <p:cNvPr id="6" name="Shape 213">
            <a:extLst>
              <a:ext uri="{FF2B5EF4-FFF2-40B4-BE49-F238E27FC236}">
                <a16:creationId xmlns:a16="http://schemas.microsoft.com/office/drawing/2014/main" id="{CA3A0E98-0A7A-404F-AC20-36C1C089AF87}"/>
              </a:ext>
            </a:extLst>
          </p:cNvPr>
          <p:cNvSpPr txBox="1"/>
          <p:nvPr/>
        </p:nvSpPr>
        <p:spPr>
          <a:xfrm>
            <a:off x="1397286" y="1510133"/>
            <a:ext cx="2757269" cy="495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lIns="102870" tIns="102870" rIns="102870" bIns="10287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condition </a:t>
            </a:r>
            <a:r>
              <a:rPr lang="en-US" sz="1800">
                <a:latin typeface="Courier"/>
                <a:ea typeface="Courier"/>
                <a:cs typeface="Courier"/>
                <a:sym typeface="Courier New"/>
              </a:rPr>
              <a:t>: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statements in the body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95311F-9E14-498E-BE7C-F0DABF49A25A}"/>
              </a:ext>
            </a:extLst>
          </p:cNvPr>
          <p:cNvGrpSpPr/>
          <p:nvPr/>
        </p:nvGrpSpPr>
        <p:grpSpPr>
          <a:xfrm>
            <a:off x="517832" y="3123687"/>
            <a:ext cx="2686205" cy="1863207"/>
            <a:chOff x="235138" y="2564904"/>
            <a:chExt cx="4775475" cy="3312368"/>
          </a:xfrm>
        </p:grpSpPr>
        <p:sp>
          <p:nvSpPr>
            <p:cNvPr id="7" name="Flowchart: Decision 6">
              <a:extLst>
                <a:ext uri="{FF2B5EF4-FFF2-40B4-BE49-F238E27FC236}">
                  <a16:creationId xmlns:a16="http://schemas.microsoft.com/office/drawing/2014/main" id="{C1C41571-E4A9-44CD-BF25-698944F26023}"/>
                </a:ext>
              </a:extLst>
            </p:cNvPr>
            <p:cNvSpPr/>
            <p:nvPr/>
          </p:nvSpPr>
          <p:spPr>
            <a:xfrm>
              <a:off x="1271464" y="3009926"/>
              <a:ext cx="2232248" cy="504056"/>
            </a:xfrm>
            <a:prstGeom prst="flowChartDecisi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condition</a:t>
              </a:r>
            </a:p>
          </p:txBody>
        </p:sp>
        <p:sp>
          <p:nvSpPr>
            <p:cNvPr id="8" name="Flowchart: Process 7">
              <a:extLst>
                <a:ext uri="{FF2B5EF4-FFF2-40B4-BE49-F238E27FC236}">
                  <a16:creationId xmlns:a16="http://schemas.microsoft.com/office/drawing/2014/main" id="{146EFBC1-A93C-4D2C-A4AF-C3563E249E3E}"/>
                </a:ext>
              </a:extLst>
            </p:cNvPr>
            <p:cNvSpPr/>
            <p:nvPr/>
          </p:nvSpPr>
          <p:spPr>
            <a:xfrm>
              <a:off x="3138405" y="3956206"/>
              <a:ext cx="1872208" cy="576064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Statements </a:t>
              </a:r>
            </a:p>
            <a:p>
              <a:pPr algn="ctr"/>
              <a:r>
                <a:rPr lang="en-US" sz="900"/>
                <a:t>in the body</a:t>
              </a:r>
            </a:p>
          </p:txBody>
        </p:sp>
        <p:sp>
          <p:nvSpPr>
            <p:cNvPr id="9" name="Flowchart: Process 8">
              <a:extLst>
                <a:ext uri="{FF2B5EF4-FFF2-40B4-BE49-F238E27FC236}">
                  <a16:creationId xmlns:a16="http://schemas.microsoft.com/office/drawing/2014/main" id="{ABD833FE-5E52-4565-B4B0-9206BF88A213}"/>
                </a:ext>
              </a:extLst>
            </p:cNvPr>
            <p:cNvSpPr/>
            <p:nvPr/>
          </p:nvSpPr>
          <p:spPr>
            <a:xfrm>
              <a:off x="1055440" y="5301208"/>
              <a:ext cx="1872208" cy="576064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Statements </a:t>
              </a:r>
            </a:p>
            <a:p>
              <a:pPr algn="ctr"/>
              <a:r>
                <a:rPr lang="en-US" sz="900"/>
                <a:t>outside the body</a:t>
              </a:r>
            </a:p>
          </p:txBody>
        </p:sp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BDD1090A-A391-4D1D-86AE-D94CAC679F37}"/>
                </a:ext>
              </a:extLst>
            </p:cNvPr>
            <p:cNvCxnSpPr>
              <a:stCxn id="7" idx="3"/>
              <a:endCxn id="8" idx="0"/>
            </p:cNvCxnSpPr>
            <p:nvPr/>
          </p:nvCxnSpPr>
          <p:spPr>
            <a:xfrm>
              <a:off x="3503712" y="3261954"/>
              <a:ext cx="570797" cy="694252"/>
            </a:xfrm>
            <a:prstGeom prst="bentConnector2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54CDF4C5-AC5D-471C-B770-B4A4F3B571AE}"/>
                </a:ext>
              </a:extLst>
            </p:cNvPr>
            <p:cNvCxnSpPr>
              <a:stCxn id="8" idx="1"/>
              <a:endCxn id="7" idx="2"/>
            </p:cNvCxnSpPr>
            <p:nvPr/>
          </p:nvCxnSpPr>
          <p:spPr>
            <a:xfrm rot="10800000">
              <a:off x="2387589" y="3513982"/>
              <a:ext cx="750817" cy="730256"/>
            </a:xfrm>
            <a:prstGeom prst="bentConnector2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9687643F-D22C-4AA8-9205-AEEDF5E65E1F}"/>
                </a:ext>
              </a:extLst>
            </p:cNvPr>
            <p:cNvCxnSpPr>
              <a:stCxn id="7" idx="1"/>
              <a:endCxn id="9" idx="0"/>
            </p:cNvCxnSpPr>
            <p:nvPr/>
          </p:nvCxnSpPr>
          <p:spPr>
            <a:xfrm rot="10800000" flipH="1" flipV="1">
              <a:off x="1271464" y="3261954"/>
              <a:ext cx="720080" cy="2039254"/>
            </a:xfrm>
            <a:prstGeom prst="bentConnector4">
              <a:avLst>
                <a:gd name="adj1" fmla="val -31746"/>
                <a:gd name="adj2" fmla="val 56179"/>
              </a:avLst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1340FA3-E227-4B0A-B507-9335EF5336A3}"/>
                </a:ext>
              </a:extLst>
            </p:cNvPr>
            <p:cNvCxnSpPr>
              <a:endCxn id="7" idx="0"/>
            </p:cNvCxnSpPr>
            <p:nvPr/>
          </p:nvCxnSpPr>
          <p:spPr>
            <a:xfrm>
              <a:off x="2387588" y="2564904"/>
              <a:ext cx="0" cy="445022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780FF63-95FF-40E1-866A-0579D76C02A0}"/>
                </a:ext>
              </a:extLst>
            </p:cNvPr>
            <p:cNvSpPr txBox="1"/>
            <p:nvPr/>
          </p:nvSpPr>
          <p:spPr>
            <a:xfrm>
              <a:off x="4159289" y="3365763"/>
              <a:ext cx="804210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/>
                <a:t>True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081627-11EE-4083-A6FE-CFE2B023D019}"/>
                </a:ext>
              </a:extLst>
            </p:cNvPr>
            <p:cNvSpPr txBox="1"/>
            <p:nvPr/>
          </p:nvSpPr>
          <p:spPr>
            <a:xfrm>
              <a:off x="235138" y="3424415"/>
              <a:ext cx="895403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/>
                <a:t>False</a:t>
              </a:r>
            </a:p>
          </p:txBody>
        </p:sp>
      </p:grp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52B8D3EB-B532-4209-BFB6-31E6B1419172}"/>
              </a:ext>
            </a:extLst>
          </p:cNvPr>
          <p:cNvSpPr/>
          <p:nvPr/>
        </p:nvSpPr>
        <p:spPr>
          <a:xfrm>
            <a:off x="2466037" y="4359397"/>
            <a:ext cx="4131460" cy="344615"/>
          </a:xfrm>
          <a:prstGeom prst="flowChartProcess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50">
                <a:solidFill>
                  <a:srgbClr val="7030A0"/>
                </a:solidFill>
                <a:latin typeface="Merriweather"/>
              </a:rPr>
              <a:t>Each time we execute an </a:t>
            </a:r>
            <a:r>
              <a:rPr lang="en-US" sz="1050">
                <a:solidFill>
                  <a:srgbClr val="FF0000"/>
                </a:solidFill>
                <a:latin typeface="Merriweather"/>
              </a:rPr>
              <a:t>iteration</a:t>
            </a:r>
            <a:r>
              <a:rPr lang="en-US" sz="1050">
                <a:solidFill>
                  <a:srgbClr val="7030A0"/>
                </a:solidFill>
                <a:latin typeface="Merriweather"/>
              </a:rPr>
              <a:t> of the body of the loop</a:t>
            </a:r>
            <a:endParaRPr lang="en-US" sz="1050">
              <a:solidFill>
                <a:srgbClr val="FF0000"/>
              </a:solidFill>
              <a:latin typeface="Merriweather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932AF0C-7903-4DEB-9CB3-E0D7591F3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599" y="1136012"/>
            <a:ext cx="2338898" cy="102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1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sym typeface="Cabin"/>
              </a:rPr>
              <a:t>while loop for repeated steps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3242812" y="1558454"/>
            <a:ext cx="1784913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algn="ctr"/>
            <a:endParaRPr sz="1519" b="1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n = 5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n &gt; 0 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print(n)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n = n - 1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print(n)</a:t>
            </a:r>
          </a:p>
        </p:txBody>
      </p:sp>
      <p:cxnSp>
        <p:nvCxnSpPr>
          <p:cNvPr id="214" name="Shape 214"/>
          <p:cNvCxnSpPr/>
          <p:nvPr/>
        </p:nvCxnSpPr>
        <p:spPr>
          <a:xfrm rot="10800000">
            <a:off x="1455986" y="1798887"/>
            <a:ext cx="6027" cy="2390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5" name="Shape 215"/>
          <p:cNvCxnSpPr/>
          <p:nvPr/>
        </p:nvCxnSpPr>
        <p:spPr>
          <a:xfrm flipH="1">
            <a:off x="4649243" y="2136428"/>
            <a:ext cx="826442" cy="216322"/>
          </a:xfrm>
          <a:prstGeom prst="straightConnector1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16" name="Shape 216"/>
          <p:cNvSpPr/>
          <p:nvPr/>
        </p:nvSpPr>
        <p:spPr>
          <a:xfrm>
            <a:off x="858590" y="2035300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n &gt; 0 ?</a:t>
            </a:r>
          </a:p>
        </p:txBody>
      </p:sp>
      <p:cxnSp>
        <p:nvCxnSpPr>
          <p:cNvPr id="217" name="Shape 217"/>
          <p:cNvCxnSpPr/>
          <p:nvPr/>
        </p:nvCxnSpPr>
        <p:spPr>
          <a:xfrm rot="10800000" flipH="1">
            <a:off x="1455315" y="2571081"/>
            <a:ext cx="8706" cy="977801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18" name="Shape 218"/>
          <p:cNvCxnSpPr/>
          <p:nvPr/>
        </p:nvCxnSpPr>
        <p:spPr>
          <a:xfrm rot="10800000">
            <a:off x="2064097" y="2300511"/>
            <a:ext cx="328166" cy="6698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 rot="10800000" flipH="1">
            <a:off x="2378199" y="2300511"/>
            <a:ext cx="6698" cy="271909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0" name="Shape 220"/>
          <p:cNvCxnSpPr/>
          <p:nvPr/>
        </p:nvCxnSpPr>
        <p:spPr>
          <a:xfrm flipH="1">
            <a:off x="2378206" y="3439089"/>
            <a:ext cx="2024" cy="126563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1" name="Shape 221"/>
          <p:cNvCxnSpPr/>
          <p:nvPr/>
        </p:nvCxnSpPr>
        <p:spPr>
          <a:xfrm>
            <a:off x="1462013" y="3566964"/>
            <a:ext cx="922894" cy="6075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2" name="Shape 222"/>
          <p:cNvCxnSpPr/>
          <p:nvPr/>
        </p:nvCxnSpPr>
        <p:spPr>
          <a:xfrm flipH="1">
            <a:off x="708571" y="2307208"/>
            <a:ext cx="167432" cy="134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23" name="Shape 223"/>
          <p:cNvCxnSpPr/>
          <p:nvPr/>
        </p:nvCxnSpPr>
        <p:spPr>
          <a:xfrm rot="10800000" flipH="1">
            <a:off x="1456654" y="3736405"/>
            <a:ext cx="6698" cy="271909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>
            <a:off x="707195" y="2327285"/>
            <a:ext cx="15440" cy="1448635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5" name="Shape 225"/>
          <p:cNvCxnSpPr/>
          <p:nvPr/>
        </p:nvCxnSpPr>
        <p:spPr>
          <a:xfrm>
            <a:off x="715937" y="3743772"/>
            <a:ext cx="739379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6" name="Shape 226"/>
          <p:cNvCxnSpPr/>
          <p:nvPr/>
        </p:nvCxnSpPr>
        <p:spPr>
          <a:xfrm rot="10800000">
            <a:off x="4641206" y="2513484"/>
            <a:ext cx="858590" cy="464791"/>
          </a:xfrm>
          <a:prstGeom prst="straightConnector1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8" name="Shape 228"/>
          <p:cNvSpPr txBox="1"/>
          <p:nvPr/>
        </p:nvSpPr>
        <p:spPr>
          <a:xfrm>
            <a:off x="487561" y="1987080"/>
            <a:ext cx="305396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847874" y="3996259"/>
            <a:ext cx="1232297" cy="31611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print('Blastoff')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2224162" y="1987080"/>
            <a:ext cx="386974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847874" y="1488804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n = 5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1769418" y="2576439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print(n)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5569447" y="1488804"/>
            <a:ext cx="728620" cy="20199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algn="ctr"/>
            <a:endParaRPr sz="1519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Blastoff! 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1764060" y="3090789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 n = n -1</a:t>
            </a:r>
          </a:p>
        </p:txBody>
      </p:sp>
      <p:cxnSp>
        <p:nvCxnSpPr>
          <p:cNvPr id="235" name="Shape 235"/>
          <p:cNvCxnSpPr/>
          <p:nvPr/>
        </p:nvCxnSpPr>
        <p:spPr>
          <a:xfrm flipH="1">
            <a:off x="2376181" y="2928367"/>
            <a:ext cx="2024" cy="126563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F9598FE-C10B-2D4E-98DC-4A1494EE1416}"/>
              </a:ext>
            </a:extLst>
          </p:cNvPr>
          <p:cNvSpPr txBox="1"/>
          <p:nvPr/>
        </p:nvSpPr>
        <p:spPr>
          <a:xfrm>
            <a:off x="2376181" y="3911039"/>
            <a:ext cx="43311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35" indent="-160735">
              <a:buFont typeface="Arial" panose="020B0604020202020204" pitchFamily="34" charset="0"/>
              <a:buChar char="•"/>
            </a:pPr>
            <a:r>
              <a:rPr lang="en-US" sz="1050"/>
              <a:t>When a </a:t>
            </a:r>
            <a:r>
              <a:rPr lang="en-US" sz="1050">
                <a:solidFill>
                  <a:srgbClr val="0070C0"/>
                </a:solidFill>
              </a:rPr>
              <a:t>logic condition </a:t>
            </a:r>
            <a:r>
              <a:rPr lang="en-US" sz="1050"/>
              <a:t>is not satisfied, the loop stops</a:t>
            </a: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en-US" sz="1050"/>
              <a:t>Loops (repeated steps) have </a:t>
            </a:r>
            <a:r>
              <a:rPr lang="en-US" sz="1050">
                <a:solidFill>
                  <a:srgbClr val="00B050"/>
                </a:solidFill>
              </a:rPr>
              <a:t>iteration variables </a:t>
            </a:r>
            <a:r>
              <a:rPr lang="en-US" sz="1050"/>
              <a:t>that are updated each time through a loop.  </a:t>
            </a:r>
          </a:p>
        </p:txBody>
      </p:sp>
    </p:spTree>
    <p:extLst>
      <p:ext uri="{BB962C8B-B14F-4D97-AF65-F5344CB8AC3E}">
        <p14:creationId xmlns:p14="http://schemas.microsoft.com/office/powerpoint/2010/main" val="267695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D119-5B75-4E7F-864E-E6D537429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Updating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810B3-35A6-4370-83B8-CFFD422BC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620371" cy="3552300"/>
          </a:xfrm>
        </p:spPr>
        <p:txBody>
          <a:bodyPr>
            <a:normAutofit fontScale="92500"/>
          </a:bodyPr>
          <a:lstStyle/>
          <a:p>
            <a:r>
              <a:rPr lang="en-US"/>
              <a:t>The </a:t>
            </a:r>
            <a:r>
              <a:rPr lang="en-US">
                <a:solidFill>
                  <a:srgbClr val="FF0000"/>
                </a:solidFill>
              </a:rPr>
              <a:t>body</a:t>
            </a:r>
            <a:r>
              <a:rPr lang="en-US"/>
              <a:t> of the loop needs to change the value of some </a:t>
            </a:r>
            <a:r>
              <a:rPr lang="en-US">
                <a:solidFill>
                  <a:srgbClr val="00B050"/>
                </a:solidFill>
              </a:rPr>
              <a:t>iteration variables </a:t>
            </a:r>
            <a:r>
              <a:rPr lang="en-US"/>
              <a:t>so that</a:t>
            </a:r>
          </a:p>
          <a:p>
            <a:pPr lvl="1"/>
            <a:r>
              <a:rPr lang="en-US"/>
              <a:t>eventually the </a:t>
            </a:r>
            <a:r>
              <a:rPr lang="en-US">
                <a:solidFill>
                  <a:srgbClr val="0070C0"/>
                </a:solidFill>
              </a:rPr>
              <a:t>condition</a:t>
            </a:r>
            <a:r>
              <a:rPr lang="en-US"/>
              <a:t> becomes false and the loop terminates. </a:t>
            </a:r>
          </a:p>
          <a:p>
            <a:r>
              <a:rPr lang="en-US">
                <a:solidFill>
                  <a:srgbClr val="00B050"/>
                </a:solidFill>
              </a:rPr>
              <a:t>Iteration variable</a:t>
            </a:r>
            <a:r>
              <a:rPr lang="en-US"/>
              <a:t>: variable that </a:t>
            </a:r>
          </a:p>
          <a:p>
            <a:pPr lvl="1"/>
            <a:r>
              <a:rPr lang="en-US"/>
              <a:t>is updated each </a:t>
            </a:r>
            <a:r>
              <a:rPr lang="en-US">
                <a:solidFill>
                  <a:srgbClr val="FF0000"/>
                </a:solidFill>
              </a:rPr>
              <a:t>iteration</a:t>
            </a:r>
            <a:r>
              <a:rPr lang="en-US"/>
              <a:t> of the loop</a:t>
            </a:r>
          </a:p>
          <a:p>
            <a:pPr lvl="1"/>
            <a:r>
              <a:rPr lang="en-US"/>
              <a:t>controls when the loop finishes</a:t>
            </a:r>
          </a:p>
          <a:p>
            <a:r>
              <a:rPr lang="en-US"/>
              <a:t>An assignment statement to </a:t>
            </a:r>
            <a:r>
              <a:rPr lang="en-US">
                <a:solidFill>
                  <a:srgbClr val="00B050"/>
                </a:solidFill>
              </a:rPr>
              <a:t>update an iteration variable</a:t>
            </a:r>
          </a:p>
          <a:p>
            <a:pPr lvl="1"/>
            <a:r>
              <a:rPr lang="en-US"/>
              <a:t>the new value of the variable depends on the old.</a:t>
            </a:r>
          </a:p>
          <a:p>
            <a:r>
              <a:rPr lang="en-US"/>
              <a:t>Before updating an </a:t>
            </a:r>
            <a:r>
              <a:rPr lang="en-US">
                <a:solidFill>
                  <a:srgbClr val="00B050"/>
                </a:solidFill>
              </a:rPr>
              <a:t>iteration variable</a:t>
            </a:r>
            <a:r>
              <a:rPr lang="en-US"/>
              <a:t>, it needs to be </a:t>
            </a:r>
            <a:r>
              <a:rPr lang="en-US">
                <a:solidFill>
                  <a:srgbClr val="FF0000"/>
                </a:solidFill>
              </a:rPr>
              <a:t>initialized</a:t>
            </a:r>
            <a:r>
              <a:rPr lang="en-US"/>
              <a:t>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7C79A-DB62-4A5E-B25B-21B1393501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12</a:t>
            </a:fld>
            <a:endParaRPr lang="en-US" altLang="zh-CN"/>
          </a:p>
        </p:txBody>
      </p:sp>
      <p:sp>
        <p:nvSpPr>
          <p:cNvPr id="5" name="Shape 213">
            <a:extLst>
              <a:ext uri="{FF2B5EF4-FFF2-40B4-BE49-F238E27FC236}">
                <a16:creationId xmlns:a16="http://schemas.microsoft.com/office/drawing/2014/main" id="{CD70EFB7-C73A-45EC-A390-F95E2DE1999F}"/>
              </a:ext>
            </a:extLst>
          </p:cNvPr>
          <p:cNvSpPr txBox="1"/>
          <p:nvPr/>
        </p:nvSpPr>
        <p:spPr>
          <a:xfrm>
            <a:off x="4441613" y="1680651"/>
            <a:ext cx="2336725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algn="ctr"/>
            <a:endParaRPr sz="1519" b="1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n = 5 </a:t>
            </a:r>
            <a:r>
              <a:rPr lang="en-US" sz="1266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#initialize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n &gt; 0 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 </a:t>
            </a:r>
            <a:r>
              <a:rPr lang="en-US" sz="1266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#condition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print(n)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n = n – 1 </a:t>
            </a:r>
            <a:r>
              <a:rPr lang="en-US" sz="1266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#update</a:t>
            </a:r>
            <a:endParaRPr lang="en-US" sz="1266">
              <a:solidFill>
                <a:srgbClr val="00B05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print(n)</a:t>
            </a:r>
          </a:p>
        </p:txBody>
      </p:sp>
    </p:spTree>
    <p:extLst>
      <p:ext uri="{BB962C8B-B14F-4D97-AF65-F5344CB8AC3E}">
        <p14:creationId xmlns:p14="http://schemas.microsoft.com/office/powerpoint/2010/main" val="2075248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sym typeface="Cabin"/>
              </a:rPr>
              <a:t>An Infinite Loop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3735057" y="1985070"/>
            <a:ext cx="2117684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n = 5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while n &gt; 0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print('Lather'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print('Rinse')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print('Dry off!')</a:t>
            </a:r>
          </a:p>
        </p:txBody>
      </p:sp>
      <p:cxnSp>
        <p:nvCxnSpPr>
          <p:cNvPr id="242" name="Shape 242"/>
          <p:cNvCxnSpPr/>
          <p:nvPr/>
        </p:nvCxnSpPr>
        <p:spPr>
          <a:xfrm rot="10800000">
            <a:off x="1613371" y="1979000"/>
            <a:ext cx="6027" cy="2390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43" name="Shape 243"/>
          <p:cNvSpPr/>
          <p:nvPr/>
        </p:nvSpPr>
        <p:spPr>
          <a:xfrm>
            <a:off x="1015975" y="2215414"/>
            <a:ext cx="1210866" cy="535781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latin typeface="Comic Sans MS"/>
                <a:ea typeface="Comic Sans MS"/>
                <a:cs typeface="Comic Sans MS"/>
                <a:sym typeface="Comic Sans MS"/>
              </a:rPr>
              <a:t>n &gt; 0 ?</a:t>
            </a:r>
          </a:p>
        </p:txBody>
      </p:sp>
      <p:cxnSp>
        <p:nvCxnSpPr>
          <p:cNvPr id="244" name="Shape 244"/>
          <p:cNvCxnSpPr/>
          <p:nvPr/>
        </p:nvCxnSpPr>
        <p:spPr>
          <a:xfrm rot="10800000" flipH="1">
            <a:off x="1612701" y="2751195"/>
            <a:ext cx="8706" cy="977801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2189326" y="2480572"/>
            <a:ext cx="345642" cy="3291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 rot="10800000" flipH="1">
            <a:off x="2535584" y="2480626"/>
            <a:ext cx="6698" cy="271909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47" name="Shape 247"/>
          <p:cNvCxnSpPr>
            <a:stCxn id="248" idx="2"/>
          </p:cNvCxnSpPr>
          <p:nvPr/>
        </p:nvCxnSpPr>
        <p:spPr>
          <a:xfrm>
            <a:off x="2558352" y="3587013"/>
            <a:ext cx="0" cy="141983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9" name="Shape 249"/>
          <p:cNvCxnSpPr/>
          <p:nvPr/>
        </p:nvCxnSpPr>
        <p:spPr>
          <a:xfrm>
            <a:off x="1619398" y="3714932"/>
            <a:ext cx="922883" cy="6027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50" name="Shape 250"/>
          <p:cNvCxnSpPr/>
          <p:nvPr/>
        </p:nvCxnSpPr>
        <p:spPr>
          <a:xfrm flipH="1">
            <a:off x="865956" y="2487322"/>
            <a:ext cx="167432" cy="134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51" name="Shape 251"/>
          <p:cNvCxnSpPr/>
          <p:nvPr/>
        </p:nvCxnSpPr>
        <p:spPr>
          <a:xfrm rot="10800000" flipH="1">
            <a:off x="1614040" y="3916520"/>
            <a:ext cx="6698" cy="271909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2" name="Shape 252"/>
          <p:cNvCxnSpPr/>
          <p:nvPr/>
        </p:nvCxnSpPr>
        <p:spPr>
          <a:xfrm rot="10800000">
            <a:off x="864580" y="2507398"/>
            <a:ext cx="15440" cy="1448635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3" name="Shape 253"/>
          <p:cNvCxnSpPr/>
          <p:nvPr/>
        </p:nvCxnSpPr>
        <p:spPr>
          <a:xfrm>
            <a:off x="873323" y="3923886"/>
            <a:ext cx="739379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4" name="Shape 254"/>
          <p:cNvSpPr txBox="1"/>
          <p:nvPr/>
        </p:nvSpPr>
        <p:spPr>
          <a:xfrm>
            <a:off x="644947" y="2167195"/>
            <a:ext cx="305396" cy="26253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005259" y="4176374"/>
            <a:ext cx="1232297" cy="31611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print('Dry off!')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2381548" y="2167195"/>
            <a:ext cx="453404" cy="26253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005259" y="1668918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n = 5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1852466" y="2756554"/>
            <a:ext cx="1419810" cy="315440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print('Lather')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1844429" y="3270903"/>
            <a:ext cx="1427847" cy="31611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print('Rinse')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3499833" y="3770066"/>
            <a:ext cx="2865291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What is wrong with this loop?</a:t>
            </a:r>
          </a:p>
        </p:txBody>
      </p:sp>
      <p:cxnSp>
        <p:nvCxnSpPr>
          <p:cNvPr id="260" name="Shape 260"/>
          <p:cNvCxnSpPr>
            <a:stCxn id="258" idx="2"/>
            <a:endCxn id="248" idx="0"/>
          </p:cNvCxnSpPr>
          <p:nvPr/>
        </p:nvCxnSpPr>
        <p:spPr>
          <a:xfrm flipH="1">
            <a:off x="2558353" y="3071994"/>
            <a:ext cx="4019" cy="19891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6882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37C34-183C-46CB-8632-0A80417C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Infinite Loop: </a:t>
            </a:r>
            <a:r>
              <a:rPr lang="en-US"/>
              <a:t>Interrupt your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A009D-36C3-4E6A-943C-01906A878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Python Shell or Prompt Terminal:</a:t>
            </a:r>
          </a:p>
          <a:p>
            <a:pPr lvl="1"/>
            <a:r>
              <a:rPr lang="en-US"/>
              <a:t>Press Ctrl + C</a:t>
            </a:r>
          </a:p>
          <a:p>
            <a:r>
              <a:rPr lang="en-US"/>
              <a:t>In </a:t>
            </a:r>
            <a:r>
              <a:rPr lang="en-US" err="1"/>
              <a:t>Jupyter</a:t>
            </a:r>
            <a:r>
              <a:rPr lang="en-US"/>
              <a:t> Notebook</a:t>
            </a:r>
          </a:p>
          <a:p>
            <a:pPr lvl="1"/>
            <a:r>
              <a:rPr lang="en-US"/>
              <a:t>Click Stop Button in the Toolbar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E62B2D-8068-4F77-9592-124A2319E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283" y="3252808"/>
            <a:ext cx="2802569" cy="27738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CA557F4-513D-4D90-92CE-493408E0D961}"/>
              </a:ext>
            </a:extLst>
          </p:cNvPr>
          <p:cNvCxnSpPr/>
          <p:nvPr/>
        </p:nvCxnSpPr>
        <p:spPr>
          <a:xfrm>
            <a:off x="1713374" y="3005278"/>
            <a:ext cx="0" cy="28353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77A4738-F243-41D6-8A89-EF10D66D9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590" y="1764109"/>
            <a:ext cx="2640569" cy="111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25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sym typeface="Cabin"/>
              </a:rPr>
              <a:t>Another Loop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4017049" y="2181178"/>
            <a:ext cx="2117684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n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while n &gt; 0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print('Lather'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print('Rinse’)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n = n + 1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print('Dry off!')</a:t>
            </a:r>
          </a:p>
        </p:txBody>
      </p:sp>
      <p:cxnSp>
        <p:nvCxnSpPr>
          <p:cNvPr id="242" name="Shape 242"/>
          <p:cNvCxnSpPr/>
          <p:nvPr/>
        </p:nvCxnSpPr>
        <p:spPr>
          <a:xfrm rot="10800000">
            <a:off x="1816628" y="1896771"/>
            <a:ext cx="6027" cy="2390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43" name="Shape 243"/>
          <p:cNvSpPr/>
          <p:nvPr/>
        </p:nvSpPr>
        <p:spPr>
          <a:xfrm>
            <a:off x="1219232" y="2133185"/>
            <a:ext cx="1210866" cy="535781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latin typeface="Comic Sans MS"/>
                <a:ea typeface="Comic Sans MS"/>
                <a:cs typeface="Comic Sans MS"/>
                <a:sym typeface="Comic Sans MS"/>
              </a:rPr>
              <a:t>n &gt; 0 ?</a:t>
            </a:r>
          </a:p>
        </p:txBody>
      </p:sp>
      <p:cxnSp>
        <p:nvCxnSpPr>
          <p:cNvPr id="244" name="Shape 244"/>
          <p:cNvCxnSpPr/>
          <p:nvPr/>
        </p:nvCxnSpPr>
        <p:spPr>
          <a:xfrm rot="10800000" flipH="1">
            <a:off x="1815959" y="2668966"/>
            <a:ext cx="8706" cy="977801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2392583" y="2398343"/>
            <a:ext cx="345642" cy="3291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 rot="10800000" flipH="1">
            <a:off x="2738842" y="2398397"/>
            <a:ext cx="6698" cy="271909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47" name="Shape 247"/>
          <p:cNvCxnSpPr>
            <a:stCxn id="248" idx="2"/>
          </p:cNvCxnSpPr>
          <p:nvPr/>
        </p:nvCxnSpPr>
        <p:spPr>
          <a:xfrm>
            <a:off x="2761610" y="3504784"/>
            <a:ext cx="0" cy="141983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9" name="Shape 249"/>
          <p:cNvCxnSpPr/>
          <p:nvPr/>
        </p:nvCxnSpPr>
        <p:spPr>
          <a:xfrm>
            <a:off x="1822656" y="3632703"/>
            <a:ext cx="922883" cy="6027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50" name="Shape 250"/>
          <p:cNvCxnSpPr/>
          <p:nvPr/>
        </p:nvCxnSpPr>
        <p:spPr>
          <a:xfrm flipH="1">
            <a:off x="1069213" y="2405093"/>
            <a:ext cx="167432" cy="134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51" name="Shape 251"/>
          <p:cNvCxnSpPr/>
          <p:nvPr/>
        </p:nvCxnSpPr>
        <p:spPr>
          <a:xfrm rot="10800000" flipH="1">
            <a:off x="1817298" y="3834291"/>
            <a:ext cx="6698" cy="271909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2" name="Shape 252"/>
          <p:cNvCxnSpPr/>
          <p:nvPr/>
        </p:nvCxnSpPr>
        <p:spPr>
          <a:xfrm rot="10800000">
            <a:off x="1067838" y="2425169"/>
            <a:ext cx="15440" cy="1448635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3" name="Shape 253"/>
          <p:cNvCxnSpPr/>
          <p:nvPr/>
        </p:nvCxnSpPr>
        <p:spPr>
          <a:xfrm>
            <a:off x="1076581" y="3841657"/>
            <a:ext cx="739379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4" name="Shape 254"/>
          <p:cNvSpPr txBox="1"/>
          <p:nvPr/>
        </p:nvSpPr>
        <p:spPr>
          <a:xfrm>
            <a:off x="848204" y="2084965"/>
            <a:ext cx="305396" cy="26253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208517" y="4094145"/>
            <a:ext cx="1232297" cy="31611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print('Dry off!')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2584805" y="2084965"/>
            <a:ext cx="453404" cy="26253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208517" y="1586688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n = 0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2055723" y="2674325"/>
            <a:ext cx="1419810" cy="315440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print('Lather')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2047686" y="3188674"/>
            <a:ext cx="1427847" cy="31611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print('Rinse')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3475534" y="3505568"/>
            <a:ext cx="2659199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What is this loop doing?</a:t>
            </a:r>
          </a:p>
        </p:txBody>
      </p:sp>
      <p:cxnSp>
        <p:nvCxnSpPr>
          <p:cNvPr id="260" name="Shape 260"/>
          <p:cNvCxnSpPr>
            <a:stCxn id="258" idx="2"/>
            <a:endCxn id="248" idx="0"/>
          </p:cNvCxnSpPr>
          <p:nvPr/>
        </p:nvCxnSpPr>
        <p:spPr>
          <a:xfrm flipH="1">
            <a:off x="2761610" y="2989765"/>
            <a:ext cx="4019" cy="19891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3" name="Shape 259">
            <a:extLst>
              <a:ext uri="{FF2B5EF4-FFF2-40B4-BE49-F238E27FC236}">
                <a16:creationId xmlns:a16="http://schemas.microsoft.com/office/drawing/2014/main" id="{2C4430FE-A880-4D1E-B48E-4A3E11E41CE7}"/>
              </a:ext>
            </a:extLst>
          </p:cNvPr>
          <p:cNvSpPr txBox="1"/>
          <p:nvPr/>
        </p:nvSpPr>
        <p:spPr>
          <a:xfrm>
            <a:off x="3722830" y="1744765"/>
            <a:ext cx="2534010" cy="3535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body of the loop  below will never be executed: </a:t>
            </a:r>
          </a:p>
        </p:txBody>
      </p:sp>
    </p:spTree>
    <p:extLst>
      <p:ext uri="{BB962C8B-B14F-4D97-AF65-F5344CB8AC3E}">
        <p14:creationId xmlns:p14="http://schemas.microsoft.com/office/powerpoint/2010/main" val="158923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Breaking Out of a Loop</a:t>
            </a:r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break</a:t>
            </a:r>
            <a:r>
              <a:rPr lang="en-US">
                <a:sym typeface="Cabin"/>
              </a:rPr>
              <a:t> statement </a:t>
            </a:r>
            <a:r>
              <a:rPr lang="en-US">
                <a:solidFill>
                  <a:srgbClr val="1F85C6"/>
                </a:solidFill>
                <a:sym typeface="Cabin"/>
              </a:rPr>
              <a:t>ends the current loop </a:t>
            </a:r>
            <a:r>
              <a:rPr lang="en-US">
                <a:sym typeface="Cabin"/>
              </a:rPr>
              <a:t>and </a:t>
            </a:r>
            <a:r>
              <a:rPr lang="en-US">
                <a:solidFill>
                  <a:srgbClr val="1F85C6"/>
                </a:solidFill>
                <a:sym typeface="Cabin"/>
              </a:rPr>
              <a:t>jumps to the statement </a:t>
            </a:r>
            <a:r>
              <a:rPr lang="en-US">
                <a:sym typeface="Cabin"/>
              </a:rPr>
              <a:t>immediately following the loop</a:t>
            </a:r>
          </a:p>
          <a:p>
            <a:r>
              <a:rPr lang="en-US">
                <a:sym typeface="Cabin"/>
              </a:rPr>
              <a:t>It is like a loop test that can happen anywhere in the body of the loop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5228035" y="2851835"/>
            <a:ext cx="1027307" cy="1247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finished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done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2700494" y="2837632"/>
            <a:ext cx="2712867" cy="12581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line == 'done'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329D36-FBBF-4351-AE41-4BC5D80CDF4D}"/>
              </a:ext>
            </a:extLst>
          </p:cNvPr>
          <p:cNvSpPr txBox="1"/>
          <p:nvPr/>
        </p:nvSpPr>
        <p:spPr>
          <a:xfrm>
            <a:off x="983087" y="3129102"/>
            <a:ext cx="135173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70C0"/>
                </a:solidFill>
              </a:rPr>
              <a:t>Without </a:t>
            </a:r>
            <a:r>
              <a:rPr lang="en-US" sz="1050">
                <a:solidFill>
                  <a:srgbClr val="FF0000"/>
                </a:solidFill>
              </a:rPr>
              <a:t>break</a:t>
            </a:r>
            <a:r>
              <a:rPr lang="en-US" sz="1050">
                <a:solidFill>
                  <a:srgbClr val="0070C0"/>
                </a:solidFill>
              </a:rPr>
              <a:t>, this is an infinite loop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14F6B8F6-B4AD-41AA-8560-A990D64F827B}"/>
              </a:ext>
            </a:extLst>
          </p:cNvPr>
          <p:cNvSpPr/>
          <p:nvPr/>
        </p:nvSpPr>
        <p:spPr>
          <a:xfrm>
            <a:off x="2375524" y="2974147"/>
            <a:ext cx="158686" cy="769586"/>
          </a:xfrm>
          <a:prstGeom prst="leftBrace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0DF71951-4D10-4C22-B957-130565CFBC59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51757" y="3552676"/>
            <a:ext cx="636380" cy="312570"/>
          </a:xfrm>
          <a:prstGeom prst="bentConnector3">
            <a:avLst>
              <a:gd name="adj1" fmla="val 100889"/>
            </a:avLst>
          </a:prstGeom>
          <a:ln w="57150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480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/>
          <p:nvPr/>
        </p:nvSpPr>
        <p:spPr>
          <a:xfrm>
            <a:off x="935635" y="973619"/>
            <a:ext cx="2766656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while True: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line == 'done' 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867AC8A5-5BC3-4FD4-BB82-E996AB7FA982}"/>
              </a:ext>
            </a:extLst>
          </p:cNvPr>
          <p:cNvCxnSpPr>
            <a:cxnSpLocks/>
          </p:cNvCxnSpPr>
          <p:nvPr/>
        </p:nvCxnSpPr>
        <p:spPr>
          <a:xfrm rot="10800000" flipV="1">
            <a:off x="860582" y="1759282"/>
            <a:ext cx="641724" cy="430166"/>
          </a:xfrm>
          <a:prstGeom prst="bentConnector3">
            <a:avLst>
              <a:gd name="adj1" fmla="val 157858"/>
            </a:avLst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Shape 303">
            <a:extLst>
              <a:ext uri="{FF2B5EF4-FFF2-40B4-BE49-F238E27FC236}">
                <a16:creationId xmlns:a16="http://schemas.microsoft.com/office/drawing/2014/main" id="{B98FF71C-3CF3-41EB-A764-2706792FE476}"/>
              </a:ext>
            </a:extLst>
          </p:cNvPr>
          <p:cNvSpPr txBox="1"/>
          <p:nvPr/>
        </p:nvSpPr>
        <p:spPr>
          <a:xfrm>
            <a:off x="1300620" y="2655499"/>
            <a:ext cx="1027307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finished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done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310" name="Shape 310"/>
          <p:cNvCxnSpPr/>
          <p:nvPr/>
        </p:nvCxnSpPr>
        <p:spPr>
          <a:xfrm rot="10800000">
            <a:off x="4480800" y="878028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11" name="Shape 311"/>
          <p:cNvSpPr/>
          <p:nvPr/>
        </p:nvSpPr>
        <p:spPr>
          <a:xfrm>
            <a:off x="3883452" y="1114427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True ?</a:t>
            </a:r>
          </a:p>
        </p:txBody>
      </p:sp>
      <p:cxnSp>
        <p:nvCxnSpPr>
          <p:cNvPr id="312" name="Shape 312"/>
          <p:cNvCxnSpPr/>
          <p:nvPr/>
        </p:nvCxnSpPr>
        <p:spPr>
          <a:xfrm rot="10800000" flipH="1">
            <a:off x="4467285" y="1666323"/>
            <a:ext cx="21642" cy="166834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13" name="Shape 313"/>
          <p:cNvCxnSpPr/>
          <p:nvPr/>
        </p:nvCxnSpPr>
        <p:spPr>
          <a:xfrm rot="10800000">
            <a:off x="5056803" y="1379627"/>
            <a:ext cx="328176" cy="6707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4" name="Shape 314"/>
          <p:cNvCxnSpPr>
            <a:cxnSpLocks/>
            <a:stCxn id="315" idx="0"/>
            <a:endCxn id="25" idx="2"/>
          </p:cNvCxnSpPr>
          <p:nvPr/>
        </p:nvCxnSpPr>
        <p:spPr>
          <a:xfrm flipH="1" flipV="1">
            <a:off x="5410841" y="2666293"/>
            <a:ext cx="6446" cy="1679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triangle" w="med" len="med"/>
            <a:tailEnd type="none" w="med" len="med"/>
          </a:ln>
        </p:spPr>
      </p:cxnSp>
      <p:cxnSp>
        <p:nvCxnSpPr>
          <p:cNvPr id="317" name="Shape 317"/>
          <p:cNvCxnSpPr/>
          <p:nvPr/>
        </p:nvCxnSpPr>
        <p:spPr>
          <a:xfrm>
            <a:off x="4462181" y="3334670"/>
            <a:ext cx="938207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8" name="Shape 318"/>
          <p:cNvCxnSpPr/>
          <p:nvPr/>
        </p:nvCxnSpPr>
        <p:spPr>
          <a:xfrm flipH="1">
            <a:off x="3733423" y="1386335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19" name="Shape 319"/>
          <p:cNvCxnSpPr/>
          <p:nvPr/>
        </p:nvCxnSpPr>
        <p:spPr>
          <a:xfrm rot="10800000" flipH="1">
            <a:off x="4449371" y="3549605"/>
            <a:ext cx="6707" cy="27185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0" name="Shape 320"/>
          <p:cNvCxnSpPr/>
          <p:nvPr/>
        </p:nvCxnSpPr>
        <p:spPr>
          <a:xfrm rot="10800000" flipH="1">
            <a:off x="3715350" y="1382322"/>
            <a:ext cx="24806" cy="217459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1" name="Shape 321"/>
          <p:cNvCxnSpPr/>
          <p:nvPr/>
        </p:nvCxnSpPr>
        <p:spPr>
          <a:xfrm>
            <a:off x="3721010" y="3541305"/>
            <a:ext cx="726975" cy="15567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22" name="Shape 322"/>
          <p:cNvSpPr txBox="1"/>
          <p:nvPr/>
        </p:nvSpPr>
        <p:spPr>
          <a:xfrm>
            <a:off x="3512424" y="1066206"/>
            <a:ext cx="305395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3840590" y="3809406"/>
            <a:ext cx="1232338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print('Done!')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5249025" y="1066206"/>
            <a:ext cx="442600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4794281" y="1655566"/>
            <a:ext cx="1232338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4801117" y="2834284"/>
            <a:ext cx="1232338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cxnSp>
        <p:nvCxnSpPr>
          <p:cNvPr id="330" name="Shape 330"/>
          <p:cNvCxnSpPr>
            <a:cxnSpLocks/>
            <a:stCxn id="25" idx="0"/>
            <a:endCxn id="316" idx="2"/>
          </p:cNvCxnSpPr>
          <p:nvPr/>
        </p:nvCxnSpPr>
        <p:spPr>
          <a:xfrm flipH="1" flipV="1">
            <a:off x="5410450" y="1971718"/>
            <a:ext cx="390" cy="15883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3" name="Shape 333"/>
          <p:cNvSpPr txBox="1"/>
          <p:nvPr/>
        </p:nvSpPr>
        <p:spPr>
          <a:xfrm>
            <a:off x="5732720" y="3293679"/>
            <a:ext cx="921502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</a:p>
        </p:txBody>
      </p:sp>
      <p:cxnSp>
        <p:nvCxnSpPr>
          <p:cNvPr id="334" name="Shape 334"/>
          <p:cNvCxnSpPr/>
          <p:nvPr/>
        </p:nvCxnSpPr>
        <p:spPr>
          <a:xfrm rot="10800000">
            <a:off x="5407418" y="3141029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5" name="Shape 335"/>
          <p:cNvCxnSpPr/>
          <p:nvPr/>
        </p:nvCxnSpPr>
        <p:spPr>
          <a:xfrm rot="10800000">
            <a:off x="5371548" y="1404739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18195A4-0E6D-4525-A14D-1CDCAD5D20C4}"/>
              </a:ext>
            </a:extLst>
          </p:cNvPr>
          <p:cNvCxnSpPr>
            <a:cxnSpLocks/>
            <a:stCxn id="333" idx="2"/>
            <a:endCxn id="323" idx="3"/>
          </p:cNvCxnSpPr>
          <p:nvPr/>
        </p:nvCxnSpPr>
        <p:spPr>
          <a:xfrm rot="5400000">
            <a:off x="5454375" y="3228386"/>
            <a:ext cx="357651" cy="1120543"/>
          </a:xfrm>
          <a:prstGeom prst="bentConnector2">
            <a:avLst/>
          </a:prstGeom>
          <a:ln w="3810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hape 311">
            <a:extLst>
              <a:ext uri="{FF2B5EF4-FFF2-40B4-BE49-F238E27FC236}">
                <a16:creationId xmlns:a16="http://schemas.microsoft.com/office/drawing/2014/main" id="{0516CE07-026A-40A0-9817-473A928FA676}"/>
              </a:ext>
            </a:extLst>
          </p:cNvPr>
          <p:cNvSpPr/>
          <p:nvPr/>
        </p:nvSpPr>
        <p:spPr>
          <a:xfrm>
            <a:off x="4805429" y="2130554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line== ‘done’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29BC0572-E8F9-427C-B6A2-35F8BFDFC731}"/>
              </a:ext>
            </a:extLst>
          </p:cNvPr>
          <p:cNvCxnSpPr>
            <a:cxnSpLocks/>
            <a:stCxn id="333" idx="0"/>
            <a:endCxn id="25" idx="3"/>
          </p:cNvCxnSpPr>
          <p:nvPr/>
        </p:nvCxnSpPr>
        <p:spPr>
          <a:xfrm rot="16200000" flipV="1">
            <a:off x="5657234" y="2757441"/>
            <a:ext cx="895256" cy="177220"/>
          </a:xfrm>
          <a:prstGeom prst="bentConnector2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" name="Shape 324">
            <a:extLst>
              <a:ext uri="{FF2B5EF4-FFF2-40B4-BE49-F238E27FC236}">
                <a16:creationId xmlns:a16="http://schemas.microsoft.com/office/drawing/2014/main" id="{BEC0740A-ECA3-4B55-9033-4B42D8A9DA77}"/>
              </a:ext>
            </a:extLst>
          </p:cNvPr>
          <p:cNvSpPr txBox="1"/>
          <p:nvPr/>
        </p:nvSpPr>
        <p:spPr>
          <a:xfrm>
            <a:off x="6033455" y="2064311"/>
            <a:ext cx="442600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8" name="Shape 322">
            <a:extLst>
              <a:ext uri="{FF2B5EF4-FFF2-40B4-BE49-F238E27FC236}">
                <a16:creationId xmlns:a16="http://schemas.microsoft.com/office/drawing/2014/main" id="{7F7A15F1-EE5A-43D6-8F23-4CF9016132E2}"/>
              </a:ext>
            </a:extLst>
          </p:cNvPr>
          <p:cNvSpPr txBox="1"/>
          <p:nvPr/>
        </p:nvSpPr>
        <p:spPr>
          <a:xfrm>
            <a:off x="4968590" y="2565459"/>
            <a:ext cx="305395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871516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Finishing an Iteration with continue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The continue statement ends the current iteration and</a:t>
            </a:r>
            <a:r>
              <a:rPr lang="en-US">
                <a:solidFill>
                  <a:srgbClr val="1F85C6"/>
                </a:solidFill>
                <a:sym typeface="Cabin"/>
              </a:rPr>
              <a:t> jumps to the top of the loop and starts the next iteration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1307307" y="2208386"/>
            <a:ext cx="2544918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while True: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line[0] == '#'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line == 'done'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break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sp>
        <p:nvSpPr>
          <p:cNvPr id="342" name="Shape 342"/>
          <p:cNvSpPr txBox="1"/>
          <p:nvPr/>
        </p:nvSpPr>
        <p:spPr>
          <a:xfrm>
            <a:off x="3945348" y="2236651"/>
            <a:ext cx="1508878" cy="1635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# don't print this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print this!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&gt; done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7464BA0A-BFDC-42F7-B004-7AD88222C18F}"/>
              </a:ext>
            </a:extLst>
          </p:cNvPr>
          <p:cNvCxnSpPr>
            <a:cxnSpLocks/>
          </p:cNvCxnSpPr>
          <p:nvPr/>
        </p:nvCxnSpPr>
        <p:spPr>
          <a:xfrm rot="10800000">
            <a:off x="1403776" y="2553726"/>
            <a:ext cx="545257" cy="477286"/>
          </a:xfrm>
          <a:prstGeom prst="bentConnector3">
            <a:avLst>
              <a:gd name="adj1" fmla="val 98913"/>
            </a:avLst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F9050E2-C387-994F-99EB-E2E8E4138AB1}"/>
              </a:ext>
            </a:extLst>
          </p:cNvPr>
          <p:cNvSpPr txBox="1"/>
          <p:nvPr/>
        </p:nvSpPr>
        <p:spPr>
          <a:xfrm>
            <a:off x="1307308" y="4104553"/>
            <a:ext cx="4022255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>
                <a:solidFill>
                  <a:schemeClr val="accent6">
                    <a:lumMod val="75000"/>
                  </a:schemeClr>
                </a:solidFill>
              </a:rPr>
              <a:t>line[0] is the first character of the string line</a:t>
            </a:r>
          </a:p>
        </p:txBody>
      </p:sp>
    </p:spTree>
    <p:extLst>
      <p:ext uri="{BB962C8B-B14F-4D97-AF65-F5344CB8AC3E}">
        <p14:creationId xmlns:p14="http://schemas.microsoft.com/office/powerpoint/2010/main" val="1071988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/>
          <p:nvPr/>
        </p:nvSpPr>
        <p:spPr>
          <a:xfrm>
            <a:off x="867967" y="1636812"/>
            <a:ext cx="2654015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while True: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if line[0] == '#'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line == 'done'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break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1DA1BB1-C58D-49B8-B9F5-B8BDBE2F1058}"/>
              </a:ext>
            </a:extLst>
          </p:cNvPr>
          <p:cNvCxnSpPr>
            <a:cxnSpLocks/>
          </p:cNvCxnSpPr>
          <p:nvPr/>
        </p:nvCxnSpPr>
        <p:spPr>
          <a:xfrm rot="10800000">
            <a:off x="980033" y="1992667"/>
            <a:ext cx="545257" cy="477286"/>
          </a:xfrm>
          <a:prstGeom prst="bentConnector3">
            <a:avLst>
              <a:gd name="adj1" fmla="val 98913"/>
            </a:avLst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hape 310">
            <a:extLst>
              <a:ext uri="{FF2B5EF4-FFF2-40B4-BE49-F238E27FC236}">
                <a16:creationId xmlns:a16="http://schemas.microsoft.com/office/drawing/2014/main" id="{7622D141-1F33-433C-8813-37A98DBC1DCF}"/>
              </a:ext>
            </a:extLst>
          </p:cNvPr>
          <p:cNvCxnSpPr/>
          <p:nvPr/>
        </p:nvCxnSpPr>
        <p:spPr>
          <a:xfrm rot="10800000">
            <a:off x="4235359" y="911066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" name="Shape 311">
            <a:extLst>
              <a:ext uri="{FF2B5EF4-FFF2-40B4-BE49-F238E27FC236}">
                <a16:creationId xmlns:a16="http://schemas.microsoft.com/office/drawing/2014/main" id="{AE70F9BB-99CA-4F08-8917-90BDCE3D54A4}"/>
              </a:ext>
            </a:extLst>
          </p:cNvPr>
          <p:cNvSpPr/>
          <p:nvPr/>
        </p:nvSpPr>
        <p:spPr>
          <a:xfrm>
            <a:off x="3638011" y="1147465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True ?</a:t>
            </a:r>
          </a:p>
        </p:txBody>
      </p:sp>
      <p:cxnSp>
        <p:nvCxnSpPr>
          <p:cNvPr id="29" name="Shape 312">
            <a:extLst>
              <a:ext uri="{FF2B5EF4-FFF2-40B4-BE49-F238E27FC236}">
                <a16:creationId xmlns:a16="http://schemas.microsoft.com/office/drawing/2014/main" id="{C55098B0-917A-4CFF-9242-7654B78BE739}"/>
              </a:ext>
            </a:extLst>
          </p:cNvPr>
          <p:cNvCxnSpPr/>
          <p:nvPr/>
        </p:nvCxnSpPr>
        <p:spPr>
          <a:xfrm rot="10800000" flipH="1">
            <a:off x="4221844" y="1699361"/>
            <a:ext cx="21642" cy="166834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0" name="Shape 313">
            <a:extLst>
              <a:ext uri="{FF2B5EF4-FFF2-40B4-BE49-F238E27FC236}">
                <a16:creationId xmlns:a16="http://schemas.microsoft.com/office/drawing/2014/main" id="{1CF5DB94-F819-41B1-95CA-7943548BA735}"/>
              </a:ext>
            </a:extLst>
          </p:cNvPr>
          <p:cNvCxnSpPr/>
          <p:nvPr/>
        </p:nvCxnSpPr>
        <p:spPr>
          <a:xfrm rot="10800000">
            <a:off x="4811362" y="1412665"/>
            <a:ext cx="328176" cy="6707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" name="Shape 314">
            <a:extLst>
              <a:ext uri="{FF2B5EF4-FFF2-40B4-BE49-F238E27FC236}">
                <a16:creationId xmlns:a16="http://schemas.microsoft.com/office/drawing/2014/main" id="{508F3D11-72BB-4EF6-8C2A-118E08E78511}"/>
              </a:ext>
            </a:extLst>
          </p:cNvPr>
          <p:cNvCxnSpPr>
            <a:cxnSpLocks/>
            <a:stCxn id="41" idx="0"/>
            <a:endCxn id="47" idx="2"/>
          </p:cNvCxnSpPr>
          <p:nvPr/>
        </p:nvCxnSpPr>
        <p:spPr>
          <a:xfrm flipH="1" flipV="1">
            <a:off x="5165400" y="2699331"/>
            <a:ext cx="6446" cy="1679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triangle" w="med" len="med"/>
            <a:tailEnd type="none" w="med" len="med"/>
          </a:ln>
        </p:spPr>
      </p:cxnSp>
      <p:cxnSp>
        <p:nvCxnSpPr>
          <p:cNvPr id="32" name="Shape 317">
            <a:extLst>
              <a:ext uri="{FF2B5EF4-FFF2-40B4-BE49-F238E27FC236}">
                <a16:creationId xmlns:a16="http://schemas.microsoft.com/office/drawing/2014/main" id="{EF19BCF2-D386-42F4-A0E1-EC72AC9C37BA}"/>
              </a:ext>
            </a:extLst>
          </p:cNvPr>
          <p:cNvCxnSpPr/>
          <p:nvPr/>
        </p:nvCxnSpPr>
        <p:spPr>
          <a:xfrm>
            <a:off x="4216740" y="3367708"/>
            <a:ext cx="938207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3" name="Shape 318">
            <a:extLst>
              <a:ext uri="{FF2B5EF4-FFF2-40B4-BE49-F238E27FC236}">
                <a16:creationId xmlns:a16="http://schemas.microsoft.com/office/drawing/2014/main" id="{C281D7DD-DF99-42D6-A354-62C27158841A}"/>
              </a:ext>
            </a:extLst>
          </p:cNvPr>
          <p:cNvCxnSpPr/>
          <p:nvPr/>
        </p:nvCxnSpPr>
        <p:spPr>
          <a:xfrm flipH="1">
            <a:off x="3487982" y="1419373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4" name="Shape 319">
            <a:extLst>
              <a:ext uri="{FF2B5EF4-FFF2-40B4-BE49-F238E27FC236}">
                <a16:creationId xmlns:a16="http://schemas.microsoft.com/office/drawing/2014/main" id="{65ECA0D4-DA87-40B4-B632-C1C848A277B5}"/>
              </a:ext>
            </a:extLst>
          </p:cNvPr>
          <p:cNvCxnSpPr/>
          <p:nvPr/>
        </p:nvCxnSpPr>
        <p:spPr>
          <a:xfrm rot="10800000" flipH="1">
            <a:off x="4203930" y="3582643"/>
            <a:ext cx="6707" cy="27185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" name="Shape 320">
            <a:extLst>
              <a:ext uri="{FF2B5EF4-FFF2-40B4-BE49-F238E27FC236}">
                <a16:creationId xmlns:a16="http://schemas.microsoft.com/office/drawing/2014/main" id="{25A2C36A-97CE-4CED-BCA6-E05CC86BC3C6}"/>
              </a:ext>
            </a:extLst>
          </p:cNvPr>
          <p:cNvCxnSpPr/>
          <p:nvPr/>
        </p:nvCxnSpPr>
        <p:spPr>
          <a:xfrm rot="10800000" flipH="1">
            <a:off x="3469909" y="1415360"/>
            <a:ext cx="24806" cy="217459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321">
            <a:extLst>
              <a:ext uri="{FF2B5EF4-FFF2-40B4-BE49-F238E27FC236}">
                <a16:creationId xmlns:a16="http://schemas.microsoft.com/office/drawing/2014/main" id="{4AD68519-B138-4A00-81CE-D5CB376F7826}"/>
              </a:ext>
            </a:extLst>
          </p:cNvPr>
          <p:cNvCxnSpPr/>
          <p:nvPr/>
        </p:nvCxnSpPr>
        <p:spPr>
          <a:xfrm>
            <a:off x="3475569" y="3574343"/>
            <a:ext cx="726975" cy="15567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" name="Shape 322">
            <a:extLst>
              <a:ext uri="{FF2B5EF4-FFF2-40B4-BE49-F238E27FC236}">
                <a16:creationId xmlns:a16="http://schemas.microsoft.com/office/drawing/2014/main" id="{140C19F6-52DF-43CD-AC64-86B9B570E0CF}"/>
              </a:ext>
            </a:extLst>
          </p:cNvPr>
          <p:cNvSpPr txBox="1"/>
          <p:nvPr/>
        </p:nvSpPr>
        <p:spPr>
          <a:xfrm>
            <a:off x="3266983" y="1099244"/>
            <a:ext cx="305395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8" name="Shape 323">
            <a:extLst>
              <a:ext uri="{FF2B5EF4-FFF2-40B4-BE49-F238E27FC236}">
                <a16:creationId xmlns:a16="http://schemas.microsoft.com/office/drawing/2014/main" id="{9B6F47C7-6353-4BE2-B5B2-AADA390A696F}"/>
              </a:ext>
            </a:extLst>
          </p:cNvPr>
          <p:cNvSpPr txBox="1"/>
          <p:nvPr/>
        </p:nvSpPr>
        <p:spPr>
          <a:xfrm>
            <a:off x="3595149" y="3842444"/>
            <a:ext cx="1232338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print('Done!')</a:t>
            </a:r>
          </a:p>
        </p:txBody>
      </p:sp>
      <p:sp>
        <p:nvSpPr>
          <p:cNvPr id="39" name="Shape 324">
            <a:extLst>
              <a:ext uri="{FF2B5EF4-FFF2-40B4-BE49-F238E27FC236}">
                <a16:creationId xmlns:a16="http://schemas.microsoft.com/office/drawing/2014/main" id="{9F43DBB2-477E-4A29-99BE-4990D99CE5D2}"/>
              </a:ext>
            </a:extLst>
          </p:cNvPr>
          <p:cNvSpPr txBox="1"/>
          <p:nvPr/>
        </p:nvSpPr>
        <p:spPr>
          <a:xfrm>
            <a:off x="5003584" y="1099244"/>
            <a:ext cx="442600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" name="Shape 316">
            <a:extLst>
              <a:ext uri="{FF2B5EF4-FFF2-40B4-BE49-F238E27FC236}">
                <a16:creationId xmlns:a16="http://schemas.microsoft.com/office/drawing/2014/main" id="{46DD29F9-BAC5-4FA6-AAD1-0C4392BFF896}"/>
              </a:ext>
            </a:extLst>
          </p:cNvPr>
          <p:cNvSpPr txBox="1"/>
          <p:nvPr/>
        </p:nvSpPr>
        <p:spPr>
          <a:xfrm>
            <a:off x="4548840" y="1688604"/>
            <a:ext cx="1232338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  <p:sp>
        <p:nvSpPr>
          <p:cNvPr id="41" name="Shape 315">
            <a:extLst>
              <a:ext uri="{FF2B5EF4-FFF2-40B4-BE49-F238E27FC236}">
                <a16:creationId xmlns:a16="http://schemas.microsoft.com/office/drawing/2014/main" id="{1B02E231-1C32-402E-909C-495EA7A30AA9}"/>
              </a:ext>
            </a:extLst>
          </p:cNvPr>
          <p:cNvSpPr txBox="1"/>
          <p:nvPr/>
        </p:nvSpPr>
        <p:spPr>
          <a:xfrm>
            <a:off x="4555676" y="2867322"/>
            <a:ext cx="1232338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cxnSp>
        <p:nvCxnSpPr>
          <p:cNvPr id="42" name="Shape 330">
            <a:extLst>
              <a:ext uri="{FF2B5EF4-FFF2-40B4-BE49-F238E27FC236}">
                <a16:creationId xmlns:a16="http://schemas.microsoft.com/office/drawing/2014/main" id="{057D8386-9127-4DDF-9C67-36F368D8A232}"/>
              </a:ext>
            </a:extLst>
          </p:cNvPr>
          <p:cNvCxnSpPr>
            <a:cxnSpLocks/>
            <a:stCxn id="47" idx="0"/>
            <a:endCxn id="40" idx="2"/>
          </p:cNvCxnSpPr>
          <p:nvPr/>
        </p:nvCxnSpPr>
        <p:spPr>
          <a:xfrm flipH="1" flipV="1">
            <a:off x="5165009" y="2004756"/>
            <a:ext cx="390" cy="15883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3" name="Shape 333">
            <a:extLst>
              <a:ext uri="{FF2B5EF4-FFF2-40B4-BE49-F238E27FC236}">
                <a16:creationId xmlns:a16="http://schemas.microsoft.com/office/drawing/2014/main" id="{4235A924-1072-4B06-A7AD-2EE2DD511356}"/>
              </a:ext>
            </a:extLst>
          </p:cNvPr>
          <p:cNvSpPr txBox="1"/>
          <p:nvPr/>
        </p:nvSpPr>
        <p:spPr>
          <a:xfrm>
            <a:off x="5487279" y="3326717"/>
            <a:ext cx="921502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cxnSp>
        <p:nvCxnSpPr>
          <p:cNvPr id="44" name="Shape 334">
            <a:extLst>
              <a:ext uri="{FF2B5EF4-FFF2-40B4-BE49-F238E27FC236}">
                <a16:creationId xmlns:a16="http://schemas.microsoft.com/office/drawing/2014/main" id="{127B53B2-C3C9-4EB4-AB88-528E741E8CD6}"/>
              </a:ext>
            </a:extLst>
          </p:cNvPr>
          <p:cNvCxnSpPr/>
          <p:nvPr/>
        </p:nvCxnSpPr>
        <p:spPr>
          <a:xfrm rot="10800000">
            <a:off x="5161977" y="3174067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5" name="Shape 335">
            <a:extLst>
              <a:ext uri="{FF2B5EF4-FFF2-40B4-BE49-F238E27FC236}">
                <a16:creationId xmlns:a16="http://schemas.microsoft.com/office/drawing/2014/main" id="{741234D1-38AA-453B-8777-5CD2945A2BAE}"/>
              </a:ext>
            </a:extLst>
          </p:cNvPr>
          <p:cNvCxnSpPr/>
          <p:nvPr/>
        </p:nvCxnSpPr>
        <p:spPr>
          <a:xfrm rot="10800000">
            <a:off x="5126107" y="1437777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6AFB0F11-7B26-423D-A6E4-3C4C7F6CC335}"/>
              </a:ext>
            </a:extLst>
          </p:cNvPr>
          <p:cNvCxnSpPr>
            <a:cxnSpLocks/>
            <a:stCxn id="43" idx="3"/>
          </p:cNvCxnSpPr>
          <p:nvPr/>
        </p:nvCxnSpPr>
        <p:spPr>
          <a:xfrm flipH="1" flipV="1">
            <a:off x="4260446" y="911066"/>
            <a:ext cx="2148335" cy="2573728"/>
          </a:xfrm>
          <a:prstGeom prst="bentConnector4">
            <a:avLst>
              <a:gd name="adj1" fmla="val -5985"/>
              <a:gd name="adj2" fmla="val 100195"/>
            </a:avLst>
          </a:prstGeom>
          <a:ln w="3810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Shape 311">
            <a:extLst>
              <a:ext uri="{FF2B5EF4-FFF2-40B4-BE49-F238E27FC236}">
                <a16:creationId xmlns:a16="http://schemas.microsoft.com/office/drawing/2014/main" id="{EA427DBA-9C40-40E2-BC77-424A1189E4D2}"/>
              </a:ext>
            </a:extLst>
          </p:cNvPr>
          <p:cNvSpPr/>
          <p:nvPr/>
        </p:nvSpPr>
        <p:spPr>
          <a:xfrm>
            <a:off x="4559988" y="2163592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900">
                <a:latin typeface="Arial" charset="0"/>
                <a:ea typeface="Arial" charset="0"/>
                <a:cs typeface="Arial" charset="0"/>
                <a:sym typeface="Cabin"/>
              </a:rPr>
              <a:t>line[0]== ‘#’</a:t>
            </a:r>
          </a:p>
        </p:txBody>
      </p: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266DC7A1-6076-4EF0-94C8-B6F337158F63}"/>
              </a:ext>
            </a:extLst>
          </p:cNvPr>
          <p:cNvCxnSpPr>
            <a:cxnSpLocks/>
            <a:stCxn id="43" idx="0"/>
            <a:endCxn id="47" idx="3"/>
          </p:cNvCxnSpPr>
          <p:nvPr/>
        </p:nvCxnSpPr>
        <p:spPr>
          <a:xfrm rot="16200000" flipV="1">
            <a:off x="5411793" y="2790479"/>
            <a:ext cx="895256" cy="177220"/>
          </a:xfrm>
          <a:prstGeom prst="bentConnector2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9" name="Shape 324">
            <a:extLst>
              <a:ext uri="{FF2B5EF4-FFF2-40B4-BE49-F238E27FC236}">
                <a16:creationId xmlns:a16="http://schemas.microsoft.com/office/drawing/2014/main" id="{2F6D3645-E321-4803-A4C3-3A39E0B570C3}"/>
              </a:ext>
            </a:extLst>
          </p:cNvPr>
          <p:cNvSpPr txBox="1"/>
          <p:nvPr/>
        </p:nvSpPr>
        <p:spPr>
          <a:xfrm>
            <a:off x="5788014" y="2097349"/>
            <a:ext cx="442600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50" name="Shape 322">
            <a:extLst>
              <a:ext uri="{FF2B5EF4-FFF2-40B4-BE49-F238E27FC236}">
                <a16:creationId xmlns:a16="http://schemas.microsoft.com/office/drawing/2014/main" id="{17CCE653-F5AC-4A5E-A1B0-2B6494D12B80}"/>
              </a:ext>
            </a:extLst>
          </p:cNvPr>
          <p:cNvSpPr txBox="1"/>
          <p:nvPr/>
        </p:nvSpPr>
        <p:spPr>
          <a:xfrm>
            <a:off x="4723149" y="2598497"/>
            <a:ext cx="305395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397699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0B335F-028D-4804-867B-5011F81D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Indefinite Loops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16B44-674B-4A58-8F3E-A9E8006CD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207133" cy="3552300"/>
          </a:xfrm>
        </p:spPr>
        <p:txBody>
          <a:bodyPr>
            <a:normAutofit lnSpcReduction="10000"/>
          </a:bodyPr>
          <a:lstStyle/>
          <a:p>
            <a:r>
              <a:rPr lang="en-US"/>
              <a:t>While loops are called “</a:t>
            </a:r>
            <a:r>
              <a:rPr lang="en-US">
                <a:solidFill>
                  <a:srgbClr val="1F85C6"/>
                </a:solidFill>
              </a:rPr>
              <a:t>indefinite loops</a:t>
            </a:r>
            <a:r>
              <a:rPr lang="en-US"/>
              <a:t>” because they keep going until a logical condition becomes False</a:t>
            </a:r>
          </a:p>
          <a:p>
            <a:r>
              <a:rPr lang="en-US"/>
              <a:t>Codes with “</a:t>
            </a:r>
            <a:r>
              <a:rPr lang="en-US">
                <a:solidFill>
                  <a:srgbClr val="1F85C6"/>
                </a:solidFill>
              </a:rPr>
              <a:t>Indefinite loops</a:t>
            </a:r>
            <a:r>
              <a:rPr lang="en-US"/>
              <a:t>” are often </a:t>
            </a:r>
            <a:r>
              <a:rPr lang="en-US">
                <a:solidFill>
                  <a:srgbClr val="F20052"/>
                </a:solidFill>
              </a:rPr>
              <a:t>hard to be rewritten by using repeated codes</a:t>
            </a:r>
          </a:p>
          <a:p>
            <a:r>
              <a:rPr lang="en-US"/>
              <a:t>The loops we have seen so far are pretty easy to examine to see if they will terminate or if they will be “infinite loops”</a:t>
            </a:r>
          </a:p>
          <a:p>
            <a:r>
              <a:rPr lang="en-US"/>
              <a:t>Sometimes it is a little harder to be sure if a loop will terminate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7D5937-974A-4D82-8B14-F741111B70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20</a:t>
            </a:fld>
            <a:endParaRPr lang="en-US" altLang="zh-CN"/>
          </a:p>
        </p:txBody>
      </p:sp>
      <p:sp>
        <p:nvSpPr>
          <p:cNvPr id="5" name="Shape 371">
            <a:extLst>
              <a:ext uri="{FF2B5EF4-FFF2-40B4-BE49-F238E27FC236}">
                <a16:creationId xmlns:a16="http://schemas.microsoft.com/office/drawing/2014/main" id="{6C922C45-ED93-4DA4-943C-B5D511609D06}"/>
              </a:ext>
            </a:extLst>
          </p:cNvPr>
          <p:cNvSpPr txBox="1"/>
          <p:nvPr/>
        </p:nvSpPr>
        <p:spPr>
          <a:xfrm>
            <a:off x="4203985" y="1644892"/>
            <a:ext cx="2654015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if line[0] == '#'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line == 'done'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</p:spTree>
    <p:extLst>
      <p:ext uri="{BB962C8B-B14F-4D97-AF65-F5344CB8AC3E}">
        <p14:creationId xmlns:p14="http://schemas.microsoft.com/office/powerpoint/2010/main" val="1706331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0B335F-028D-4804-867B-5011F81D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a Flag variable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16B44-674B-4A58-8F3E-A9E8006CD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45587" cy="3552300"/>
          </a:xfrm>
        </p:spPr>
        <p:txBody>
          <a:bodyPr/>
          <a:lstStyle/>
          <a:p>
            <a:r>
              <a:rPr lang="en-US"/>
              <a:t>Instead of using “</a:t>
            </a:r>
            <a:r>
              <a:rPr lang="en-US">
                <a:solidFill>
                  <a:srgbClr val="1F85C6"/>
                </a:solidFill>
              </a:rPr>
              <a:t>break</a:t>
            </a:r>
            <a:r>
              <a:rPr lang="en-US"/>
              <a:t>”, we can also </a:t>
            </a:r>
            <a:r>
              <a:rPr lang="en-US">
                <a:solidFill>
                  <a:srgbClr val="1F85C6"/>
                </a:solidFill>
              </a:rPr>
              <a:t>use a variable as a flag to stop</a:t>
            </a:r>
          </a:p>
          <a:p>
            <a:pPr lvl="1"/>
            <a:r>
              <a:rPr lang="en-US"/>
              <a:t>indicating whether or not the stopping condition is satisfied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7D5937-974A-4D82-8B14-F741111B70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21</a:t>
            </a:fld>
            <a:endParaRPr lang="en-US" altLang="zh-CN"/>
          </a:p>
        </p:txBody>
      </p:sp>
      <p:sp>
        <p:nvSpPr>
          <p:cNvPr id="5" name="Shape 371">
            <a:extLst>
              <a:ext uri="{FF2B5EF4-FFF2-40B4-BE49-F238E27FC236}">
                <a16:creationId xmlns:a16="http://schemas.microsoft.com/office/drawing/2014/main" id="{6C922C45-ED93-4DA4-943C-B5D511609D06}"/>
              </a:ext>
            </a:extLst>
          </p:cNvPr>
          <p:cNvSpPr txBox="1"/>
          <p:nvPr/>
        </p:nvSpPr>
        <p:spPr>
          <a:xfrm>
            <a:off x="4001407" y="2962837"/>
            <a:ext cx="2654015" cy="16663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flag_done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= False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latin typeface="Courier"/>
                <a:ea typeface="Courier"/>
                <a:cs typeface="Courier"/>
                <a:sym typeface="Courier New"/>
              </a:rPr>
              <a:t>not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flag_done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print(line)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if line == 'done'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flag_done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True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sp>
        <p:nvSpPr>
          <p:cNvPr id="6" name="Shape 371">
            <a:extLst>
              <a:ext uri="{FF2B5EF4-FFF2-40B4-BE49-F238E27FC236}">
                <a16:creationId xmlns:a16="http://schemas.microsoft.com/office/drawing/2014/main" id="{D5D5A428-3B0E-43A7-A84A-C3C8A189B0AD}"/>
              </a:ext>
            </a:extLst>
          </p:cNvPr>
          <p:cNvSpPr txBox="1"/>
          <p:nvPr/>
        </p:nvSpPr>
        <p:spPr>
          <a:xfrm>
            <a:off x="4001407" y="1300148"/>
            <a:ext cx="2654015" cy="13356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line = input('&gt;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print(line)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if line == 'done'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</p:spTree>
    <p:extLst>
      <p:ext uri="{BB962C8B-B14F-4D97-AF65-F5344CB8AC3E}">
        <p14:creationId xmlns:p14="http://schemas.microsoft.com/office/powerpoint/2010/main" val="2711487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Study: Python Code with a While Loop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5A4A5-EC60-4DA3-86CE-818ECDB2E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Where is the while loop? What’s the condition to stop the loop? What’s the iteration variable? How does the loop initialize and update the iteration variable?</a:t>
            </a:r>
          </a:p>
          <a:p>
            <a:r>
              <a:rPr lang="en-US"/>
              <a:t>Draw the flowchart of the while loop in the code.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22</a:t>
            </a:fld>
            <a:endParaRPr lang="en-US" altLang="zh-C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11736F-9EA8-445B-8332-526B2813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78" y="2785427"/>
            <a:ext cx="5518048" cy="213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96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3AB67-F984-4894-934C-8AB26C2DFA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23</a:t>
            </a:fld>
            <a:endParaRPr lang="en-US" altLang="zh-CN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D6FD33-1C45-495B-993B-5C05BDFD57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904" r="52812" b="-1309"/>
          <a:stretch/>
        </p:blipFill>
        <p:spPr>
          <a:xfrm>
            <a:off x="579861" y="1082872"/>
            <a:ext cx="2751395" cy="1271420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2AF7280-FF10-9B4C-AC31-6A7319717FCF}"/>
              </a:ext>
            </a:extLst>
          </p:cNvPr>
          <p:cNvCxnSpPr>
            <a:cxnSpLocks/>
            <a:stCxn id="26" idx="1"/>
            <a:endCxn id="34" idx="3"/>
          </p:cNvCxnSpPr>
          <p:nvPr/>
        </p:nvCxnSpPr>
        <p:spPr>
          <a:xfrm flipH="1">
            <a:off x="4878145" y="3749669"/>
            <a:ext cx="411725" cy="15399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E7EE3A-1FD9-C943-8193-D9B2DB2D9316}"/>
              </a:ext>
            </a:extLst>
          </p:cNvPr>
          <p:cNvGrpSpPr/>
          <p:nvPr/>
        </p:nvGrpSpPr>
        <p:grpSpPr>
          <a:xfrm>
            <a:off x="3195206" y="1935592"/>
            <a:ext cx="3493148" cy="2639328"/>
            <a:chOff x="1170566" y="2886113"/>
            <a:chExt cx="4657530" cy="351910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3A0ADD5-E8A0-F642-9DB6-A22517B196D2}"/>
                </a:ext>
              </a:extLst>
            </p:cNvPr>
            <p:cNvGrpSpPr/>
            <p:nvPr/>
          </p:nvGrpSpPr>
          <p:grpSpPr>
            <a:xfrm>
              <a:off x="1170566" y="2886113"/>
              <a:ext cx="4657530" cy="3519104"/>
              <a:chOff x="3534620" y="347565"/>
              <a:chExt cx="6210040" cy="4692138"/>
            </a:xfrm>
          </p:grpSpPr>
          <p:sp>
            <p:nvSpPr>
              <p:cNvPr id="23" name="Process 2">
                <a:extLst>
                  <a:ext uri="{FF2B5EF4-FFF2-40B4-BE49-F238E27FC236}">
                    <a16:creationId xmlns:a16="http://schemas.microsoft.com/office/drawing/2014/main" id="{0B113235-D121-FD43-94A1-2CF14132DEC3}"/>
                  </a:ext>
                </a:extLst>
              </p:cNvPr>
              <p:cNvSpPr/>
              <p:nvPr/>
            </p:nvSpPr>
            <p:spPr>
              <a:xfrm>
                <a:off x="4085521" y="347565"/>
                <a:ext cx="2370519" cy="561155"/>
              </a:xfrm>
              <a:prstGeom prst="flowChartProcess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13"/>
                  <a:t>Initialize: month=0, </a:t>
                </a:r>
                <a:r>
                  <a:rPr lang="en-US" sz="1013" err="1"/>
                  <a:t>total_cost</a:t>
                </a:r>
                <a:r>
                  <a:rPr lang="en-US" sz="1013"/>
                  <a:t> = 0.0</a:t>
                </a:r>
              </a:p>
            </p:txBody>
          </p:sp>
          <p:sp>
            <p:nvSpPr>
              <p:cNvPr id="24" name="Data 3">
                <a:extLst>
                  <a:ext uri="{FF2B5EF4-FFF2-40B4-BE49-F238E27FC236}">
                    <a16:creationId xmlns:a16="http://schemas.microsoft.com/office/drawing/2014/main" id="{ED6B1E7D-F63D-5842-A787-1E8BC926D353}"/>
                  </a:ext>
                </a:extLst>
              </p:cNvPr>
              <p:cNvSpPr/>
              <p:nvPr/>
            </p:nvSpPr>
            <p:spPr>
              <a:xfrm>
                <a:off x="7158118" y="2060848"/>
                <a:ext cx="2586542" cy="720080"/>
              </a:xfrm>
              <a:prstGeom prst="flowChartInputOutp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Input quantity</a:t>
                </a:r>
                <a:endParaRPr lang="en-US" sz="900" i="1"/>
              </a:p>
            </p:txBody>
          </p:sp>
          <p:sp>
            <p:nvSpPr>
              <p:cNvPr id="25" name="Decision 4">
                <a:extLst>
                  <a:ext uri="{FF2B5EF4-FFF2-40B4-BE49-F238E27FC236}">
                    <a16:creationId xmlns:a16="http://schemas.microsoft.com/office/drawing/2014/main" id="{87FD754E-B46D-0947-B812-6EDC3E763855}"/>
                  </a:ext>
                </a:extLst>
              </p:cNvPr>
              <p:cNvSpPr/>
              <p:nvPr/>
            </p:nvSpPr>
            <p:spPr>
              <a:xfrm>
                <a:off x="4085521" y="1340768"/>
                <a:ext cx="2370519" cy="792088"/>
              </a:xfrm>
              <a:prstGeom prst="flowChartDecisio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month&lt;=6</a:t>
                </a:r>
              </a:p>
            </p:txBody>
          </p:sp>
          <p:sp>
            <p:nvSpPr>
              <p:cNvPr id="26" name="Process 6">
                <a:extLst>
                  <a:ext uri="{FF2B5EF4-FFF2-40B4-BE49-F238E27FC236}">
                    <a16:creationId xmlns:a16="http://schemas.microsoft.com/office/drawing/2014/main" id="{B53C93E4-382C-C648-AFBD-64714D982D19}"/>
                  </a:ext>
                </a:extLst>
              </p:cNvPr>
              <p:cNvSpPr/>
              <p:nvPr/>
            </p:nvSpPr>
            <p:spPr>
              <a:xfrm>
                <a:off x="7258466" y="3176547"/>
                <a:ext cx="2352516" cy="792088"/>
              </a:xfrm>
              <a:prstGeom prst="flowChartProcess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25"/>
                  <a:t>Compute cost for quantity</a:t>
                </a:r>
              </a:p>
              <a:p>
                <a:pPr algn="ctr"/>
                <a:r>
                  <a:rPr lang="en-US" sz="825"/>
                  <a:t>Add cost to </a:t>
                </a:r>
                <a:r>
                  <a:rPr lang="en-US" sz="825" err="1"/>
                  <a:t>total_cost</a:t>
                </a:r>
                <a:endParaRPr lang="en-US" sz="825"/>
              </a:p>
            </p:txBody>
          </p:sp>
          <p:cxnSp>
            <p:nvCxnSpPr>
              <p:cNvPr id="27" name="Elbow Connector 24">
                <a:extLst>
                  <a:ext uri="{FF2B5EF4-FFF2-40B4-BE49-F238E27FC236}">
                    <a16:creationId xmlns:a16="http://schemas.microsoft.com/office/drawing/2014/main" id="{93026F69-7C14-6347-B0FC-AD935A47E91B}"/>
                  </a:ext>
                </a:extLst>
              </p:cNvPr>
              <p:cNvCxnSpPr>
                <a:cxnSpLocks/>
                <a:stCxn id="25" idx="3"/>
                <a:endCxn id="24" idx="1"/>
              </p:cNvCxnSpPr>
              <p:nvPr/>
            </p:nvCxnSpPr>
            <p:spPr>
              <a:xfrm>
                <a:off x="6456040" y="1736812"/>
                <a:ext cx="1995349" cy="324036"/>
              </a:xfrm>
              <a:prstGeom prst="bentConnector2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B0C233A0-CCA8-8145-AC32-EF5FA15FA48D}"/>
                  </a:ext>
                </a:extLst>
              </p:cNvPr>
              <p:cNvCxnSpPr>
                <a:cxnSpLocks/>
                <a:stCxn id="23" idx="2"/>
                <a:endCxn id="25" idx="0"/>
              </p:cNvCxnSpPr>
              <p:nvPr/>
            </p:nvCxnSpPr>
            <p:spPr>
              <a:xfrm>
                <a:off x="5270781" y="908720"/>
                <a:ext cx="0" cy="432048"/>
              </a:xfrm>
              <a:prstGeom prst="straightConnector1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E4FBAC-648F-F942-A90C-8B6AD84BEF52}"/>
                  </a:ext>
                </a:extLst>
              </p:cNvPr>
              <p:cNvSpPr txBox="1"/>
              <p:nvPr/>
            </p:nvSpPr>
            <p:spPr>
              <a:xfrm>
                <a:off x="6400367" y="1310848"/>
                <a:ext cx="804210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13"/>
                  <a:t>True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3ECDA39-B8F8-B94C-90F8-96AE32A2E5C7}"/>
                  </a:ext>
                </a:extLst>
              </p:cNvPr>
              <p:cNvSpPr txBox="1"/>
              <p:nvPr/>
            </p:nvSpPr>
            <p:spPr>
              <a:xfrm>
                <a:off x="3534620" y="1250646"/>
                <a:ext cx="895403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13"/>
                  <a:t>False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F06A44BC-5ACB-D04A-B881-67AEABDB64C0}"/>
                  </a:ext>
                </a:extLst>
              </p:cNvPr>
              <p:cNvCxnSpPr>
                <a:cxnSpLocks/>
                <a:stCxn id="24" idx="4"/>
                <a:endCxn id="26" idx="0"/>
              </p:cNvCxnSpPr>
              <p:nvPr/>
            </p:nvCxnSpPr>
            <p:spPr>
              <a:xfrm flipH="1">
                <a:off x="8434724" y="2780928"/>
                <a:ext cx="16665" cy="395619"/>
              </a:xfrm>
              <a:prstGeom prst="straightConnector1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50">
                <a:extLst>
                  <a:ext uri="{FF2B5EF4-FFF2-40B4-BE49-F238E27FC236}">
                    <a16:creationId xmlns:a16="http://schemas.microsoft.com/office/drawing/2014/main" id="{ABA7F769-8D02-8B4A-ADF0-2124489249CB}"/>
                  </a:ext>
                </a:extLst>
              </p:cNvPr>
              <p:cNvCxnSpPr>
                <a:cxnSpLocks/>
                <a:stCxn id="25" idx="1"/>
                <a:endCxn id="33" idx="2"/>
              </p:cNvCxnSpPr>
              <p:nvPr/>
            </p:nvCxnSpPr>
            <p:spPr>
              <a:xfrm rot="10800000" flipV="1">
                <a:off x="4060613" y="1736811"/>
                <a:ext cx="24909" cy="2942851"/>
              </a:xfrm>
              <a:prstGeom prst="bentConnector3">
                <a:avLst>
                  <a:gd name="adj1" fmla="val 2351628"/>
                </a:avLst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Data 3">
                <a:extLst>
                  <a:ext uri="{FF2B5EF4-FFF2-40B4-BE49-F238E27FC236}">
                    <a16:creationId xmlns:a16="http://schemas.microsoft.com/office/drawing/2014/main" id="{2ABF8E16-44E6-0B42-83CE-304E2F7ADCEB}"/>
                  </a:ext>
                </a:extLst>
              </p:cNvPr>
              <p:cNvSpPr/>
              <p:nvPr/>
            </p:nvSpPr>
            <p:spPr>
              <a:xfrm>
                <a:off x="3728354" y="4319623"/>
                <a:ext cx="3322577" cy="720080"/>
              </a:xfrm>
              <a:prstGeom prst="flowChartInputOutp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13"/>
                  <a:t>print </a:t>
                </a:r>
                <a:r>
                  <a:rPr lang="en-US" sz="1013" err="1"/>
                  <a:t>total_cost</a:t>
                </a:r>
                <a:endParaRPr lang="en-US" sz="1013" i="1"/>
              </a:p>
            </p:txBody>
          </p:sp>
        </p:grpSp>
        <p:sp>
          <p:nvSpPr>
            <p:cNvPr id="34" name="Process 6">
              <a:extLst>
                <a:ext uri="{FF2B5EF4-FFF2-40B4-BE49-F238E27FC236}">
                  <a16:creationId xmlns:a16="http://schemas.microsoft.com/office/drawing/2014/main" id="{A7443FAE-27D4-494E-9E53-B86B85191F89}"/>
                </a:ext>
              </a:extLst>
            </p:cNvPr>
            <p:cNvSpPr/>
            <p:nvPr/>
          </p:nvSpPr>
          <p:spPr>
            <a:xfrm>
              <a:off x="1821308" y="5028382"/>
              <a:ext cx="1593177" cy="594066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13"/>
                <a:t>Update: month=month+1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6773CA8-5ABB-A34D-8A30-6892A4FC42DB}"/>
                </a:ext>
              </a:extLst>
            </p:cNvPr>
            <p:cNvCxnSpPr>
              <a:cxnSpLocks/>
              <a:endCxn id="25" idx="2"/>
            </p:cNvCxnSpPr>
            <p:nvPr/>
          </p:nvCxnSpPr>
          <p:spPr>
            <a:xfrm flipV="1">
              <a:off x="2465936" y="4225082"/>
              <a:ext cx="6751" cy="782768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2471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F11A-0876-9340-AC7E-AED1DBCD8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465463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Loop (iterations): definite loop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7A572-B75E-DE4A-91F5-DF2A40FFAD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24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58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2FD4-B2F4-4B41-940A-BC6C89713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Definite Loops: Iterating over a set of items</a:t>
            </a:r>
            <a:r>
              <a:rPr lang="is-IS"/>
              <a:t>…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35522-E9A9-424B-8C18-209952C11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Sometimes we want to loop through a </a:t>
            </a:r>
            <a:r>
              <a:rPr lang="en-US">
                <a:solidFill>
                  <a:srgbClr val="1F85C6"/>
                </a:solidFill>
              </a:rPr>
              <a:t>sequence of things (items)</a:t>
            </a:r>
          </a:p>
          <a:p>
            <a:pPr lvl="1"/>
            <a:r>
              <a:rPr lang="en-US"/>
              <a:t>E.g., a list of words, the lines in a file, or a list of numbers. </a:t>
            </a:r>
          </a:p>
          <a:p>
            <a:r>
              <a:rPr lang="en-US"/>
              <a:t>We need to </a:t>
            </a:r>
            <a:r>
              <a:rPr lang="en-US">
                <a:solidFill>
                  <a:srgbClr val="1F85C6"/>
                </a:solidFill>
              </a:rPr>
              <a:t>repeat the processing of each item in the sequence</a:t>
            </a:r>
          </a:p>
          <a:p>
            <a:pPr lvl="1"/>
            <a:r>
              <a:rPr lang="en-US"/>
              <a:t>E.g., count each word, modify each line, sum up each number, etc.</a:t>
            </a:r>
          </a:p>
          <a:p>
            <a:r>
              <a:rPr lang="en-US"/>
              <a:t>We can </a:t>
            </a:r>
            <a:r>
              <a:rPr lang="en-US">
                <a:solidFill>
                  <a:srgbClr val="1F85C6"/>
                </a:solidFill>
              </a:rPr>
              <a:t>write a loop to run it once for each of the items in a list </a:t>
            </a:r>
          </a:p>
          <a:p>
            <a:r>
              <a:rPr lang="en-US"/>
              <a:t>These loops are called “</a:t>
            </a:r>
            <a:r>
              <a:rPr lang="en-US">
                <a:solidFill>
                  <a:srgbClr val="1F85C6"/>
                </a:solidFill>
              </a:rPr>
              <a:t>definite loops</a:t>
            </a:r>
            <a:r>
              <a:rPr lang="en-US"/>
              <a:t>” because they execute an exact number of times</a:t>
            </a:r>
          </a:p>
          <a:p>
            <a:pPr lvl="1"/>
            <a:r>
              <a:rPr lang="en-US"/>
              <a:t>We say that “</a:t>
            </a:r>
            <a:r>
              <a:rPr lang="en-US">
                <a:solidFill>
                  <a:srgbClr val="1F85C6"/>
                </a:solidFill>
              </a:rPr>
              <a:t>definite loops iterate through the members of a list</a:t>
            </a:r>
            <a:r>
              <a:rPr lang="en-US"/>
              <a:t>”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A74B0-9EDF-43B7-A33D-56CEFE54D7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925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sym typeface="Cabin"/>
              </a:rPr>
              <a:t>A Simple Definite Loop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1005165" y="1835309"/>
            <a:ext cx="2916360" cy="700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[5, 4, 3, 2, 1] 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0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050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50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5211198" y="1802164"/>
            <a:ext cx="1345875" cy="16543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800"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800"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800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800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800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800"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082B9A-D84E-4E26-97A8-7D8ADBBE0D99}"/>
              </a:ext>
            </a:extLst>
          </p:cNvPr>
          <p:cNvSpPr txBox="1"/>
          <p:nvPr/>
        </p:nvSpPr>
        <p:spPr>
          <a:xfrm>
            <a:off x="640625" y="2998675"/>
            <a:ext cx="46985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rgbClr val="7030A0"/>
                </a:solidFill>
              </a:rPr>
              <a:t>[5,4,3,2,1] </a:t>
            </a:r>
            <a:r>
              <a:rPr lang="en-US" sz="1050"/>
              <a:t>indicates a list of numbers, 5, 4, 3, 2, 1</a:t>
            </a:r>
          </a:p>
          <a:p>
            <a:r>
              <a:rPr lang="en-US" sz="1050"/>
              <a:t>We will discuss “list” in more details in the future lectures</a:t>
            </a:r>
          </a:p>
        </p:txBody>
      </p:sp>
    </p:spTree>
    <p:extLst>
      <p:ext uri="{BB962C8B-B14F-4D97-AF65-F5344CB8AC3E}">
        <p14:creationId xmlns:p14="http://schemas.microsoft.com/office/powerpoint/2010/main" val="124312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sym typeface="Cabin"/>
              </a:rPr>
              <a:t>A Definite Loop with Strings</a:t>
            </a:r>
          </a:p>
        </p:txBody>
      </p:sp>
      <p:sp>
        <p:nvSpPr>
          <p:cNvPr id="406" name="Shape 406"/>
          <p:cNvSpPr txBox="1"/>
          <p:nvPr/>
        </p:nvSpPr>
        <p:spPr>
          <a:xfrm>
            <a:off x="458686" y="2412981"/>
            <a:ext cx="3887114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266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['Joseph', 'Glenn', 'Sally']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friend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print('Happy New Year:', 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friend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4639361" y="2163020"/>
            <a:ext cx="2297996" cy="130625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Happy New Year: Joseph</a:t>
            </a:r>
            <a:b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Happy New Year: Glenn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Happy New Year: Sally</a:t>
            </a:r>
          </a:p>
          <a:p>
            <a:pPr>
              <a:buClr>
                <a:srgbClr val="FF00FF"/>
              </a:buClr>
            </a:pPr>
            <a:endParaRPr sz="1519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408" name="Shape 408"/>
          <p:cNvCxnSpPr/>
          <p:nvPr/>
        </p:nvCxnSpPr>
        <p:spPr>
          <a:xfrm flipH="1">
            <a:off x="3961514" y="2577438"/>
            <a:ext cx="598187" cy="401731"/>
          </a:xfrm>
          <a:prstGeom prst="straightConnector1">
            <a:avLst/>
          </a:prstGeom>
          <a:noFill/>
          <a:ln w="508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9" name="Shape 409"/>
          <p:cNvCxnSpPr/>
          <p:nvPr/>
        </p:nvCxnSpPr>
        <p:spPr>
          <a:xfrm flipH="1" flipV="1">
            <a:off x="1875985" y="3184106"/>
            <a:ext cx="2705042" cy="102822"/>
          </a:xfrm>
          <a:prstGeom prst="straightConnector1">
            <a:avLst/>
          </a:prstGeom>
          <a:noFill/>
          <a:ln w="508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02840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87A8-76DE-44D1-8581-9806F143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for (definite)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C82DF-6907-429D-9E08-3865671F9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952810"/>
            <a:ext cx="5690156" cy="2973077"/>
          </a:xfrm>
        </p:spPr>
        <p:txBody>
          <a:bodyPr/>
          <a:lstStyle/>
          <a:p>
            <a:r>
              <a:rPr lang="en-US"/>
              <a:t>For each item in a sequence, repeat:</a:t>
            </a:r>
          </a:p>
          <a:p>
            <a:r>
              <a:rPr lang="en-US"/>
              <a:t>Store the item in the iteration variable, and </a:t>
            </a:r>
          </a:p>
          <a:p>
            <a:r>
              <a:rPr lang="en-US"/>
              <a:t>Execute the statements in the indented body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B3001-531C-4889-A754-20162D8528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28</a:t>
            </a:fld>
            <a:endParaRPr lang="en-US" altLang="zh-CN"/>
          </a:p>
        </p:txBody>
      </p:sp>
      <p:sp>
        <p:nvSpPr>
          <p:cNvPr id="6" name="Shape 213">
            <a:extLst>
              <a:ext uri="{FF2B5EF4-FFF2-40B4-BE49-F238E27FC236}">
                <a16:creationId xmlns:a16="http://schemas.microsoft.com/office/drawing/2014/main" id="{CA3A0E98-0A7A-404F-AC20-36C1C089AF87}"/>
              </a:ext>
            </a:extLst>
          </p:cNvPr>
          <p:cNvSpPr txBox="1"/>
          <p:nvPr/>
        </p:nvSpPr>
        <p:spPr>
          <a:xfrm>
            <a:off x="805747" y="1457395"/>
            <a:ext cx="3987968" cy="495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lIns="102870" tIns="102870" rIns="102870" bIns="10287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iteration_variable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in a </a:t>
            </a:r>
            <a:r>
              <a:rPr lang="en-US" sz="1266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sequence </a:t>
            </a:r>
            <a:r>
              <a:rPr lang="en-US" sz="1800" b="1">
                <a:latin typeface="Courier"/>
                <a:ea typeface="Courier"/>
                <a:cs typeface="Courier"/>
                <a:sym typeface="Courier New"/>
              </a:rPr>
              <a:t>:</a:t>
            </a:r>
            <a:endParaRPr lang="en-US" sz="1266" b="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statements in the body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CB571C-5364-4E8F-831C-E7E51DDFDCFA}"/>
              </a:ext>
            </a:extLst>
          </p:cNvPr>
          <p:cNvGrpSpPr/>
          <p:nvPr/>
        </p:nvGrpSpPr>
        <p:grpSpPr>
          <a:xfrm>
            <a:off x="973129" y="3138643"/>
            <a:ext cx="3509021" cy="1734585"/>
            <a:chOff x="248592" y="2852936"/>
            <a:chExt cx="6238260" cy="3083706"/>
          </a:xfrm>
        </p:grpSpPr>
        <p:sp>
          <p:nvSpPr>
            <p:cNvPr id="5" name="Flowchart: Process 4">
              <a:extLst>
                <a:ext uri="{FF2B5EF4-FFF2-40B4-BE49-F238E27FC236}">
                  <a16:creationId xmlns:a16="http://schemas.microsoft.com/office/drawing/2014/main" id="{C760C834-04B9-4A30-9999-DEC325DCA231}"/>
                </a:ext>
              </a:extLst>
            </p:cNvPr>
            <p:cNvSpPr/>
            <p:nvPr/>
          </p:nvSpPr>
          <p:spPr>
            <a:xfrm>
              <a:off x="3791876" y="4280457"/>
              <a:ext cx="2398983" cy="576064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B050"/>
                  </a:solidFill>
                </a:rPr>
                <a:t>Statements</a:t>
              </a:r>
              <a:r>
                <a:rPr lang="en-US" sz="1013">
                  <a:solidFill>
                    <a:srgbClr val="00B050"/>
                  </a:solidFill>
                </a:rPr>
                <a:t> in the body</a:t>
              </a:r>
            </a:p>
          </p:txBody>
        </p:sp>
        <p:sp>
          <p:nvSpPr>
            <p:cNvPr id="7" name="Flowchart: Decision 6">
              <a:extLst>
                <a:ext uri="{FF2B5EF4-FFF2-40B4-BE49-F238E27FC236}">
                  <a16:creationId xmlns:a16="http://schemas.microsoft.com/office/drawing/2014/main" id="{AAAD9818-D662-4408-9057-7F473297EB45}"/>
                </a:ext>
              </a:extLst>
            </p:cNvPr>
            <p:cNvSpPr/>
            <p:nvPr/>
          </p:nvSpPr>
          <p:spPr>
            <a:xfrm>
              <a:off x="1143368" y="2852936"/>
              <a:ext cx="2088232" cy="792088"/>
            </a:xfrm>
            <a:prstGeom prst="flowChartDecisi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FF0000"/>
                  </a:solidFill>
                </a:rPr>
                <a:t>Last Item?</a:t>
              </a:r>
            </a:p>
          </p:txBody>
        </p:sp>
        <p:sp>
          <p:nvSpPr>
            <p:cNvPr id="10" name="Flowchart: Process 9">
              <a:extLst>
                <a:ext uri="{FF2B5EF4-FFF2-40B4-BE49-F238E27FC236}">
                  <a16:creationId xmlns:a16="http://schemas.microsoft.com/office/drawing/2014/main" id="{3FC7632A-22F2-4C60-9337-E8A8146959CF}"/>
                </a:ext>
              </a:extLst>
            </p:cNvPr>
            <p:cNvSpPr/>
            <p:nvPr/>
          </p:nvSpPr>
          <p:spPr>
            <a:xfrm>
              <a:off x="1250957" y="5360578"/>
              <a:ext cx="1873051" cy="576064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Statements outside the body</a:t>
              </a:r>
            </a:p>
          </p:txBody>
        </p:sp>
        <p:sp>
          <p:nvSpPr>
            <p:cNvPr id="11" name="Flowchart: Process 10">
              <a:extLst>
                <a:ext uri="{FF2B5EF4-FFF2-40B4-BE49-F238E27FC236}">
                  <a16:creationId xmlns:a16="http://schemas.microsoft.com/office/drawing/2014/main" id="{D6E6F66B-3303-41C1-AD11-BD374753CAC6}"/>
                </a:ext>
              </a:extLst>
            </p:cNvPr>
            <p:cNvSpPr/>
            <p:nvPr/>
          </p:nvSpPr>
          <p:spPr>
            <a:xfrm>
              <a:off x="3495885" y="3469008"/>
              <a:ext cx="2990967" cy="576064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FF0000"/>
                  </a:solidFill>
                </a:rPr>
                <a:t>Update iteration variable by the next item in the sequence</a:t>
              </a:r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25BBA70C-F70C-4A75-BF27-701B40A1CF7A}"/>
                </a:ext>
              </a:extLst>
            </p:cNvPr>
            <p:cNvCxnSpPr>
              <a:stCxn id="7" idx="3"/>
              <a:endCxn id="11" idx="0"/>
            </p:cNvCxnSpPr>
            <p:nvPr/>
          </p:nvCxnSpPr>
          <p:spPr>
            <a:xfrm>
              <a:off x="3231600" y="3248980"/>
              <a:ext cx="1759769" cy="220028"/>
            </a:xfrm>
            <a:prstGeom prst="bentConnector2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74B4FAB-A47E-4415-8422-FC3BDAD088CA}"/>
                </a:ext>
              </a:extLst>
            </p:cNvPr>
            <p:cNvCxnSpPr>
              <a:stCxn id="11" idx="2"/>
              <a:endCxn id="5" idx="0"/>
            </p:cNvCxnSpPr>
            <p:nvPr/>
          </p:nvCxnSpPr>
          <p:spPr>
            <a:xfrm flipH="1">
              <a:off x="4991368" y="4045072"/>
              <a:ext cx="1" cy="235385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E26AFAB0-CF61-4B56-88A0-7335E01711FE}"/>
                </a:ext>
              </a:extLst>
            </p:cNvPr>
            <p:cNvCxnSpPr>
              <a:cxnSpLocks/>
              <a:stCxn id="5" idx="2"/>
              <a:endCxn id="7" idx="2"/>
            </p:cNvCxnSpPr>
            <p:nvPr/>
          </p:nvCxnSpPr>
          <p:spPr>
            <a:xfrm rot="5400000" flipH="1">
              <a:off x="2983677" y="2848831"/>
              <a:ext cx="1211497" cy="2803884"/>
            </a:xfrm>
            <a:prstGeom prst="bentConnector3">
              <a:avLst>
                <a:gd name="adj1" fmla="val -18869"/>
              </a:avLst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63EBE60C-6A64-44A7-BA6F-531A83A4BCB8}"/>
                </a:ext>
              </a:extLst>
            </p:cNvPr>
            <p:cNvCxnSpPr>
              <a:stCxn id="7" idx="1"/>
              <a:endCxn id="10" idx="1"/>
            </p:cNvCxnSpPr>
            <p:nvPr/>
          </p:nvCxnSpPr>
          <p:spPr>
            <a:xfrm rot="10800000" flipH="1" flipV="1">
              <a:off x="1143367" y="3248980"/>
              <a:ext cx="107589" cy="2399630"/>
            </a:xfrm>
            <a:prstGeom prst="bentConnector3">
              <a:avLst>
                <a:gd name="adj1" fmla="val -212475"/>
              </a:avLst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F6DBD4-F841-470A-B84A-456C5C5E4E18}"/>
                </a:ext>
              </a:extLst>
            </p:cNvPr>
            <p:cNvSpPr txBox="1"/>
            <p:nvPr/>
          </p:nvSpPr>
          <p:spPr>
            <a:xfrm>
              <a:off x="3240701" y="2852936"/>
              <a:ext cx="895403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/>
                <a:t>False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FC00057-16D2-4D61-84DF-7213226CB619}"/>
                </a:ext>
              </a:extLst>
            </p:cNvPr>
            <p:cNvSpPr txBox="1"/>
            <p:nvPr/>
          </p:nvSpPr>
          <p:spPr>
            <a:xfrm>
              <a:off x="248592" y="3275691"/>
              <a:ext cx="804210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/>
                <a:t>True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793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sym typeface="Cabin"/>
              </a:rPr>
              <a:t>A Simple Definite Loop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3537242" y="2233105"/>
            <a:ext cx="2154347" cy="700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in [5, 4, 3, 2, 1]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5890870" y="1902903"/>
            <a:ext cx="700271" cy="13609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  <p:cxnSp>
        <p:nvCxnSpPr>
          <p:cNvPr id="419" name="Shape 419"/>
          <p:cNvCxnSpPr/>
          <p:nvPr/>
        </p:nvCxnSpPr>
        <p:spPr>
          <a:xfrm rot="10800000">
            <a:off x="1283149" y="1565979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20" name="Shape 420"/>
          <p:cNvSpPr/>
          <p:nvPr/>
        </p:nvSpPr>
        <p:spPr>
          <a:xfrm>
            <a:off x="685801" y="1802377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3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21" name="Shape 421"/>
          <p:cNvCxnSpPr/>
          <p:nvPr/>
        </p:nvCxnSpPr>
        <p:spPr>
          <a:xfrm rot="10800000">
            <a:off x="1291238" y="2338200"/>
            <a:ext cx="4683" cy="63218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22" name="Shape 422"/>
          <p:cNvCxnSpPr/>
          <p:nvPr/>
        </p:nvCxnSpPr>
        <p:spPr>
          <a:xfrm rot="10800000">
            <a:off x="2711239" y="2228313"/>
            <a:ext cx="11390" cy="27464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3" name="Shape 423"/>
          <p:cNvCxnSpPr>
            <a:stCxn id="424" idx="2"/>
          </p:cNvCxnSpPr>
          <p:nvPr/>
        </p:nvCxnSpPr>
        <p:spPr>
          <a:xfrm>
            <a:off x="2721790" y="2772183"/>
            <a:ext cx="0" cy="20731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5" name="Shape 425"/>
          <p:cNvCxnSpPr/>
          <p:nvPr/>
        </p:nvCxnSpPr>
        <p:spPr>
          <a:xfrm>
            <a:off x="1294582" y="2964352"/>
            <a:ext cx="1432814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6" name="Shape 426"/>
          <p:cNvCxnSpPr/>
          <p:nvPr/>
        </p:nvCxnSpPr>
        <p:spPr>
          <a:xfrm flipH="1">
            <a:off x="535771" y="2074286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27" name="Shape 427"/>
          <p:cNvCxnSpPr/>
          <p:nvPr/>
        </p:nvCxnSpPr>
        <p:spPr>
          <a:xfrm rot="10800000" flipH="1">
            <a:off x="1289224" y="3273149"/>
            <a:ext cx="6707" cy="27185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8" name="Shape 428"/>
          <p:cNvCxnSpPr/>
          <p:nvPr/>
        </p:nvCxnSpPr>
        <p:spPr>
          <a:xfrm rot="10800000">
            <a:off x="548453" y="2097021"/>
            <a:ext cx="1392" cy="1172728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>
            <a:off x="548506" y="3280463"/>
            <a:ext cx="739379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30" name="Shape 430"/>
          <p:cNvSpPr txBox="1"/>
          <p:nvPr/>
        </p:nvSpPr>
        <p:spPr>
          <a:xfrm>
            <a:off x="352033" y="1762784"/>
            <a:ext cx="496085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31" name="Shape 431"/>
          <p:cNvSpPr txBox="1"/>
          <p:nvPr/>
        </p:nvSpPr>
        <p:spPr>
          <a:xfrm>
            <a:off x="600076" y="3516878"/>
            <a:ext cx="1387631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print('Blast off!')</a:t>
            </a:r>
          </a:p>
        </p:txBody>
      </p:sp>
      <p:sp>
        <p:nvSpPr>
          <p:cNvPr id="424" name="Shape 424"/>
          <p:cNvSpPr txBox="1"/>
          <p:nvPr/>
        </p:nvSpPr>
        <p:spPr>
          <a:xfrm>
            <a:off x="2105621" y="2456031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32" name="Shape 432"/>
          <p:cNvSpPr txBox="1"/>
          <p:nvPr/>
        </p:nvSpPr>
        <p:spPr>
          <a:xfrm>
            <a:off x="1757362" y="1727368"/>
            <a:ext cx="305396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2088323" y="1914892"/>
            <a:ext cx="1953185" cy="316153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12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1125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12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 though the sequence</a:t>
            </a:r>
          </a:p>
        </p:txBody>
      </p:sp>
      <p:sp>
        <p:nvSpPr>
          <p:cNvPr id="434" name="Shape 434"/>
          <p:cNvSpPr txBox="1"/>
          <p:nvPr/>
        </p:nvSpPr>
        <p:spPr>
          <a:xfrm>
            <a:off x="1985079" y="3361864"/>
            <a:ext cx="4867823" cy="7018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Definite loops (for loops) have </a:t>
            </a:r>
            <a:r>
              <a:rPr lang="en-US" sz="105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explicit iteration variables 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that change each time through a loop.  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These iteration variables move through the sequence or set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. </a:t>
            </a:r>
          </a:p>
        </p:txBody>
      </p:sp>
      <p:cxnSp>
        <p:nvCxnSpPr>
          <p:cNvPr id="435" name="Shape 435"/>
          <p:cNvCxnSpPr/>
          <p:nvPr/>
        </p:nvCxnSpPr>
        <p:spPr>
          <a:xfrm>
            <a:off x="1923466" y="2074286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92720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Looking at in...</a:t>
            </a:r>
          </a:p>
        </p:txBody>
      </p:sp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849229" cy="3552300"/>
          </a:xfrm>
        </p:spPr>
        <p:txBody>
          <a:bodyPr/>
          <a:lstStyle/>
          <a:p>
            <a:r>
              <a:rPr lang="en-US">
                <a:sym typeface="Cabin"/>
              </a:rPr>
              <a:t>The iteration variable </a:t>
            </a:r>
            <a:r>
              <a:rPr lang="en-US">
                <a:sym typeface="Arial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iterates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through the sequence (</a:t>
            </a:r>
            <a:r>
              <a:rPr lang="en-US">
                <a:solidFill>
                  <a:srgbClr val="1F85C6"/>
                </a:solidFill>
                <a:sym typeface="Cabin"/>
              </a:rPr>
              <a:t>ordered set</a:t>
            </a:r>
            <a:r>
              <a:rPr lang="en-US">
                <a:sym typeface="Cabin"/>
              </a:rPr>
              <a:t>)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block (body) of code is executed once for each value </a:t>
            </a:r>
            <a:r>
              <a:rPr lang="en-US">
                <a:sym typeface="Cabin"/>
              </a:rPr>
              <a:t>in the sequence</a:t>
            </a:r>
          </a:p>
          <a:p>
            <a:r>
              <a:rPr lang="en-US">
                <a:sym typeface="Cabin"/>
              </a:rPr>
              <a:t>The iteration variable </a:t>
            </a:r>
            <a:r>
              <a:rPr lang="en-US">
                <a:solidFill>
                  <a:srgbClr val="1F85C6"/>
                </a:solidFill>
                <a:sym typeface="Cabin"/>
              </a:rPr>
              <a:t>moves through all of the values</a:t>
            </a:r>
            <a:r>
              <a:rPr lang="en-US">
                <a:sym typeface="Cabin"/>
              </a:rPr>
              <a:t> in the sequence</a:t>
            </a:r>
          </a:p>
        </p:txBody>
      </p:sp>
      <p:sp>
        <p:nvSpPr>
          <p:cNvPr id="442" name="Shape 442"/>
          <p:cNvSpPr txBox="1"/>
          <p:nvPr/>
        </p:nvSpPr>
        <p:spPr>
          <a:xfrm>
            <a:off x="3820123" y="2870443"/>
            <a:ext cx="2684897" cy="5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43" name="Shape 443"/>
          <p:cNvSpPr txBox="1"/>
          <p:nvPr/>
        </p:nvSpPr>
        <p:spPr>
          <a:xfrm>
            <a:off x="3496979" y="2291848"/>
            <a:ext cx="1455317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Iteration variable</a:t>
            </a:r>
          </a:p>
        </p:txBody>
      </p:sp>
      <p:sp>
        <p:nvSpPr>
          <p:cNvPr id="444" name="Shape 444"/>
          <p:cNvSpPr txBox="1"/>
          <p:nvPr/>
        </p:nvSpPr>
        <p:spPr>
          <a:xfrm>
            <a:off x="5056438" y="1956943"/>
            <a:ext cx="1676324" cy="4386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Five-element sequence</a:t>
            </a:r>
          </a:p>
        </p:txBody>
      </p:sp>
      <p:cxnSp>
        <p:nvCxnSpPr>
          <p:cNvPr id="445" name="Shape 445"/>
          <p:cNvCxnSpPr/>
          <p:nvPr/>
        </p:nvCxnSpPr>
        <p:spPr>
          <a:xfrm rot="10800000">
            <a:off x="4209904" y="2554337"/>
            <a:ext cx="14734" cy="285973"/>
          </a:xfrm>
          <a:prstGeom prst="straightConnector1">
            <a:avLst/>
          </a:prstGeom>
          <a:noFill/>
          <a:ln w="635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46" name="Shape 446"/>
          <p:cNvCxnSpPr/>
          <p:nvPr/>
        </p:nvCxnSpPr>
        <p:spPr>
          <a:xfrm rot="10800000" flipH="1">
            <a:off x="5479230" y="2474389"/>
            <a:ext cx="335390" cy="454866"/>
          </a:xfrm>
          <a:prstGeom prst="straightConnector1">
            <a:avLst/>
          </a:prstGeom>
          <a:noFill/>
          <a:ln w="63500" cap="rnd" cmpd="sng">
            <a:solidFill>
              <a:srgbClr val="7030A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9" name="Shape 443">
            <a:extLst>
              <a:ext uri="{FF2B5EF4-FFF2-40B4-BE49-F238E27FC236}">
                <a16:creationId xmlns:a16="http://schemas.microsoft.com/office/drawing/2014/main" id="{C3D51212-2AC5-442D-B638-3D68801F91D4}"/>
              </a:ext>
            </a:extLst>
          </p:cNvPr>
          <p:cNvSpPr txBox="1"/>
          <p:nvPr/>
        </p:nvSpPr>
        <p:spPr>
          <a:xfrm>
            <a:off x="4725145" y="3792349"/>
            <a:ext cx="1942771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Body to be executed</a:t>
            </a:r>
          </a:p>
        </p:txBody>
      </p:sp>
      <p:cxnSp>
        <p:nvCxnSpPr>
          <p:cNvPr id="10" name="Shape 445">
            <a:extLst>
              <a:ext uri="{FF2B5EF4-FFF2-40B4-BE49-F238E27FC236}">
                <a16:creationId xmlns:a16="http://schemas.microsoft.com/office/drawing/2014/main" id="{7D7043C0-FB30-4065-B2D3-3F748560C2E7}"/>
              </a:ext>
            </a:extLst>
          </p:cNvPr>
          <p:cNvCxnSpPr>
            <a:cxnSpLocks/>
          </p:cNvCxnSpPr>
          <p:nvPr/>
        </p:nvCxnSpPr>
        <p:spPr>
          <a:xfrm>
            <a:off x="5162571" y="3341336"/>
            <a:ext cx="732029" cy="342663"/>
          </a:xfrm>
          <a:prstGeom prst="straightConnector1">
            <a:avLst/>
          </a:prstGeom>
          <a:noFill/>
          <a:ln w="63500" cap="rnd" cmpd="sng">
            <a:solidFill>
              <a:srgbClr val="00B050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47873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1" name="Shape 451"/>
          <p:cNvCxnSpPr/>
          <p:nvPr/>
        </p:nvCxnSpPr>
        <p:spPr>
          <a:xfrm rot="10800000">
            <a:off x="1326011" y="1145918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52" name="Shape 452"/>
          <p:cNvSpPr/>
          <p:nvPr/>
        </p:nvSpPr>
        <p:spPr>
          <a:xfrm>
            <a:off x="728664" y="1382316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3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53" name="Shape 453"/>
          <p:cNvCxnSpPr/>
          <p:nvPr/>
        </p:nvCxnSpPr>
        <p:spPr>
          <a:xfrm rot="10800000">
            <a:off x="1334101" y="1918139"/>
            <a:ext cx="4683" cy="63218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54" name="Shape 454"/>
          <p:cNvCxnSpPr/>
          <p:nvPr/>
        </p:nvCxnSpPr>
        <p:spPr>
          <a:xfrm flipH="1" flipV="1">
            <a:off x="2729088" y="1810983"/>
            <a:ext cx="1393" cy="24781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56" name="Shape 456"/>
          <p:cNvCxnSpPr>
            <a:stCxn id="457" idx="2"/>
          </p:cNvCxnSpPr>
          <p:nvPr/>
        </p:nvCxnSpPr>
        <p:spPr>
          <a:xfrm flipH="1">
            <a:off x="2729089" y="2352121"/>
            <a:ext cx="3417" cy="199463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58" name="Shape 458"/>
          <p:cNvCxnSpPr/>
          <p:nvPr/>
        </p:nvCxnSpPr>
        <p:spPr>
          <a:xfrm rot="10800000" flipH="1">
            <a:off x="1337444" y="2542267"/>
            <a:ext cx="1404085" cy="2024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59" name="Shape 459"/>
          <p:cNvCxnSpPr/>
          <p:nvPr/>
        </p:nvCxnSpPr>
        <p:spPr>
          <a:xfrm flipH="1">
            <a:off x="578633" y="1654225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60" name="Shape 460"/>
          <p:cNvCxnSpPr/>
          <p:nvPr/>
        </p:nvCxnSpPr>
        <p:spPr>
          <a:xfrm rot="10800000" flipH="1">
            <a:off x="1332087" y="2853088"/>
            <a:ext cx="6707" cy="27185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1" name="Shape 461"/>
          <p:cNvCxnSpPr/>
          <p:nvPr/>
        </p:nvCxnSpPr>
        <p:spPr>
          <a:xfrm rot="10800000">
            <a:off x="591316" y="1676959"/>
            <a:ext cx="1392" cy="1172728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2" name="Shape 462"/>
          <p:cNvCxnSpPr/>
          <p:nvPr/>
        </p:nvCxnSpPr>
        <p:spPr>
          <a:xfrm>
            <a:off x="591368" y="2847334"/>
            <a:ext cx="739379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63" name="Shape 463"/>
          <p:cNvSpPr txBox="1"/>
          <p:nvPr/>
        </p:nvSpPr>
        <p:spPr>
          <a:xfrm>
            <a:off x="356965" y="1334097"/>
            <a:ext cx="371699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57" name="Shape 457"/>
          <p:cNvSpPr txBox="1"/>
          <p:nvPr/>
        </p:nvSpPr>
        <p:spPr>
          <a:xfrm>
            <a:off x="2116336" y="2035970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64" name="Shape 464"/>
          <p:cNvSpPr txBox="1"/>
          <p:nvPr/>
        </p:nvSpPr>
        <p:spPr>
          <a:xfrm>
            <a:off x="1774470" y="1232341"/>
            <a:ext cx="305396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455" name="Shape 455"/>
          <p:cNvSpPr txBox="1"/>
          <p:nvPr/>
        </p:nvSpPr>
        <p:spPr>
          <a:xfrm>
            <a:off x="2116337" y="1494831"/>
            <a:ext cx="1264486" cy="316153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1477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sp>
        <p:nvSpPr>
          <p:cNvPr id="465" name="Shape 465"/>
          <p:cNvSpPr txBox="1"/>
          <p:nvPr/>
        </p:nvSpPr>
        <p:spPr>
          <a:xfrm>
            <a:off x="3525442" y="1366243"/>
            <a:ext cx="3021806" cy="2405657"/>
          </a:xfrm>
          <a:prstGeom prst="rect">
            <a:avLst/>
          </a:prstGeom>
          <a:noFill/>
          <a:ln>
            <a:noFill/>
          </a:ln>
        </p:spPr>
        <p:txBody>
          <a:bodyPr lIns="16073" tIns="16073" rIns="16073" bIns="16073" anchor="ctr" anchorCtr="0">
            <a:noAutofit/>
          </a:bodyPr>
          <a:lstStyle/>
          <a:p>
            <a:pPr marL="208955" indent="-140483"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The iteration variable </a:t>
            </a:r>
            <a:r>
              <a:rPr lang="en-US" sz="1519" dirty="0"/>
              <a:t>“</a:t>
            </a:r>
            <a:r>
              <a:rPr lang="en-US" sz="1519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iterates</a:t>
            </a:r>
            <a:r>
              <a:rPr lang="en-US" sz="1519" dirty="0"/>
              <a:t>”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through the </a:t>
            </a:r>
            <a:r>
              <a:rPr lang="en-US" sz="1519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(</a:t>
            </a:r>
            <a:r>
              <a:rPr lang="en-US" sz="1519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ordered set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208955" indent="-140483">
              <a:spcBef>
                <a:spcPts val="1477"/>
              </a:spcBef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The block (</a:t>
            </a:r>
            <a:r>
              <a:rPr lang="en-US" sz="1519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body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) of code is </a:t>
            </a:r>
            <a:r>
              <a:rPr lang="en-US" sz="1519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executed once for each value in the sequence</a:t>
            </a:r>
          </a:p>
          <a:p>
            <a:pPr marL="208955" indent="-140483">
              <a:spcBef>
                <a:spcPts val="1477"/>
              </a:spcBef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The iteration variable </a:t>
            </a:r>
            <a:r>
              <a:rPr lang="en-US" sz="1519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moves through all of the values 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in the sequence</a:t>
            </a:r>
          </a:p>
        </p:txBody>
      </p:sp>
      <p:cxnSp>
        <p:nvCxnSpPr>
          <p:cNvPr id="467" name="Shape 467"/>
          <p:cNvCxnSpPr/>
          <p:nvPr/>
        </p:nvCxnSpPr>
        <p:spPr>
          <a:xfrm>
            <a:off x="1955613" y="1654225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19" name="Shape 442">
            <a:extLst>
              <a:ext uri="{FF2B5EF4-FFF2-40B4-BE49-F238E27FC236}">
                <a16:creationId xmlns:a16="http://schemas.microsoft.com/office/drawing/2014/main" id="{A69B7A9A-A88E-456C-9CED-21C41F27685F}"/>
              </a:ext>
            </a:extLst>
          </p:cNvPr>
          <p:cNvSpPr txBox="1"/>
          <p:nvPr/>
        </p:nvSpPr>
        <p:spPr>
          <a:xfrm>
            <a:off x="768235" y="3389963"/>
            <a:ext cx="2684897" cy="5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86419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6" name="Shape 486"/>
          <p:cNvCxnSpPr/>
          <p:nvPr/>
        </p:nvCxnSpPr>
        <p:spPr>
          <a:xfrm rot="10800000" flipH="1">
            <a:off x="5562751" y="1190219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7" name="Shape 487"/>
          <p:cNvSpPr txBox="1"/>
          <p:nvPr/>
        </p:nvSpPr>
        <p:spPr>
          <a:xfrm>
            <a:off x="4937226" y="1310512"/>
            <a:ext cx="1259086" cy="204317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4937226" y="986507"/>
            <a:ext cx="1259086" cy="199481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i = 5</a:t>
            </a:r>
          </a:p>
        </p:txBody>
      </p:sp>
      <p:cxnSp>
        <p:nvCxnSpPr>
          <p:cNvPr id="489" name="Shape 489"/>
          <p:cNvCxnSpPr/>
          <p:nvPr/>
        </p:nvCxnSpPr>
        <p:spPr>
          <a:xfrm rot="10800000" flipH="1">
            <a:off x="5560741" y="1536591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90" name="Shape 490"/>
          <p:cNvCxnSpPr/>
          <p:nvPr/>
        </p:nvCxnSpPr>
        <p:spPr>
          <a:xfrm rot="10800000" flipH="1">
            <a:off x="5560741" y="1843065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91" name="Shape 491"/>
          <p:cNvSpPr txBox="1"/>
          <p:nvPr/>
        </p:nvSpPr>
        <p:spPr>
          <a:xfrm>
            <a:off x="4937226" y="1963359"/>
            <a:ext cx="1259086" cy="204317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92" name="Shape 492"/>
          <p:cNvSpPr txBox="1"/>
          <p:nvPr/>
        </p:nvSpPr>
        <p:spPr>
          <a:xfrm>
            <a:off x="4937226" y="1638749"/>
            <a:ext cx="1259086" cy="200085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 = 4</a:t>
            </a:r>
          </a:p>
        </p:txBody>
      </p:sp>
      <p:cxnSp>
        <p:nvCxnSpPr>
          <p:cNvPr id="493" name="Shape 493"/>
          <p:cNvCxnSpPr/>
          <p:nvPr/>
        </p:nvCxnSpPr>
        <p:spPr>
          <a:xfrm rot="10800000" flipH="1">
            <a:off x="5560741" y="2158608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94" name="Shape 494"/>
          <p:cNvCxnSpPr/>
          <p:nvPr/>
        </p:nvCxnSpPr>
        <p:spPr>
          <a:xfrm rot="10800000" flipH="1">
            <a:off x="5560741" y="2482614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95" name="Shape 495"/>
          <p:cNvSpPr txBox="1"/>
          <p:nvPr/>
        </p:nvSpPr>
        <p:spPr>
          <a:xfrm>
            <a:off x="4937226" y="2602907"/>
            <a:ext cx="1259086" cy="204317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96" name="Shape 496"/>
          <p:cNvSpPr txBox="1"/>
          <p:nvPr/>
        </p:nvSpPr>
        <p:spPr>
          <a:xfrm>
            <a:off x="4937226" y="2278297"/>
            <a:ext cx="1259086" cy="200085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i = 3</a:t>
            </a:r>
          </a:p>
        </p:txBody>
      </p:sp>
      <p:cxnSp>
        <p:nvCxnSpPr>
          <p:cNvPr id="497" name="Shape 497"/>
          <p:cNvCxnSpPr/>
          <p:nvPr/>
        </p:nvCxnSpPr>
        <p:spPr>
          <a:xfrm rot="10800000" flipH="1">
            <a:off x="5560741" y="2824754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98" name="Shape 498"/>
          <p:cNvCxnSpPr/>
          <p:nvPr/>
        </p:nvCxnSpPr>
        <p:spPr>
          <a:xfrm rot="10800000" flipH="1">
            <a:off x="5560741" y="3166893"/>
            <a:ext cx="5357" cy="116666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99" name="Shape 499"/>
          <p:cNvSpPr txBox="1"/>
          <p:nvPr/>
        </p:nvSpPr>
        <p:spPr>
          <a:xfrm>
            <a:off x="4937226" y="3286582"/>
            <a:ext cx="1259086" cy="204317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500" name="Shape 500"/>
          <p:cNvSpPr txBox="1"/>
          <p:nvPr/>
        </p:nvSpPr>
        <p:spPr>
          <a:xfrm>
            <a:off x="4937226" y="2962577"/>
            <a:ext cx="1259086" cy="199481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i = 2</a:t>
            </a:r>
          </a:p>
        </p:txBody>
      </p:sp>
      <p:cxnSp>
        <p:nvCxnSpPr>
          <p:cNvPr id="501" name="Shape 501"/>
          <p:cNvCxnSpPr/>
          <p:nvPr/>
        </p:nvCxnSpPr>
        <p:spPr>
          <a:xfrm rot="10800000" flipH="1">
            <a:off x="5560741" y="3481832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02" name="Shape 502"/>
          <p:cNvCxnSpPr/>
          <p:nvPr/>
        </p:nvCxnSpPr>
        <p:spPr>
          <a:xfrm rot="10800000" flipH="1">
            <a:off x="5560741" y="3814904"/>
            <a:ext cx="5357" cy="117270"/>
          </a:xfrm>
          <a:prstGeom prst="straightConnector1">
            <a:avLst/>
          </a:prstGeom>
          <a:noFill/>
          <a:ln w="38100" cap="rnd" cmpd="sng">
            <a:solidFill>
              <a:srgbClr val="1155CC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03" name="Shape 503"/>
          <p:cNvSpPr txBox="1"/>
          <p:nvPr/>
        </p:nvSpPr>
        <p:spPr>
          <a:xfrm>
            <a:off x="4937226" y="3935198"/>
            <a:ext cx="1259086" cy="203712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504" name="Shape 504"/>
          <p:cNvSpPr txBox="1"/>
          <p:nvPr/>
        </p:nvSpPr>
        <p:spPr>
          <a:xfrm>
            <a:off x="4937226" y="3610587"/>
            <a:ext cx="1259086" cy="200085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 = 1</a:t>
            </a:r>
          </a:p>
        </p:txBody>
      </p:sp>
      <p:cxnSp>
        <p:nvCxnSpPr>
          <p:cNvPr id="38" name="Shape 451"/>
          <p:cNvCxnSpPr/>
          <p:nvPr/>
        </p:nvCxnSpPr>
        <p:spPr>
          <a:xfrm rot="10800000">
            <a:off x="1595809" y="1268557"/>
            <a:ext cx="6075" cy="23907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" name="Shape 452"/>
          <p:cNvSpPr/>
          <p:nvPr/>
        </p:nvSpPr>
        <p:spPr>
          <a:xfrm>
            <a:off x="998461" y="1504955"/>
            <a:ext cx="1210823" cy="535739"/>
          </a:xfrm>
          <a:prstGeom prst="diamond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35"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0" name="Shape 453"/>
          <p:cNvCxnSpPr/>
          <p:nvPr/>
        </p:nvCxnSpPr>
        <p:spPr>
          <a:xfrm rot="10800000">
            <a:off x="1603898" y="2040778"/>
            <a:ext cx="4683" cy="63218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1" name="Shape 454"/>
          <p:cNvCxnSpPr/>
          <p:nvPr/>
        </p:nvCxnSpPr>
        <p:spPr>
          <a:xfrm flipH="1" flipV="1">
            <a:off x="2998886" y="1933622"/>
            <a:ext cx="1393" cy="24781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" name="Shape 456"/>
          <p:cNvCxnSpPr>
            <a:cxnSpLocks/>
            <a:stCxn id="49" idx="2"/>
          </p:cNvCxnSpPr>
          <p:nvPr/>
        </p:nvCxnSpPr>
        <p:spPr>
          <a:xfrm flipH="1">
            <a:off x="2998886" y="2474761"/>
            <a:ext cx="3417" cy="199463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3" name="Shape 458"/>
          <p:cNvCxnSpPr/>
          <p:nvPr/>
        </p:nvCxnSpPr>
        <p:spPr>
          <a:xfrm rot="10800000" flipH="1">
            <a:off x="1607241" y="2664907"/>
            <a:ext cx="1404085" cy="2024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4" name="Shape 459"/>
          <p:cNvCxnSpPr/>
          <p:nvPr/>
        </p:nvCxnSpPr>
        <p:spPr>
          <a:xfrm flipH="1">
            <a:off x="848431" y="1776864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5" name="Shape 460"/>
          <p:cNvCxnSpPr/>
          <p:nvPr/>
        </p:nvCxnSpPr>
        <p:spPr>
          <a:xfrm rot="10800000" flipH="1">
            <a:off x="1601884" y="2975728"/>
            <a:ext cx="6707" cy="271856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" name="Shape 461"/>
          <p:cNvCxnSpPr/>
          <p:nvPr/>
        </p:nvCxnSpPr>
        <p:spPr>
          <a:xfrm rot="10800000">
            <a:off x="861113" y="1799598"/>
            <a:ext cx="1392" cy="1172728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" name="Shape 462"/>
          <p:cNvCxnSpPr/>
          <p:nvPr/>
        </p:nvCxnSpPr>
        <p:spPr>
          <a:xfrm>
            <a:off x="861166" y="2969973"/>
            <a:ext cx="739379" cy="0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8" name="Shape 463"/>
          <p:cNvSpPr txBox="1"/>
          <p:nvPr/>
        </p:nvSpPr>
        <p:spPr>
          <a:xfrm>
            <a:off x="626762" y="1456736"/>
            <a:ext cx="371699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9" name="Shape 457"/>
          <p:cNvSpPr txBox="1"/>
          <p:nvPr/>
        </p:nvSpPr>
        <p:spPr>
          <a:xfrm>
            <a:off x="2386134" y="2158609"/>
            <a:ext cx="1232339" cy="31615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50" name="Shape 464"/>
          <p:cNvSpPr txBox="1"/>
          <p:nvPr/>
        </p:nvSpPr>
        <p:spPr>
          <a:xfrm>
            <a:off x="2044267" y="1354980"/>
            <a:ext cx="305396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51" name="Shape 455"/>
          <p:cNvSpPr txBox="1"/>
          <p:nvPr/>
        </p:nvSpPr>
        <p:spPr>
          <a:xfrm>
            <a:off x="2386134" y="1617470"/>
            <a:ext cx="1264486" cy="316153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Move i ahead</a:t>
            </a:r>
          </a:p>
        </p:txBody>
      </p:sp>
      <p:cxnSp>
        <p:nvCxnSpPr>
          <p:cNvPr id="52" name="Shape 467"/>
          <p:cNvCxnSpPr/>
          <p:nvPr/>
        </p:nvCxnSpPr>
        <p:spPr>
          <a:xfrm>
            <a:off x="2225411" y="1776864"/>
            <a:ext cx="167442" cy="1392"/>
          </a:xfrm>
          <a:prstGeom prst="straightConnector1">
            <a:avLst/>
          </a:prstGeom>
          <a:noFill/>
          <a:ln w="38100" cap="rnd" cmpd="sng">
            <a:solidFill>
              <a:srgbClr val="00FFFF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53" name="Shape 442">
            <a:extLst>
              <a:ext uri="{FF2B5EF4-FFF2-40B4-BE49-F238E27FC236}">
                <a16:creationId xmlns:a16="http://schemas.microsoft.com/office/drawing/2014/main" id="{1073A218-F3ED-4A88-9F6E-2CC70C002864}"/>
              </a:ext>
            </a:extLst>
          </p:cNvPr>
          <p:cNvSpPr txBox="1"/>
          <p:nvPr/>
        </p:nvSpPr>
        <p:spPr>
          <a:xfrm>
            <a:off x="1687307" y="3388741"/>
            <a:ext cx="2684897" cy="5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54075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F11A-0876-9340-AC7E-AED1DBCD8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937925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Loop Patterns: What we do in loops?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C6622-0716-E44A-AF74-01584272C4D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4350" y="4178074"/>
            <a:ext cx="5507037" cy="481012"/>
          </a:xfrm>
        </p:spPr>
        <p:txBody>
          <a:bodyPr spcFirstLastPara="1" vert="horz" wrap="square" lIns="68580" tIns="34290" rIns="68580" bIns="34290" rtlCol="0" anchor="t" anchorCtr="0">
            <a:normAutofit fontScale="92500"/>
          </a:bodyPr>
          <a:lstStyle/>
          <a:p>
            <a:pPr marL="76200" indent="0" algn="l" defTabSz="685800">
              <a:lnSpc>
                <a:spcPct val="102000"/>
              </a:lnSpc>
              <a:spcAft>
                <a:spcPts val="450"/>
              </a:spcAft>
              <a:buNone/>
            </a:pPr>
            <a:r>
              <a:rPr lang="en-US" sz="1275">
                <a:solidFill>
                  <a:srgbClr val="1F85C6"/>
                </a:solidFill>
                <a:sym typeface="Cabin"/>
              </a:rPr>
              <a:t>Even though these examples are simple, the patterns apply to all kinds of loops</a:t>
            </a:r>
            <a:endParaRPr lang="en-US" sz="1275">
              <a:solidFill>
                <a:srgbClr val="1F85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743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Making </a:t>
            </a:r>
            <a:r>
              <a:rPr lang="en-US">
                <a:sym typeface="Arial"/>
              </a:rPr>
              <a:t>“</a:t>
            </a:r>
            <a:r>
              <a:rPr lang="en-US">
                <a:sym typeface="Cabin"/>
              </a:rPr>
              <a:t>smart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loops</a:t>
            </a:r>
          </a:p>
        </p:txBody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040079" cy="35523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ym typeface="Cabin"/>
              </a:rPr>
              <a:t>The trick is </a:t>
            </a:r>
            <a:r>
              <a:rPr lang="en-US">
                <a:sym typeface="Arial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knowing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something about the whole loop when you are stuck writing code that only sees one entry at a time</a:t>
            </a:r>
          </a:p>
        </p:txBody>
      </p:sp>
      <p:sp>
        <p:nvSpPr>
          <p:cNvPr id="524" name="Shape 524"/>
          <p:cNvSpPr txBox="1"/>
          <p:nvPr/>
        </p:nvSpPr>
        <p:spPr>
          <a:xfrm>
            <a:off x="3900488" y="1611330"/>
            <a:ext cx="2143125" cy="498277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392">
                <a:latin typeface="Arial" charset="0"/>
                <a:ea typeface="Arial" charset="0"/>
                <a:cs typeface="Arial" charset="0"/>
                <a:sym typeface="Cabin"/>
              </a:rPr>
              <a:t>Set some </a:t>
            </a:r>
            <a:r>
              <a:rPr lang="en-US" sz="1392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  <a:r>
              <a:rPr lang="en-US" sz="1392">
                <a:latin typeface="Arial" charset="0"/>
                <a:ea typeface="Arial" charset="0"/>
                <a:cs typeface="Arial" charset="0"/>
                <a:sym typeface="Cabin"/>
              </a:rPr>
              <a:t> to </a:t>
            </a:r>
            <a:r>
              <a:rPr lang="en-US" sz="1392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initial</a:t>
            </a:r>
            <a:r>
              <a:rPr lang="en-US" sz="1392">
                <a:latin typeface="Arial" charset="0"/>
                <a:ea typeface="Arial" charset="0"/>
                <a:cs typeface="Arial" charset="0"/>
                <a:sym typeface="Cabin"/>
              </a:rPr>
              <a:t> values</a:t>
            </a:r>
          </a:p>
        </p:txBody>
      </p:sp>
      <p:sp>
        <p:nvSpPr>
          <p:cNvPr id="525" name="Shape 525"/>
          <p:cNvSpPr txBox="1"/>
          <p:nvPr/>
        </p:nvSpPr>
        <p:spPr>
          <a:xfrm>
            <a:off x="4163021" y="2436433"/>
            <a:ext cx="1859161" cy="964406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392">
                <a:latin typeface="Arial" charset="0"/>
                <a:ea typeface="Arial" charset="0"/>
                <a:cs typeface="Arial" charset="0"/>
                <a:sym typeface="Cabin"/>
              </a:rPr>
              <a:t>Look for something or do something to each </a:t>
            </a:r>
            <a:r>
              <a:rPr lang="en-US" sz="1392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entry</a:t>
            </a:r>
            <a:r>
              <a:rPr lang="en-US" sz="1392">
                <a:latin typeface="Arial" charset="0"/>
                <a:ea typeface="Arial" charset="0"/>
                <a:cs typeface="Arial" charset="0"/>
                <a:sym typeface="Cabin"/>
              </a:rPr>
              <a:t> separately, updating the </a:t>
            </a:r>
            <a:r>
              <a:rPr lang="en-US" sz="1392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526" name="Shape 526"/>
          <p:cNvSpPr txBox="1"/>
          <p:nvPr/>
        </p:nvSpPr>
        <p:spPr>
          <a:xfrm>
            <a:off x="3864323" y="2152469"/>
            <a:ext cx="1433885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519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519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entry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519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data: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3900488" y="3545499"/>
            <a:ext cx="2143125" cy="42862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392">
                <a:latin typeface="Arial" charset="0"/>
                <a:ea typeface="Arial" charset="0"/>
                <a:cs typeface="Arial" charset="0"/>
                <a:sym typeface="Cabin"/>
              </a:rPr>
              <a:t>Look at the </a:t>
            </a:r>
            <a:r>
              <a:rPr lang="en-US" sz="1392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</p:spTree>
    <p:extLst>
      <p:ext uri="{BB962C8B-B14F-4D97-AF65-F5344CB8AC3E}">
        <p14:creationId xmlns:p14="http://schemas.microsoft.com/office/powerpoint/2010/main" val="4281131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 txBox="1">
            <a:spLocks noGrp="1"/>
          </p:cNvSpPr>
          <p:nvPr>
            <p:ph type="title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Looping Through a Set</a:t>
            </a:r>
          </a:p>
        </p:txBody>
      </p:sp>
      <p:sp>
        <p:nvSpPr>
          <p:cNvPr id="533" name="Shape 533"/>
          <p:cNvSpPr txBox="1"/>
          <p:nvPr/>
        </p:nvSpPr>
        <p:spPr>
          <a:xfrm>
            <a:off x="599285" y="2011637"/>
            <a:ext cx="3279867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entry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#for each entry: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 print(entry)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print('After')</a:t>
            </a:r>
          </a:p>
        </p:txBody>
      </p:sp>
      <p:sp>
        <p:nvSpPr>
          <p:cNvPr id="534" name="Shape 534"/>
          <p:cNvSpPr txBox="1"/>
          <p:nvPr/>
        </p:nvSpPr>
        <p:spPr>
          <a:xfrm>
            <a:off x="4233341" y="1764060"/>
            <a:ext cx="2011190" cy="21029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875715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/>
          <p:nvPr/>
        </p:nvSpPr>
        <p:spPr>
          <a:xfrm>
            <a:off x="1591272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86" name="Shape 586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2254301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588" name="Shape 588"/>
          <p:cNvSpPr txBox="1"/>
          <p:nvPr/>
        </p:nvSpPr>
        <p:spPr>
          <a:xfrm>
            <a:off x="301444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377391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4501903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529352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43761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3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4" name="Shape 598"/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" name="Shape 599"/>
          <p:cNvSpPr txBox="1"/>
          <p:nvPr/>
        </p:nvSpPr>
        <p:spPr>
          <a:xfrm>
            <a:off x="2802137" y="3283670"/>
            <a:ext cx="32083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028957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/>
        </p:nvSpPr>
        <p:spPr>
          <a:xfrm>
            <a:off x="1591272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45" name="Shape 545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5" name="Shape 598"/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2802137" y="3283670"/>
            <a:ext cx="32083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82263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2254301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5" name="Shape 598"/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2802136" y="3283670"/>
            <a:ext cx="89274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4912501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57" name="Shape 557"/>
          <p:cNvSpPr txBox="1"/>
          <p:nvPr/>
        </p:nvSpPr>
        <p:spPr>
          <a:xfrm>
            <a:off x="301444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5" name="Shape 598"/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2802136" y="3283670"/>
            <a:ext cx="89274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952983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63" name="Shape 563"/>
          <p:cNvSpPr txBox="1"/>
          <p:nvPr/>
        </p:nvSpPr>
        <p:spPr>
          <a:xfrm>
            <a:off x="377391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5" name="Shape 598"/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2802136" y="3283670"/>
            <a:ext cx="89274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0249896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4501903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5" name="Shape 598"/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2802136" y="3283670"/>
            <a:ext cx="89274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7178126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529352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5" name="Shape 599"/>
          <p:cNvSpPr txBox="1"/>
          <p:nvPr/>
        </p:nvSpPr>
        <p:spPr>
          <a:xfrm>
            <a:off x="2802136" y="3283670"/>
            <a:ext cx="89274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8" name="Shape 598">
            <a:extLst>
              <a:ext uri="{FF2B5EF4-FFF2-40B4-BE49-F238E27FC236}">
                <a16:creationId xmlns:a16="http://schemas.microsoft.com/office/drawing/2014/main" id="{1808EC07-F2C4-784E-B8D9-6EBE46EE7CA0}"/>
              </a:ext>
            </a:extLst>
          </p:cNvPr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3335049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/>
          <p:nvPr/>
        </p:nvSpPr>
        <p:spPr>
          <a:xfrm>
            <a:off x="1591272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86" name="Shape 586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What is the Largest Number?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2254301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588" name="Shape 588"/>
          <p:cNvSpPr txBox="1"/>
          <p:nvPr/>
        </p:nvSpPr>
        <p:spPr>
          <a:xfrm>
            <a:off x="301444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377391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4501903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5293520" y="2165896"/>
            <a:ext cx="423224" cy="4982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  <p:sp>
        <p:nvSpPr>
          <p:cNvPr id="9" name="Shape 597"/>
          <p:cNvSpPr txBox="1"/>
          <p:nvPr/>
        </p:nvSpPr>
        <p:spPr>
          <a:xfrm>
            <a:off x="2721770" y="3241478"/>
            <a:ext cx="2464551" cy="551812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algn="ctr"/>
            <a:endParaRPr sz="1013"/>
          </a:p>
        </p:txBody>
      </p:sp>
      <p:sp>
        <p:nvSpPr>
          <p:cNvPr id="10" name="Shape 599"/>
          <p:cNvSpPr txBox="1"/>
          <p:nvPr/>
        </p:nvSpPr>
        <p:spPr>
          <a:xfrm>
            <a:off x="2802136" y="3283670"/>
            <a:ext cx="892746" cy="4675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13" name="Shape 598">
            <a:extLst>
              <a:ext uri="{FF2B5EF4-FFF2-40B4-BE49-F238E27FC236}">
                <a16:creationId xmlns:a16="http://schemas.microsoft.com/office/drawing/2014/main" id="{1799D4CE-C2E1-3A42-9652-002A5E71045B}"/>
              </a:ext>
            </a:extLst>
          </p:cNvPr>
          <p:cNvSpPr txBox="1"/>
          <p:nvPr/>
        </p:nvSpPr>
        <p:spPr>
          <a:xfrm>
            <a:off x="1198812" y="3386139"/>
            <a:ext cx="1411114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err="1"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1519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37720336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Finding the Largest Value</a:t>
            </a:r>
          </a:p>
        </p:txBody>
      </p:sp>
      <p:sp>
        <p:nvSpPr>
          <p:cNvPr id="673" name="Shape 673"/>
          <p:cNvSpPr txBox="1"/>
          <p:nvPr/>
        </p:nvSpPr>
        <p:spPr>
          <a:xfrm>
            <a:off x="949574" y="2653949"/>
            <a:ext cx="3373270" cy="17962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#Initialize the variable</a:t>
            </a:r>
            <a:endParaRPr lang="en-US" sz="1097" b="1">
              <a:solidFill>
                <a:schemeClr val="accent3">
                  <a:lumMod val="75000"/>
                </a:schemeClr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00FFFF"/>
              </a:buClr>
              <a:buSzPct val="25000"/>
            </a:pP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= </a:t>
            </a:r>
            <a:r>
              <a:rPr lang="en-US" sz="1097" b="1">
                <a:latin typeface="Courier"/>
                <a:ea typeface="Courier"/>
                <a:cs typeface="Courier"/>
                <a:sym typeface="Courier New"/>
              </a:rPr>
              <a:t>-1</a:t>
            </a:r>
            <a:endParaRPr lang="en-US" sz="1097" b="1" i="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[9, 41, 12, 3, 74, 15] 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#for each entry: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&gt;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>
                <a:latin typeface="Courier"/>
                <a:ea typeface="Courier"/>
                <a:cs typeface="Courier"/>
                <a:sym typeface="Courier New"/>
              </a:rPr>
              <a:t>	</a:t>
            </a: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#update the variable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=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print(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00FF"/>
              </a:buClr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#Output the variable</a:t>
            </a:r>
            <a:endParaRPr sz="1097" i="1">
              <a:solidFill>
                <a:schemeClr val="accent3">
                  <a:lumMod val="75000"/>
                </a:schemeClr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74" name="Shape 674"/>
          <p:cNvSpPr txBox="1"/>
          <p:nvPr/>
        </p:nvSpPr>
        <p:spPr>
          <a:xfrm>
            <a:off x="3645567" y="2962191"/>
            <a:ext cx="1780101" cy="153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-1</a:t>
            </a: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74</a:t>
            </a:r>
          </a:p>
        </p:txBody>
      </p:sp>
      <p:sp>
        <p:nvSpPr>
          <p:cNvPr id="675" name="Shape 675"/>
          <p:cNvSpPr txBox="1"/>
          <p:nvPr/>
        </p:nvSpPr>
        <p:spPr>
          <a:xfrm>
            <a:off x="841315" y="1428694"/>
            <a:ext cx="5608505" cy="10936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We make a </a:t>
            </a:r>
            <a:r>
              <a:rPr lang="en-US" sz="1266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 that contains the largest value we have seen so far, and 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initialize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 it to be </a:t>
            </a:r>
            <a:r>
              <a:rPr lang="en-US" sz="1266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We examine each value in the given list: </a:t>
            </a:r>
          </a:p>
          <a:p>
            <a:pPr marL="192881" indent="-192881">
              <a:lnSpc>
                <a:spcPct val="115000"/>
              </a:lnSpc>
              <a:buClr>
                <a:schemeClr val="lt1"/>
              </a:buClr>
              <a:buSzPct val="25000"/>
              <a:buFont typeface="Arial" panose="020B0604020202020204" pitchFamily="34" charset="0"/>
              <a:buChar char="•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If the current value we are looking at is larger, it must be the new largest value we have seen so far, and the </a:t>
            </a:r>
            <a:r>
              <a:rPr lang="en-US" sz="1266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 needs to be 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updated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A63B1C5-C24B-DE2F-6622-0D3AD6C7D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68877"/>
              </p:ext>
            </p:extLst>
          </p:nvPr>
        </p:nvGraphicFramePr>
        <p:xfrm>
          <a:off x="4567671" y="2830175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1101970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908502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largest_so_far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the_num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08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" grpId="0"/>
      <p:bldP spid="67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Shape 680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Similarly, Counting in a Loop</a:t>
            </a:r>
          </a:p>
        </p:txBody>
      </p:sp>
      <p:sp>
        <p:nvSpPr>
          <p:cNvPr id="681" name="Shape 681"/>
          <p:cNvSpPr txBox="1"/>
          <p:nvPr/>
        </p:nvSpPr>
        <p:spPr>
          <a:xfrm>
            <a:off x="891724" y="2439765"/>
            <a:ext cx="3373270" cy="1668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i="1" dirty="0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#initialize the variable:</a:t>
            </a:r>
          </a:p>
          <a:p>
            <a:pPr>
              <a:buClr>
                <a:srgbClr val="00FFFF"/>
              </a:buClr>
              <a:buSzPct val="25000"/>
            </a:pP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print('Before',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for entry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 dirty="0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#for each entry: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+ 1 </a:t>
            </a:r>
            <a:r>
              <a:rPr lang="en-US" sz="1097" i="1" dirty="0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#update the variable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, entry)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i="1" dirty="0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#output the variable: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82" name="Shape 682"/>
          <p:cNvSpPr txBox="1"/>
          <p:nvPr/>
        </p:nvSpPr>
        <p:spPr>
          <a:xfrm>
            <a:off x="2721598" y="2429729"/>
            <a:ext cx="1780101" cy="1972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0</a:t>
            </a: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6</a:t>
            </a:r>
          </a:p>
        </p:txBody>
      </p:sp>
      <p:sp>
        <p:nvSpPr>
          <p:cNvPr id="6" name="Shape 675">
            <a:extLst>
              <a:ext uri="{FF2B5EF4-FFF2-40B4-BE49-F238E27FC236}">
                <a16:creationId xmlns:a16="http://schemas.microsoft.com/office/drawing/2014/main" id="{8095596D-1476-4785-9A2B-9B78FFC3ACD6}"/>
              </a:ext>
            </a:extLst>
          </p:cNvPr>
          <p:cNvSpPr txBox="1"/>
          <p:nvPr/>
        </p:nvSpPr>
        <p:spPr>
          <a:xfrm>
            <a:off x="622665" y="1428694"/>
            <a:ext cx="5690157" cy="950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We make a </a:t>
            </a:r>
            <a:r>
              <a:rPr lang="en-US" sz="1266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counting variable 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that contains the number of values we have seen so far and 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initialize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 it to be </a:t>
            </a:r>
            <a:r>
              <a:rPr lang="en-US" sz="1266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We examine each value in the given list, and 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update 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1266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counting variable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by adding one to it 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each time through the loop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726F1ED-B9B1-2C9C-A145-8BC947EEDE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474405"/>
              </p:ext>
            </p:extLst>
          </p:nvPr>
        </p:nvGraphicFramePr>
        <p:xfrm>
          <a:off x="4501699" y="2656473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1101970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908502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/>
                        <a:t>zork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56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" grpId="0"/>
      <p:bldP spid="682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Similarly, Summing in a Loop</a:t>
            </a:r>
          </a:p>
        </p:txBody>
      </p:sp>
      <p:sp>
        <p:nvSpPr>
          <p:cNvPr id="689" name="Shape 689"/>
          <p:cNvSpPr txBox="1"/>
          <p:nvPr/>
        </p:nvSpPr>
        <p:spPr>
          <a:xfrm>
            <a:off x="622665" y="2442735"/>
            <a:ext cx="4099969" cy="1668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#initialize the variable: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entry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#for each entry:</a:t>
            </a: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+ entry </a:t>
            </a: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#update the variable</a:t>
            </a: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, entry)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#output the variable:</a:t>
            </a: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9" name="Shape 675">
            <a:extLst>
              <a:ext uri="{FF2B5EF4-FFF2-40B4-BE49-F238E27FC236}">
                <a16:creationId xmlns:a16="http://schemas.microsoft.com/office/drawing/2014/main" id="{B464121C-AC75-6845-A153-C8AD77EE9E3D}"/>
              </a:ext>
            </a:extLst>
          </p:cNvPr>
          <p:cNvSpPr txBox="1"/>
          <p:nvPr/>
        </p:nvSpPr>
        <p:spPr>
          <a:xfrm>
            <a:off x="622666" y="1429432"/>
            <a:ext cx="5910020" cy="950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We make a </a:t>
            </a:r>
            <a:r>
              <a:rPr lang="en-US" sz="1266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 variable 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that contains the number of values we have seen so far and 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initialize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 it to be </a:t>
            </a:r>
            <a:r>
              <a:rPr lang="en-US" sz="1266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We examine each value in the given list, and 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update 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1266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 variable</a:t>
            </a:r>
            <a:r>
              <a:rPr lang="en-US" sz="1266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by adding the value to it </a:t>
            </a: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each time through the loop</a:t>
            </a:r>
          </a:p>
        </p:txBody>
      </p:sp>
      <p:sp>
        <p:nvSpPr>
          <p:cNvPr id="2" name="Shape 682">
            <a:extLst>
              <a:ext uri="{FF2B5EF4-FFF2-40B4-BE49-F238E27FC236}">
                <a16:creationId xmlns:a16="http://schemas.microsoft.com/office/drawing/2014/main" id="{B7D248E1-3383-C75C-E67D-792C2221AFAB}"/>
              </a:ext>
            </a:extLst>
          </p:cNvPr>
          <p:cNvSpPr txBox="1"/>
          <p:nvPr/>
        </p:nvSpPr>
        <p:spPr>
          <a:xfrm>
            <a:off x="2434383" y="2442735"/>
            <a:ext cx="1780101" cy="1972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0</a:t>
            </a: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154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F65C52E-00BC-395F-8A9F-F67281D4B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833586"/>
              </p:ext>
            </p:extLst>
          </p:nvPr>
        </p:nvGraphicFramePr>
        <p:xfrm>
          <a:off x="4522214" y="2763181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1101970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908502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/>
                        <a:t>zork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33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" grpId="0"/>
      <p:bldP spid="9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 fontScale="90000"/>
          </a:bodyPr>
          <a:lstStyle/>
          <a:p>
            <a:r>
              <a:rPr lang="en-US">
                <a:sym typeface="Cabin"/>
              </a:rPr>
              <a:t>Finding the Average in a Loop</a:t>
            </a:r>
          </a:p>
        </p:txBody>
      </p:sp>
      <p:sp>
        <p:nvSpPr>
          <p:cNvPr id="697" name="Shape 697"/>
          <p:cNvSpPr txBox="1"/>
          <p:nvPr/>
        </p:nvSpPr>
        <p:spPr>
          <a:xfrm>
            <a:off x="796208" y="2114583"/>
            <a:ext cx="3368335" cy="19104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#initialize the variables:</a:t>
            </a:r>
          </a:p>
          <a:p>
            <a:pPr>
              <a:buClr>
                <a:srgbClr val="00FF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count = 0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sum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count, sum)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value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#for each entry, update the variables: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count = count + 1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sum = sum + value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print(count, sum, value)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#output the variables: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count, sum, sum / count)</a:t>
            </a:r>
          </a:p>
        </p:txBody>
      </p:sp>
      <p:sp>
        <p:nvSpPr>
          <p:cNvPr id="698" name="Shape 698"/>
          <p:cNvSpPr txBox="1"/>
          <p:nvPr/>
        </p:nvSpPr>
        <p:spPr>
          <a:xfrm>
            <a:off x="3091525" y="2402852"/>
            <a:ext cx="1915397" cy="20024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0 0</a:t>
            </a:r>
          </a:p>
          <a:p>
            <a:pPr>
              <a:buClr>
                <a:srgbClr val="FF7F00"/>
              </a:buClr>
              <a:buSzPct val="25000"/>
            </a:pP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6 154 25.666</a:t>
            </a:r>
          </a:p>
        </p:txBody>
      </p:sp>
      <p:sp>
        <p:nvSpPr>
          <p:cNvPr id="699" name="Shape 699"/>
          <p:cNvSpPr txBox="1"/>
          <p:nvPr/>
        </p:nvSpPr>
        <p:spPr>
          <a:xfrm>
            <a:off x="796208" y="1356615"/>
            <a:ext cx="4677370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050">
                <a:solidFill>
                  <a:srgbClr val="2B85C5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average just combines the counting and sum patterns and divides when the loop is done.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43DE4EA8-84B6-7AC4-81C3-953DB1DAA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184742"/>
              </p:ext>
            </p:extLst>
          </p:nvPr>
        </p:nvGraphicFramePr>
        <p:xfrm>
          <a:off x="4349959" y="2127088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711814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711814">
                  <a:extLst>
                    <a:ext uri="{9D8B030D-6E8A-4147-A177-3AD203B41FA5}">
                      <a16:colId xmlns:a16="http://schemas.microsoft.com/office/drawing/2014/main" val="1935629906"/>
                    </a:ext>
                  </a:extLst>
                </a:gridCol>
                <a:gridCol w="586844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86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" grpId="0"/>
      <p:bldP spid="698" grpId="0"/>
      <p:bldP spid="69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70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Filtering in a Loop</a:t>
            </a:r>
          </a:p>
        </p:txBody>
      </p:sp>
      <p:sp>
        <p:nvSpPr>
          <p:cNvPr id="705" name="Shape 705"/>
          <p:cNvSpPr txBox="1"/>
          <p:nvPr/>
        </p:nvSpPr>
        <p:spPr>
          <a:xfrm>
            <a:off x="715198" y="2571750"/>
            <a:ext cx="3628201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value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i="1">
                <a:solidFill>
                  <a:schemeClr val="accent3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#for each entry, check the condition:</a:t>
            </a: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00FF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if value &gt; 20:</a:t>
            </a:r>
          </a:p>
          <a:p>
            <a:pPr>
              <a:buClr>
                <a:srgbClr val="00FF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    print('Large number',value)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print('After')</a:t>
            </a:r>
          </a:p>
        </p:txBody>
      </p:sp>
      <p:sp>
        <p:nvSpPr>
          <p:cNvPr id="706" name="Shape 706"/>
          <p:cNvSpPr txBox="1"/>
          <p:nvPr/>
        </p:nvSpPr>
        <p:spPr>
          <a:xfrm>
            <a:off x="4189041" y="2659673"/>
            <a:ext cx="1579880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>
              <a:buClr>
                <a:srgbClr val="00FF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Large number 41</a:t>
            </a:r>
          </a:p>
          <a:p>
            <a:pPr>
              <a:buClr>
                <a:srgbClr val="00FF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Large number 74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After</a:t>
            </a:r>
          </a:p>
        </p:txBody>
      </p:sp>
      <p:sp>
        <p:nvSpPr>
          <p:cNvPr id="707" name="Shape 707"/>
          <p:cNvSpPr txBox="1"/>
          <p:nvPr/>
        </p:nvSpPr>
        <p:spPr>
          <a:xfrm>
            <a:off x="877217" y="1761660"/>
            <a:ext cx="4677370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We use an if statement in the loop to catch / filter the values we are looking for.</a:t>
            </a:r>
          </a:p>
        </p:txBody>
      </p:sp>
    </p:spTree>
    <p:extLst>
      <p:ext uri="{BB962C8B-B14F-4D97-AF65-F5344CB8AC3E}">
        <p14:creationId xmlns:p14="http://schemas.microsoft.com/office/powerpoint/2010/main" val="24836268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 txBox="1">
            <a:spLocks noGrp="1"/>
          </p:cNvSpPr>
          <p:nvPr>
            <p:ph type="title"/>
          </p:nvPr>
        </p:nvSpPr>
        <p:spPr>
          <a:xfrm>
            <a:off x="670274" y="358388"/>
            <a:ext cx="5915163" cy="857400"/>
          </a:xfrm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 fontScale="90000"/>
          </a:bodyPr>
          <a:lstStyle/>
          <a:p>
            <a:r>
              <a:rPr lang="en-US">
                <a:sym typeface="Cabin"/>
              </a:rPr>
              <a:t>Search Using a Boolean Variable</a:t>
            </a:r>
          </a:p>
        </p:txBody>
      </p:sp>
      <p:sp>
        <p:nvSpPr>
          <p:cNvPr id="713" name="Shape 713"/>
          <p:cNvSpPr txBox="1"/>
          <p:nvPr/>
        </p:nvSpPr>
        <p:spPr>
          <a:xfrm>
            <a:off x="668990" y="2342344"/>
            <a:ext cx="3251770" cy="13647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found = False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found)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value in [9, 41, 12, 3, 74, 15] : 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if value == 3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print(found, value)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14" name="Shape 714"/>
          <p:cNvSpPr txBox="1"/>
          <p:nvPr/>
        </p:nvSpPr>
        <p:spPr>
          <a:xfrm>
            <a:off x="4563126" y="2274052"/>
            <a:ext cx="1579880" cy="1635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Before False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False 9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False 41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False 12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True 3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True 74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True 15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After True</a:t>
            </a:r>
          </a:p>
        </p:txBody>
      </p:sp>
      <p:sp>
        <p:nvSpPr>
          <p:cNvPr id="715" name="Shape 715"/>
          <p:cNvSpPr txBox="1"/>
          <p:nvPr/>
        </p:nvSpPr>
        <p:spPr>
          <a:xfrm>
            <a:off x="668990" y="1476713"/>
            <a:ext cx="5828000" cy="6632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If we just want to search and know </a:t>
            </a:r>
            <a:r>
              <a:rPr lang="en-US" sz="105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whether a value was found</a:t>
            </a:r>
            <a:r>
              <a:rPr lang="en-US" sz="105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</a:t>
            </a:r>
          </a:p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we can use a </a:t>
            </a:r>
            <a:r>
              <a:rPr lang="en-US" sz="1050" b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flag variable</a:t>
            </a:r>
            <a:r>
              <a:rPr lang="en-US" sz="105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that </a:t>
            </a:r>
            <a:r>
              <a:rPr lang="en-US" sz="105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starts at False and is set to True as soon as we find what we are looking for.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2AC05-0F3E-4ACF-B986-CAFC85765774}"/>
              </a:ext>
            </a:extLst>
          </p:cNvPr>
          <p:cNvSpPr txBox="1"/>
          <p:nvPr/>
        </p:nvSpPr>
        <p:spPr>
          <a:xfrm>
            <a:off x="573535" y="4111912"/>
            <a:ext cx="4779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>
                <a:solidFill>
                  <a:srgbClr val="FF0000"/>
                </a:solidFill>
              </a:rPr>
              <a:t>How to make the code more efficient (i.e., reducing the number of iterations)?</a:t>
            </a:r>
          </a:p>
        </p:txBody>
      </p:sp>
    </p:spTree>
    <p:extLst>
      <p:ext uri="{BB962C8B-B14F-4D97-AF65-F5344CB8AC3E}">
        <p14:creationId xmlns:p14="http://schemas.microsoft.com/office/powerpoint/2010/main" val="340870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985502" cy="857400"/>
          </a:xfrm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 fontScale="90000"/>
          </a:bodyPr>
          <a:lstStyle/>
          <a:p>
            <a:r>
              <a:rPr lang="en-US">
                <a:sym typeface="Cabin"/>
              </a:rPr>
              <a:t>Search Using a Boolean Variable</a:t>
            </a:r>
          </a:p>
        </p:txBody>
      </p:sp>
      <p:sp>
        <p:nvSpPr>
          <p:cNvPr id="713" name="Shape 713"/>
          <p:cNvSpPr txBox="1"/>
          <p:nvPr/>
        </p:nvSpPr>
        <p:spPr>
          <a:xfrm>
            <a:off x="668990" y="2409408"/>
            <a:ext cx="3251770" cy="13647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found = False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found)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value in [9, 41, 12, 3, 74, 15] : 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if value == 3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	 </a:t>
            </a: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print(found, value)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14" name="Shape 714"/>
          <p:cNvSpPr txBox="1"/>
          <p:nvPr/>
        </p:nvSpPr>
        <p:spPr>
          <a:xfrm>
            <a:off x="4563126" y="2274052"/>
            <a:ext cx="1579880" cy="1635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Before False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False 9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False 41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False 12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True 3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True 74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True 15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266">
                <a:latin typeface="Arial" charset="0"/>
                <a:ea typeface="Arial" charset="0"/>
                <a:cs typeface="Arial" charset="0"/>
                <a:sym typeface="Cabin"/>
              </a:rPr>
              <a:t>After True</a:t>
            </a:r>
          </a:p>
        </p:txBody>
      </p:sp>
      <p:sp>
        <p:nvSpPr>
          <p:cNvPr id="8" name="Shape 715">
            <a:extLst>
              <a:ext uri="{FF2B5EF4-FFF2-40B4-BE49-F238E27FC236}">
                <a16:creationId xmlns:a16="http://schemas.microsoft.com/office/drawing/2014/main" id="{BE276122-A71D-9D47-826A-2128CD22557C}"/>
              </a:ext>
            </a:extLst>
          </p:cNvPr>
          <p:cNvSpPr txBox="1"/>
          <p:nvPr/>
        </p:nvSpPr>
        <p:spPr>
          <a:xfrm>
            <a:off x="668990" y="1476713"/>
            <a:ext cx="5828000" cy="6632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If we just want to search and know </a:t>
            </a:r>
            <a:r>
              <a:rPr lang="en-US" sz="105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whether a value was found</a:t>
            </a:r>
            <a:r>
              <a:rPr lang="en-US" sz="105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</a:t>
            </a:r>
          </a:p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we can use a </a:t>
            </a:r>
            <a:r>
              <a:rPr lang="en-US" sz="1050" b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flag variable</a:t>
            </a:r>
            <a:r>
              <a:rPr lang="en-US" sz="105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that </a:t>
            </a:r>
            <a:r>
              <a:rPr lang="en-US" sz="105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starts at False and is set to True as soon as we find what we are looking for.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DFABA8-AD9A-8841-969E-724671C6CE94}"/>
              </a:ext>
            </a:extLst>
          </p:cNvPr>
          <p:cNvSpPr txBox="1"/>
          <p:nvPr/>
        </p:nvSpPr>
        <p:spPr>
          <a:xfrm>
            <a:off x="573535" y="4111912"/>
            <a:ext cx="47795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>
                <a:solidFill>
                  <a:srgbClr val="FF0000"/>
                </a:solidFill>
              </a:rPr>
              <a:t>How to make the code more efficient (i.e., reducing the number of iterations)?</a:t>
            </a:r>
          </a:p>
        </p:txBody>
      </p:sp>
    </p:spTree>
    <p:extLst>
      <p:ext uri="{BB962C8B-B14F-4D97-AF65-F5344CB8AC3E}">
        <p14:creationId xmlns:p14="http://schemas.microsoft.com/office/powerpoint/2010/main" val="294817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Shape 721"/>
          <p:cNvSpPr txBox="1"/>
          <p:nvPr/>
        </p:nvSpPr>
        <p:spPr>
          <a:xfrm>
            <a:off x="752502" y="1256704"/>
            <a:ext cx="3373270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&gt;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097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1097" b="1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print(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00FF"/>
              </a:buClr>
            </a:pPr>
            <a:endParaRPr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23" name="Shape 723"/>
          <p:cNvSpPr txBox="1"/>
          <p:nvPr/>
        </p:nvSpPr>
        <p:spPr>
          <a:xfrm>
            <a:off x="762611" y="3341335"/>
            <a:ext cx="5265585" cy="7695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How would we change this to make it find the </a:t>
            </a:r>
            <a:r>
              <a:rPr lang="en-US" sz="2025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 value </a:t>
            </a: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in the list?</a:t>
            </a:r>
          </a:p>
        </p:txBody>
      </p:sp>
      <p:sp>
        <p:nvSpPr>
          <p:cNvPr id="2" name="Shape 674">
            <a:extLst>
              <a:ext uri="{FF2B5EF4-FFF2-40B4-BE49-F238E27FC236}">
                <a16:creationId xmlns:a16="http://schemas.microsoft.com/office/drawing/2014/main" id="{D581C796-230F-AFE4-CAA7-18B22E4F0816}"/>
              </a:ext>
            </a:extLst>
          </p:cNvPr>
          <p:cNvSpPr txBox="1"/>
          <p:nvPr/>
        </p:nvSpPr>
        <p:spPr>
          <a:xfrm>
            <a:off x="3395403" y="1256704"/>
            <a:ext cx="1780101" cy="153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-1</a:t>
            </a: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74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59492B4-DC8B-73A5-FEC7-74B570EC6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37025"/>
              </p:ext>
            </p:extLst>
          </p:nvPr>
        </p:nvGraphicFramePr>
        <p:xfrm>
          <a:off x="4333520" y="1124688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1101970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908502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largest_so_far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the_num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48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Finding the Smallest Value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553181" y="2490742"/>
            <a:ext cx="3373270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print('Before',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1097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097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1097" b="1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print(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00FF"/>
              </a:buClr>
            </a:pPr>
            <a:endParaRPr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30" name="Shape 730"/>
          <p:cNvSpPr txBox="1"/>
          <p:nvPr/>
        </p:nvSpPr>
        <p:spPr>
          <a:xfrm>
            <a:off x="487561" y="1750427"/>
            <a:ext cx="6225862" cy="4185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00">
                <a:solidFill>
                  <a:srgbClr val="FF0000"/>
                </a:solidFill>
                <a:latin typeface="Lato" panose="020F0502020204030203" pitchFamily="34" charset="77"/>
                <a:ea typeface="Arial" charset="0"/>
                <a:cs typeface="Arial" charset="0"/>
                <a:sym typeface="Cabin"/>
              </a:rPr>
              <a:t>Can we switch the variable name to </a:t>
            </a:r>
            <a:r>
              <a:rPr lang="en-US" sz="1200" err="1">
                <a:solidFill>
                  <a:srgbClr val="FF0000"/>
                </a:solidFill>
                <a:latin typeface="Lato" panose="020F0502020204030203" pitchFamily="34" charset="77"/>
                <a:ea typeface="Arial" charset="0"/>
                <a:cs typeface="Arial" charset="0"/>
                <a:sym typeface="Cabin"/>
              </a:rPr>
              <a:t>smallest_so_far</a:t>
            </a:r>
            <a:r>
              <a:rPr lang="en-US" sz="1200">
                <a:solidFill>
                  <a:srgbClr val="FF0000"/>
                </a:solidFill>
                <a:latin typeface="Lato" panose="020F0502020204030203" pitchFamily="34" charset="77"/>
                <a:ea typeface="Arial" charset="0"/>
                <a:cs typeface="Arial" charset="0"/>
                <a:sym typeface="Cabin"/>
              </a:rPr>
              <a:t> and switched the &gt; to &lt;?</a:t>
            </a:r>
          </a:p>
        </p:txBody>
      </p:sp>
    </p:spTree>
    <p:extLst>
      <p:ext uri="{BB962C8B-B14F-4D97-AF65-F5344CB8AC3E}">
        <p14:creationId xmlns:p14="http://schemas.microsoft.com/office/powerpoint/2010/main" val="12688567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Finding the Smallest Value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553181" y="2490742"/>
            <a:ext cx="3373270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print('Before',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1097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1097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097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1097" b="1" dirty="0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print(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00FF"/>
              </a:buClr>
            </a:pPr>
            <a:endParaRPr sz="1097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print('After',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" name="Shape 737">
            <a:extLst>
              <a:ext uri="{FF2B5EF4-FFF2-40B4-BE49-F238E27FC236}">
                <a16:creationId xmlns:a16="http://schemas.microsoft.com/office/drawing/2014/main" id="{43325813-0019-4D1E-B621-66AA4793C443}"/>
              </a:ext>
            </a:extLst>
          </p:cNvPr>
          <p:cNvSpPr txBox="1"/>
          <p:nvPr/>
        </p:nvSpPr>
        <p:spPr>
          <a:xfrm>
            <a:off x="3285240" y="2437574"/>
            <a:ext cx="847146" cy="16332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-1</a:t>
            </a:r>
          </a:p>
          <a:p>
            <a:pPr>
              <a:buClr>
                <a:srgbClr val="00FFFF"/>
              </a:buClr>
              <a:buSzPct val="25000"/>
            </a:pP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1266" b="1" dirty="0">
                <a:solidFill>
                  <a:srgbClr val="F20052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9CBAF-8A81-4915-A1CA-BAE0482C6501}"/>
              </a:ext>
            </a:extLst>
          </p:cNvPr>
          <p:cNvSpPr txBox="1"/>
          <p:nvPr/>
        </p:nvSpPr>
        <p:spPr>
          <a:xfrm>
            <a:off x="2569968" y="3899151"/>
            <a:ext cx="1430543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i="1" dirty="0">
                <a:solidFill>
                  <a:srgbClr val="FF0000"/>
                </a:solidFill>
              </a:rPr>
              <a:t>Not correct, as we expect the result to be 3</a:t>
            </a:r>
          </a:p>
        </p:txBody>
      </p:sp>
      <p:sp>
        <p:nvSpPr>
          <p:cNvPr id="9" name="Shape 730">
            <a:extLst>
              <a:ext uri="{FF2B5EF4-FFF2-40B4-BE49-F238E27FC236}">
                <a16:creationId xmlns:a16="http://schemas.microsoft.com/office/drawing/2014/main" id="{4C4E7D05-0CE5-7A4C-A5E2-A4B4930BB0C1}"/>
              </a:ext>
            </a:extLst>
          </p:cNvPr>
          <p:cNvSpPr txBox="1"/>
          <p:nvPr/>
        </p:nvSpPr>
        <p:spPr>
          <a:xfrm>
            <a:off x="487561" y="1750427"/>
            <a:ext cx="6225862" cy="4185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200">
                <a:solidFill>
                  <a:srgbClr val="FF0000"/>
                </a:solidFill>
                <a:latin typeface="Lato" panose="020F0502020204030203" pitchFamily="34" charset="77"/>
                <a:ea typeface="Arial" charset="0"/>
                <a:cs typeface="Arial" charset="0"/>
                <a:sym typeface="Cabin"/>
              </a:rPr>
              <a:t>Can we switch the variable name to </a:t>
            </a:r>
            <a:r>
              <a:rPr lang="en-US" sz="1200" err="1">
                <a:solidFill>
                  <a:srgbClr val="FF0000"/>
                </a:solidFill>
                <a:latin typeface="Lato" panose="020F0502020204030203" pitchFamily="34" charset="77"/>
                <a:ea typeface="Arial" charset="0"/>
                <a:cs typeface="Arial" charset="0"/>
                <a:sym typeface="Cabin"/>
              </a:rPr>
              <a:t>smallest_so_far</a:t>
            </a:r>
            <a:r>
              <a:rPr lang="en-US" sz="1200">
                <a:solidFill>
                  <a:srgbClr val="FF0000"/>
                </a:solidFill>
                <a:latin typeface="Lato" panose="020F0502020204030203" pitchFamily="34" charset="77"/>
                <a:ea typeface="Arial" charset="0"/>
                <a:cs typeface="Arial" charset="0"/>
                <a:sym typeface="Cabin"/>
              </a:rPr>
              <a:t> and switched the &gt; to &lt;?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09074A50-2486-4AB8-8B23-9BA0F7D8B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714622"/>
              </p:ext>
            </p:extLst>
          </p:nvPr>
        </p:nvGraphicFramePr>
        <p:xfrm>
          <a:off x="4132386" y="2437574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1101970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908502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/>
                        <a:t>smallest_so_far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the_num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-1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-1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-1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-1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-1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-1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08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 txBox="1"/>
          <p:nvPr/>
        </p:nvSpPr>
        <p:spPr>
          <a:xfrm>
            <a:off x="910738" y="2087839"/>
            <a:ext cx="3268856" cy="16169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smallest = None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print('Before', smallest)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for value in [9, 41, 12, 3, 74, 15]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if smallest == None : 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smallest = value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value &lt; smallest : 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smallest = value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print(smallest, value)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print('After', smallest)</a:t>
            </a:r>
          </a:p>
        </p:txBody>
      </p:sp>
      <p:sp>
        <p:nvSpPr>
          <p:cNvPr id="745" name="Shape 745"/>
          <p:cNvSpPr txBox="1"/>
          <p:nvPr/>
        </p:nvSpPr>
        <p:spPr>
          <a:xfrm>
            <a:off x="487561" y="1428694"/>
            <a:ext cx="6268641" cy="595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We still have a variable that is the </a:t>
            </a:r>
            <a:r>
              <a:rPr lang="en-US" sz="105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 so far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.  The first time through the loop smallest is </a:t>
            </a:r>
            <a:r>
              <a:rPr lang="en-US" sz="105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None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, so we take the </a:t>
            </a:r>
            <a:r>
              <a:rPr lang="en-US" sz="1050">
                <a:solidFill>
                  <a:srgbClr val="F20052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first value to be the smallest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746" name="Shape 746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>
                <a:sym typeface="Cabin"/>
              </a:rPr>
              <a:t>Finding the Smallest Value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7E8B02-8DD6-49CA-807F-ED267492CA13}"/>
              </a:ext>
            </a:extLst>
          </p:cNvPr>
          <p:cNvSpPr txBox="1"/>
          <p:nvPr/>
        </p:nvSpPr>
        <p:spPr>
          <a:xfrm>
            <a:off x="546198" y="3832932"/>
            <a:ext cx="5256567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u="sng">
                <a:latin typeface="Verdana" panose="020B0604030504040204" pitchFamily="34" charset="0"/>
              </a:rPr>
              <a:t>Remark: </a:t>
            </a:r>
            <a:r>
              <a:rPr lang="en-US" sz="1013">
                <a:latin typeface="Verdana" panose="020B0604030504040204" pitchFamily="34" charset="0"/>
              </a:rPr>
              <a:t>The </a:t>
            </a:r>
            <a:r>
              <a:rPr lang="en-US" sz="1013" b="1">
                <a:solidFill>
                  <a:srgbClr val="FF0000"/>
                </a:solidFill>
                <a:latin typeface="Verdana" panose="020B0604030504040204" pitchFamily="34" charset="0"/>
              </a:rPr>
              <a:t>None</a:t>
            </a:r>
            <a:r>
              <a:rPr lang="en-US" sz="1013">
                <a:latin typeface="Verdana" panose="020B0604030504040204" pitchFamily="34" charset="0"/>
              </a:rPr>
              <a:t> keyword is used to define a null value, or no value at all.</a:t>
            </a:r>
          </a:p>
          <a:p>
            <a:pPr algn="l"/>
            <a:r>
              <a:rPr lang="en-US" sz="1013">
                <a:latin typeface="Verdana" panose="020B0604030504040204" pitchFamily="34" charset="0"/>
              </a:rPr>
              <a:t>None is a data type of its own (</a:t>
            </a:r>
            <a:r>
              <a:rPr lang="en-US" sz="1013" err="1">
                <a:latin typeface="Verdana" panose="020B0604030504040204" pitchFamily="34" charset="0"/>
              </a:rPr>
              <a:t>NoneType</a:t>
            </a:r>
            <a:r>
              <a:rPr lang="en-US" sz="1013">
                <a:latin typeface="Verdana" panose="020B0604030504040204" pitchFamily="34" charset="0"/>
              </a:rPr>
              <a:t>) and only None can be None.</a:t>
            </a:r>
            <a:endParaRPr lang="en-US" sz="1013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CF003A1-B39E-6338-C6BB-9BB0D8DE9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96020"/>
              </p:ext>
            </p:extLst>
          </p:nvPr>
        </p:nvGraphicFramePr>
        <p:xfrm>
          <a:off x="4179594" y="1989667"/>
          <a:ext cx="2010472" cy="1795500"/>
        </p:xfrm>
        <a:graphic>
          <a:graphicData uri="http://schemas.openxmlformats.org/drawingml/2006/table">
            <a:tbl>
              <a:tblPr firstRow="1" bandRow="1">
                <a:tableStyleId>{C98665B7-6574-423E-A4B5-A6C020D860FF}</a:tableStyleId>
              </a:tblPr>
              <a:tblGrid>
                <a:gridCol w="1101970">
                  <a:extLst>
                    <a:ext uri="{9D8B030D-6E8A-4147-A177-3AD203B41FA5}">
                      <a16:colId xmlns:a16="http://schemas.microsoft.com/office/drawing/2014/main" val="606497744"/>
                    </a:ext>
                  </a:extLst>
                </a:gridCol>
                <a:gridCol w="908502">
                  <a:extLst>
                    <a:ext uri="{9D8B030D-6E8A-4147-A177-3AD203B41FA5}">
                      <a16:colId xmlns:a16="http://schemas.microsoft.com/office/drawing/2014/main" val="2582998628"/>
                    </a:ext>
                  </a:extLst>
                </a:gridCol>
              </a:tblGrid>
              <a:tr h="256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/>
                        <a:t>smallest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99102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84650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9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1357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9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423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8344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74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1729"/>
                  </a:ext>
                </a:extLst>
              </a:tr>
              <a:tr h="256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15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403"/>
                  </a:ext>
                </a:extLst>
              </a:tr>
            </a:tbl>
          </a:graphicData>
        </a:graphic>
      </p:graphicFrame>
      <p:sp>
        <p:nvSpPr>
          <p:cNvPr id="4" name="Shape 737">
            <a:extLst>
              <a:ext uri="{FF2B5EF4-FFF2-40B4-BE49-F238E27FC236}">
                <a16:creationId xmlns:a16="http://schemas.microsoft.com/office/drawing/2014/main" id="{AD06A448-072A-517B-5BF3-30C7D9C04C71}"/>
              </a:ext>
            </a:extLst>
          </p:cNvPr>
          <p:cNvSpPr txBox="1"/>
          <p:nvPr/>
        </p:nvSpPr>
        <p:spPr>
          <a:xfrm>
            <a:off x="3075222" y="2151931"/>
            <a:ext cx="1010270" cy="16332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None</a:t>
            </a:r>
          </a:p>
          <a:p>
            <a:pPr>
              <a:buClr>
                <a:srgbClr val="00FFFF"/>
              </a:buClr>
              <a:buSzPct val="25000"/>
            </a:pP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1266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FF"/>
              </a:buClr>
              <a:buSzPct val="25000"/>
            </a:pP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b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1266" b="1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3</a:t>
            </a:r>
          </a:p>
        </p:txBody>
      </p:sp>
    </p:spTree>
    <p:extLst>
      <p:ext uri="{BB962C8B-B14F-4D97-AF65-F5344CB8AC3E}">
        <p14:creationId xmlns:p14="http://schemas.microsoft.com/office/powerpoint/2010/main" val="274847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B95462-ABF6-4C7F-B483-F76332062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None Keyword</a:t>
            </a:r>
            <a:br>
              <a:rPr lang="en-US">
                <a:sym typeface="Cabin"/>
              </a:rPr>
            </a:br>
            <a:r>
              <a:rPr lang="en-US">
                <a:sym typeface="Cabin"/>
              </a:rPr>
              <a:t>The is and is not Operators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42367-4E8E-4CF7-BA29-010B8FE87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reserved keyword </a:t>
            </a:r>
            <a:r>
              <a:rPr lang="en-US">
                <a:solidFill>
                  <a:srgbClr val="1F85C6"/>
                </a:solidFill>
              </a:rPr>
              <a:t>None</a:t>
            </a:r>
            <a:r>
              <a:rPr lang="en-US"/>
              <a:t> is used to define a </a:t>
            </a:r>
            <a:r>
              <a:rPr lang="en-US">
                <a:solidFill>
                  <a:srgbClr val="1F85C6"/>
                </a:solidFill>
              </a:rPr>
              <a:t>null value</a:t>
            </a:r>
            <a:r>
              <a:rPr lang="en-US"/>
              <a:t>, or </a:t>
            </a:r>
            <a:r>
              <a:rPr lang="en-US">
                <a:solidFill>
                  <a:srgbClr val="1F85C6"/>
                </a:solidFill>
              </a:rPr>
              <a:t>no value at all</a:t>
            </a:r>
            <a:r>
              <a:rPr lang="en-US"/>
              <a:t>.</a:t>
            </a:r>
          </a:p>
          <a:p>
            <a:r>
              <a:rPr lang="en-US"/>
              <a:t>is operator: </a:t>
            </a:r>
          </a:p>
          <a:p>
            <a:pPr lvl="1"/>
            <a:r>
              <a:rPr lang="en-US">
                <a:sym typeface="Cabin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is the same as</a:t>
            </a:r>
            <a:r>
              <a:rPr lang="en-US">
                <a:sym typeface="Cabin"/>
              </a:rPr>
              <a:t>”</a:t>
            </a:r>
          </a:p>
          <a:p>
            <a:pPr lvl="1"/>
            <a:r>
              <a:rPr lang="en-US">
                <a:sym typeface="Cabin"/>
              </a:rPr>
              <a:t>Similar to but stronger than ==</a:t>
            </a:r>
          </a:p>
          <a:p>
            <a:r>
              <a:rPr lang="en-US">
                <a:sym typeface="Cabin"/>
              </a:rPr>
              <a:t>is not operator: </a:t>
            </a:r>
          </a:p>
          <a:p>
            <a:pPr lvl="1"/>
            <a:r>
              <a:rPr lang="en-US">
                <a:sym typeface="Cabin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is not the same as</a:t>
            </a:r>
            <a:r>
              <a:rPr lang="en-US">
                <a:sym typeface="Cabin"/>
              </a:rPr>
              <a:t>”</a:t>
            </a:r>
          </a:p>
          <a:p>
            <a:endParaRPr lang="en-US">
              <a:sym typeface="Cabin"/>
            </a:endParaRPr>
          </a:p>
          <a:p>
            <a:pPr lvl="1"/>
            <a:endParaRPr lang="en-US">
              <a:sym typeface="Cabin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5" name="Shape 743">
            <a:extLst>
              <a:ext uri="{FF2B5EF4-FFF2-40B4-BE49-F238E27FC236}">
                <a16:creationId xmlns:a16="http://schemas.microsoft.com/office/drawing/2014/main" id="{CC85D238-317F-4B47-AE4F-01E67B577088}"/>
              </a:ext>
            </a:extLst>
          </p:cNvPr>
          <p:cNvSpPr txBox="1"/>
          <p:nvPr/>
        </p:nvSpPr>
        <p:spPr>
          <a:xfrm>
            <a:off x="3740726" y="3170532"/>
            <a:ext cx="2904315" cy="16169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smallest = None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print('Before')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for value in [9, 41, 12, 3, 74, 15]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if smallest is None : 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smallest = value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1013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value &lt; smallest : 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smallest = value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print(smallest, value)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print('After', smallest)</a:t>
            </a:r>
          </a:p>
        </p:txBody>
      </p:sp>
    </p:spTree>
    <p:extLst>
      <p:ext uri="{BB962C8B-B14F-4D97-AF65-F5344CB8AC3E}">
        <p14:creationId xmlns:p14="http://schemas.microsoft.com/office/powerpoint/2010/main" val="14176084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sz="1200" dirty="0"/>
              <a:t>Loop: Repeat</a:t>
            </a:r>
          </a:p>
          <a:p>
            <a:pPr lvl="1"/>
            <a:r>
              <a:rPr lang="en-US" sz="1200" dirty="0"/>
              <a:t>Iteration, iteration variable</a:t>
            </a:r>
          </a:p>
          <a:p>
            <a:r>
              <a:rPr lang="en-US" sz="1200" dirty="0"/>
              <a:t>while loop: Indefinite</a:t>
            </a:r>
          </a:p>
          <a:p>
            <a:pPr lvl="1"/>
            <a:r>
              <a:rPr lang="en-US" sz="1200" dirty="0"/>
              <a:t>Iteration until condition is violated</a:t>
            </a:r>
          </a:p>
          <a:p>
            <a:r>
              <a:rPr lang="en-US" sz="1200" dirty="0"/>
              <a:t>for loop: definite</a:t>
            </a:r>
          </a:p>
          <a:p>
            <a:pPr lvl="1"/>
            <a:r>
              <a:rPr lang="en-US" sz="1200" dirty="0"/>
              <a:t>Iteration for each item of a sequence</a:t>
            </a:r>
          </a:p>
          <a:p>
            <a:r>
              <a:rPr lang="en-US" sz="1200" dirty="0"/>
              <a:t>break and 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57</a:t>
            </a:fld>
            <a:endParaRPr lang="en-US" altLang="zh-C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7"/>
            <a:ext cx="3156438" cy="355229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SzPct val="129000"/>
            </a:pPr>
            <a:r>
              <a:rPr lang="en-US" sz="1200" dirty="0"/>
              <a:t>Loop Patterns: </a:t>
            </a:r>
          </a:p>
          <a:p>
            <a:pPr lvl="1">
              <a:lnSpc>
                <a:spcPct val="120000"/>
              </a:lnSpc>
              <a:buSzPct val="120000"/>
            </a:pPr>
            <a:r>
              <a:rPr lang="en-US" sz="1200" dirty="0"/>
              <a:t>Initialize, Iteration over each entry of data, and repeat updates</a:t>
            </a:r>
          </a:p>
          <a:p>
            <a:pPr lvl="2">
              <a:lnSpc>
                <a:spcPct val="120000"/>
              </a:lnSpc>
              <a:buSzPct val="120000"/>
            </a:pPr>
            <a:r>
              <a:rPr lang="en-US" sz="1200" dirty="0"/>
              <a:t>Maximum of data</a:t>
            </a:r>
          </a:p>
          <a:p>
            <a:pPr lvl="2">
              <a:lnSpc>
                <a:spcPct val="120000"/>
              </a:lnSpc>
              <a:buSzPct val="120000"/>
            </a:pPr>
            <a:r>
              <a:rPr lang="en-US" sz="1200" dirty="0"/>
              <a:t>Sum of data</a:t>
            </a:r>
          </a:p>
          <a:p>
            <a:pPr lvl="2">
              <a:lnSpc>
                <a:spcPct val="120000"/>
              </a:lnSpc>
              <a:buSzPct val="120000"/>
            </a:pPr>
            <a:r>
              <a:rPr lang="en-US" sz="1200" dirty="0"/>
              <a:t>Counting of data</a:t>
            </a:r>
          </a:p>
          <a:p>
            <a:pPr lvl="1">
              <a:lnSpc>
                <a:spcPct val="120000"/>
              </a:lnSpc>
              <a:buSzPct val="120000"/>
            </a:pPr>
            <a:r>
              <a:rPr lang="en-US" sz="1200" dirty="0"/>
              <a:t>Filtering of data by conditions, and use of Flag variables</a:t>
            </a:r>
          </a:p>
          <a:p>
            <a:pPr lvl="1">
              <a:lnSpc>
                <a:spcPct val="120000"/>
              </a:lnSpc>
              <a:buSzPct val="120000"/>
            </a:pPr>
            <a:r>
              <a:rPr lang="en-US" sz="1200" dirty="0"/>
              <a:t>Use of None, is, and is not</a:t>
            </a:r>
          </a:p>
          <a:p>
            <a:pPr lvl="2">
              <a:lnSpc>
                <a:spcPct val="120000"/>
              </a:lnSpc>
              <a:buSzPct val="120000"/>
            </a:pPr>
            <a:r>
              <a:rPr lang="en-US" sz="1200" dirty="0"/>
              <a:t>Minimum</a:t>
            </a:r>
          </a:p>
          <a:p>
            <a:pPr lvl="1">
              <a:lnSpc>
                <a:spcPct val="120000"/>
              </a:lnSpc>
              <a:buSzPct val="120000"/>
            </a:pPr>
            <a:endParaRPr lang="en-US" sz="1200" dirty="0"/>
          </a:p>
          <a:p>
            <a:pPr lvl="1">
              <a:lnSpc>
                <a:spcPct val="120000"/>
              </a:lnSpc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351578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F11A-0876-9340-AC7E-AED1DBCD8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458308"/>
            <a:ext cx="5829300" cy="732084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Debugging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7A572-B75E-DE4A-91F5-DF2A40FFAD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58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1126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7C819-9625-4280-8825-357CF07F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“Debugging by print()"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D16E1-8365-4DF4-AA82-8A07A88BFB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59</a:t>
            </a:fld>
            <a:endParaRPr lang="en-US" altLang="zh-CN"/>
          </a:p>
        </p:txBody>
      </p:sp>
      <p:sp>
        <p:nvSpPr>
          <p:cNvPr id="5" name="Shape 729">
            <a:extLst>
              <a:ext uri="{FF2B5EF4-FFF2-40B4-BE49-F238E27FC236}">
                <a16:creationId xmlns:a16="http://schemas.microsoft.com/office/drawing/2014/main" id="{519FAB9E-8B2E-4CCB-8C19-C7B6CF7E9271}"/>
              </a:ext>
            </a:extLst>
          </p:cNvPr>
          <p:cNvSpPr txBox="1"/>
          <p:nvPr/>
        </p:nvSpPr>
        <p:spPr>
          <a:xfrm>
            <a:off x="771525" y="1741510"/>
            <a:ext cx="3373270" cy="1402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>
              <a:buClr>
                <a:srgbClr val="FFFF00"/>
              </a:buClr>
              <a:buSzPct val="25000"/>
            </a:pP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	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</a:pPr>
            <a:endParaRPr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print(‘Largest is',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" name="Shape 722">
            <a:extLst>
              <a:ext uri="{FF2B5EF4-FFF2-40B4-BE49-F238E27FC236}">
                <a16:creationId xmlns:a16="http://schemas.microsoft.com/office/drawing/2014/main" id="{B811CD5A-DA89-4615-BA14-9E0F2D14EC28}"/>
              </a:ext>
            </a:extLst>
          </p:cNvPr>
          <p:cNvSpPr txBox="1"/>
          <p:nvPr/>
        </p:nvSpPr>
        <p:spPr>
          <a:xfrm>
            <a:off x="4193469" y="2632187"/>
            <a:ext cx="1780101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is -1</a:t>
            </a:r>
          </a:p>
        </p:txBody>
      </p:sp>
      <p:sp>
        <p:nvSpPr>
          <p:cNvPr id="7" name="Shape 729">
            <a:extLst>
              <a:ext uri="{FF2B5EF4-FFF2-40B4-BE49-F238E27FC236}">
                <a16:creationId xmlns:a16="http://schemas.microsoft.com/office/drawing/2014/main" id="{9B6AFB88-F154-44C1-B342-ACA907FF13C3}"/>
              </a:ext>
            </a:extLst>
          </p:cNvPr>
          <p:cNvSpPr txBox="1"/>
          <p:nvPr/>
        </p:nvSpPr>
        <p:spPr>
          <a:xfrm>
            <a:off x="771525" y="3200841"/>
            <a:ext cx="3373270" cy="1402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FF"/>
              </a:buClr>
              <a:buSzPct val="25000"/>
            </a:pP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25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print('Before’, </a:t>
            </a:r>
            <a:r>
              <a:rPr lang="en-US" sz="1125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125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1097" b="1">
              <a:solidFill>
                <a:srgbClr val="0070C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in [9, 41, 12, 3, 74, 15]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	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</a:pPr>
            <a:endParaRPr sz="1097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print(‘Largest is', </a:t>
            </a:r>
            <a:r>
              <a:rPr lang="en-US" sz="1097" err="1"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1097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8" name="Shape 722">
            <a:extLst>
              <a:ext uri="{FF2B5EF4-FFF2-40B4-BE49-F238E27FC236}">
                <a16:creationId xmlns:a16="http://schemas.microsoft.com/office/drawing/2014/main" id="{D0DFCCED-197A-454B-B3F4-73A7C0D4C76B}"/>
              </a:ext>
            </a:extLst>
          </p:cNvPr>
          <p:cNvSpPr txBox="1"/>
          <p:nvPr/>
        </p:nvSpPr>
        <p:spPr>
          <a:xfrm>
            <a:off x="3827976" y="3311763"/>
            <a:ext cx="1780101" cy="12446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-1</a:t>
            </a: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endParaRPr lang="en-US" sz="1266" dirty="0">
              <a:solidFill>
                <a:srgbClr val="1F85C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7F00"/>
              </a:buClr>
              <a:buSzPct val="25000"/>
            </a:pPr>
            <a:r>
              <a:rPr lang="en-US" sz="1266" dirty="0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is -1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1F276-70D0-4448-A529-D979E505772C}"/>
              </a:ext>
            </a:extLst>
          </p:cNvPr>
          <p:cNvSpPr txBox="1"/>
          <p:nvPr/>
        </p:nvSpPr>
        <p:spPr>
          <a:xfrm>
            <a:off x="4509335" y="3471836"/>
            <a:ext cx="18261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0735" indent="-160735">
              <a:buFont typeface="Wingdings" panose="05000000000000000000" pitchFamily="2" charset="2"/>
              <a:buChar char="è"/>
            </a:pPr>
            <a:r>
              <a:rPr lang="en-US" sz="1050" dirty="0">
                <a:solidFill>
                  <a:srgbClr val="FF0000"/>
                </a:solidFill>
              </a:rPr>
              <a:t>error must be after line 2</a:t>
            </a:r>
          </a:p>
          <a:p>
            <a:r>
              <a:rPr lang="en-US" sz="1050" dirty="0">
                <a:solidFill>
                  <a:srgbClr val="FF0000"/>
                </a:solidFill>
              </a:rPr>
              <a:t>Since the last line is correct</a:t>
            </a:r>
          </a:p>
          <a:p>
            <a:pPr marL="160735" indent="-160735">
              <a:buFont typeface="Wingdings" panose="05000000000000000000" pitchFamily="2" charset="2"/>
              <a:buChar char="è"/>
            </a:pPr>
            <a:r>
              <a:rPr lang="en-US" sz="1050" dirty="0">
                <a:solidFill>
                  <a:srgbClr val="FF0000"/>
                </a:solidFill>
              </a:rPr>
              <a:t>error must be in the loop</a:t>
            </a:r>
          </a:p>
          <a:p>
            <a:pPr marL="160735" indent="-160735">
              <a:buFont typeface="Wingdings" panose="05000000000000000000" pitchFamily="2" charset="2"/>
              <a:buChar char="è"/>
            </a:pPr>
            <a:r>
              <a:rPr lang="en-US" sz="1050" dirty="0">
                <a:solidFill>
                  <a:srgbClr val="FF0000"/>
                </a:solidFill>
              </a:rPr>
              <a:t>change &lt; to &gt;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E083593-F590-4043-B1E2-12402AF913DF}"/>
              </a:ext>
            </a:extLst>
          </p:cNvPr>
          <p:cNvCxnSpPr/>
          <p:nvPr/>
        </p:nvCxnSpPr>
        <p:spPr>
          <a:xfrm>
            <a:off x="406985" y="3645221"/>
            <a:ext cx="4050450" cy="0"/>
          </a:xfrm>
          <a:prstGeom prst="line">
            <a:avLst/>
          </a:prstGeom>
          <a:ln w="57150">
            <a:solidFill>
              <a:srgbClr val="F2005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B35091-EC37-4153-8DE7-D953E5A6F965}"/>
              </a:ext>
            </a:extLst>
          </p:cNvPr>
          <p:cNvCxnSpPr/>
          <p:nvPr/>
        </p:nvCxnSpPr>
        <p:spPr>
          <a:xfrm>
            <a:off x="406985" y="4212284"/>
            <a:ext cx="4050450" cy="0"/>
          </a:xfrm>
          <a:prstGeom prst="line">
            <a:avLst/>
          </a:prstGeom>
          <a:ln w="57150">
            <a:solidFill>
              <a:srgbClr val="F2005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49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A497-8F11-4F27-A9D8-121AE1BB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“Debugging by Bisection"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A5CBB-E18E-4E90-8A77-4B405CBB9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20052"/>
                </a:solidFill>
              </a:rPr>
              <a:t>More code means more chances to make an error </a:t>
            </a:r>
            <a:r>
              <a:rPr lang="en-US" dirty="0"/>
              <a:t>and more places for bugs to hide.</a:t>
            </a:r>
          </a:p>
          <a:p>
            <a:r>
              <a:rPr lang="en-US" dirty="0"/>
              <a:t>Try to </a:t>
            </a:r>
            <a:r>
              <a:rPr lang="en-US" dirty="0">
                <a:solidFill>
                  <a:srgbClr val="2B85C5"/>
                </a:solidFill>
              </a:rPr>
              <a:t>break the problem in half each time</a:t>
            </a:r>
          </a:p>
          <a:p>
            <a:r>
              <a:rPr lang="en-US" dirty="0"/>
              <a:t>“</a:t>
            </a:r>
            <a:r>
              <a:rPr lang="en-US" dirty="0">
                <a:solidFill>
                  <a:srgbClr val="2B85C5"/>
                </a:solidFill>
              </a:rPr>
              <a:t>Debugging by bisection</a:t>
            </a:r>
            <a:r>
              <a:rPr lang="en-US" dirty="0"/>
              <a:t>" to cut debugging time</a:t>
            </a:r>
          </a:p>
          <a:p>
            <a:pPr lvl="1"/>
            <a:r>
              <a:rPr lang="en-US" dirty="0">
                <a:solidFill>
                  <a:srgbClr val="2B85C5"/>
                </a:solidFill>
              </a:rPr>
              <a:t>Look at the middle of the program, or near it</a:t>
            </a:r>
            <a:r>
              <a:rPr lang="en-US" dirty="0"/>
              <a:t>, for an intermediate value you can check by adding a print statement</a:t>
            </a:r>
          </a:p>
          <a:p>
            <a:pPr lvl="1"/>
            <a:r>
              <a:rPr lang="en-US" dirty="0">
                <a:solidFill>
                  <a:srgbClr val="2B85C5"/>
                </a:solidFill>
              </a:rPr>
              <a:t>If the middle-point check is incorrect, the problem must be in the first half of the program (part I), otherwise, in the second half (part II)</a:t>
            </a:r>
          </a:p>
          <a:p>
            <a:r>
              <a:rPr lang="en-US" dirty="0"/>
              <a:t>In practice, think about places where there might be errors and places where it is easy to put a check.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B151E-904B-453E-9FDB-49F3EA6615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60</a:t>
            </a:fld>
            <a:endParaRPr lang="en-US" altLang="zh-CN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7EE6BD-0E16-4EEE-8053-FF84FB7BC984}"/>
              </a:ext>
            </a:extLst>
          </p:cNvPr>
          <p:cNvGrpSpPr/>
          <p:nvPr/>
        </p:nvGrpSpPr>
        <p:grpSpPr>
          <a:xfrm>
            <a:off x="5548538" y="2088659"/>
            <a:ext cx="1075874" cy="710732"/>
            <a:chOff x="10128448" y="1745054"/>
            <a:chExt cx="1440160" cy="93610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BD5484-2F9C-40DF-9334-AD398805C162}"/>
                </a:ext>
              </a:extLst>
            </p:cNvPr>
            <p:cNvSpPr/>
            <p:nvPr/>
          </p:nvSpPr>
          <p:spPr>
            <a:xfrm>
              <a:off x="10272464" y="1745054"/>
              <a:ext cx="100811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25" b="1">
                  <a:solidFill>
                    <a:srgbClr val="0070C0"/>
                  </a:solidFill>
                </a:rPr>
                <a:t>print(…)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BF4BCA9-C08E-46AA-A671-B47D99FA8A9E}"/>
                </a:ext>
              </a:extLst>
            </p:cNvPr>
            <p:cNvCxnSpPr/>
            <p:nvPr/>
          </p:nvCxnSpPr>
          <p:spPr>
            <a:xfrm>
              <a:off x="10128448" y="2132856"/>
              <a:ext cx="142240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CDD798C-BBD1-4CF0-90A1-2C4E118FBAB4}"/>
                </a:ext>
              </a:extLst>
            </p:cNvPr>
            <p:cNvCxnSpPr/>
            <p:nvPr/>
          </p:nvCxnSpPr>
          <p:spPr>
            <a:xfrm>
              <a:off x="10146208" y="2348880"/>
              <a:ext cx="142240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CACBE8-3EF0-48B2-ACBF-7F048D4DEF8F}"/>
                </a:ext>
              </a:extLst>
            </p:cNvPr>
            <p:cNvSpPr txBox="1"/>
            <p:nvPr/>
          </p:nvSpPr>
          <p:spPr>
            <a:xfrm>
              <a:off x="10410368" y="2335993"/>
              <a:ext cx="714972" cy="326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/>
                <a:t>Part II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08D043-71BD-482B-9A40-1748D405D409}"/>
                </a:ext>
              </a:extLst>
            </p:cNvPr>
            <p:cNvSpPr txBox="1"/>
            <p:nvPr/>
          </p:nvSpPr>
          <p:spPr>
            <a:xfrm>
              <a:off x="10408470" y="1749973"/>
              <a:ext cx="665619" cy="326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/>
                <a:t>Part 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390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sz="1200" dirty="0"/>
              <a:t>Loop: Repeat</a:t>
            </a:r>
          </a:p>
          <a:p>
            <a:pPr lvl="1"/>
            <a:r>
              <a:rPr lang="en-US" sz="1200" dirty="0"/>
              <a:t>Iteration, iteration variable</a:t>
            </a:r>
          </a:p>
          <a:p>
            <a:r>
              <a:rPr lang="en-US" sz="1200" dirty="0"/>
              <a:t>while loop: Indefinite</a:t>
            </a:r>
          </a:p>
          <a:p>
            <a:pPr lvl="1"/>
            <a:r>
              <a:rPr lang="en-US" sz="1200" dirty="0"/>
              <a:t>Iteration until condition is violated</a:t>
            </a:r>
          </a:p>
          <a:p>
            <a:r>
              <a:rPr lang="en-US" sz="1200" dirty="0"/>
              <a:t>for loop: definite</a:t>
            </a:r>
          </a:p>
          <a:p>
            <a:pPr lvl="1"/>
            <a:r>
              <a:rPr lang="en-US" sz="1200" dirty="0"/>
              <a:t>Iteration for each item of a sequence</a:t>
            </a:r>
          </a:p>
          <a:p>
            <a:r>
              <a:rPr lang="en-US" sz="1200" dirty="0"/>
              <a:t>break and 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61</a:t>
            </a:fld>
            <a:endParaRPr lang="en-US" altLang="zh-C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7"/>
            <a:ext cx="3156438" cy="3552299"/>
          </a:xfrm>
        </p:spPr>
        <p:txBody>
          <a:bodyPr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Loop Patterns: 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Initialize, Iteration over each entry of data, and repeat updates</a:t>
            </a:r>
          </a:p>
          <a:p>
            <a:pPr marL="1143000" lvl="2" indent="-285750">
              <a:lnSpc>
                <a:spcPct val="120000"/>
              </a:lnSpc>
              <a:buSzPct val="120000"/>
            </a:pPr>
            <a:r>
              <a:rPr lang="en-US" sz="1200" dirty="0"/>
              <a:t>Maximum of data</a:t>
            </a:r>
          </a:p>
          <a:p>
            <a:pPr marL="1143000" lvl="2" indent="-285750">
              <a:lnSpc>
                <a:spcPct val="120000"/>
              </a:lnSpc>
              <a:buSzPct val="120000"/>
            </a:pPr>
            <a:r>
              <a:rPr lang="en-US" sz="1200" dirty="0"/>
              <a:t>Sum of data</a:t>
            </a:r>
          </a:p>
          <a:p>
            <a:pPr marL="1143000" lvl="2" indent="-285750">
              <a:lnSpc>
                <a:spcPct val="120000"/>
              </a:lnSpc>
              <a:buSzPct val="120000"/>
            </a:pPr>
            <a:r>
              <a:rPr lang="en-US" sz="1200" dirty="0"/>
              <a:t>Counting of data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Filtering of data by conditions, and use of Flag variables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Use of None, is, and is not</a:t>
            </a:r>
          </a:p>
          <a:p>
            <a:pPr marL="1143000" lvl="2" indent="-285750">
              <a:lnSpc>
                <a:spcPct val="120000"/>
              </a:lnSpc>
              <a:buSzPct val="120000"/>
            </a:pPr>
            <a:r>
              <a:rPr lang="en-US" sz="1200" dirty="0"/>
              <a:t>Minimum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Debugging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>
                <a:solidFill>
                  <a:srgbClr val="2B85C5"/>
                </a:solidFill>
              </a:rPr>
              <a:t>print() and bisection debugging</a:t>
            </a:r>
          </a:p>
        </p:txBody>
      </p:sp>
    </p:spTree>
    <p:extLst>
      <p:ext uri="{BB962C8B-B14F-4D97-AF65-F5344CB8AC3E}">
        <p14:creationId xmlns:p14="http://schemas.microsoft.com/office/powerpoint/2010/main" val="40768890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EDF9-787C-45A2-8E66-81A21134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About Tutorial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D10A-97BF-4008-83F7-2270CE67D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Understand why loops are used in coding</a:t>
            </a:r>
          </a:p>
          <a:p>
            <a:r>
              <a:rPr lang="en-US"/>
              <a:t>Be able to understand and use while loop and for loop</a:t>
            </a:r>
          </a:p>
          <a:p>
            <a:r>
              <a:rPr lang="en-US"/>
              <a:t>Be able to understand and apply the basic pattens of loops</a:t>
            </a:r>
          </a:p>
          <a:p>
            <a:r>
              <a:rPr lang="en-US"/>
              <a:t>Be able to understand and draw flow charts for loops</a:t>
            </a:r>
          </a:p>
          <a:p>
            <a:r>
              <a:rPr lang="en-US"/>
              <a:t>Be able to use print() in debugging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54DBC-D600-4413-8314-DEC4B00FF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73544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058D-9848-4325-A62B-A49D6F8B8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Guidelines for Tutorial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5EE56-447E-4475-BC42-9090BC64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4" y="1373588"/>
            <a:ext cx="5906371" cy="3552300"/>
          </a:xfrm>
        </p:spPr>
        <p:txBody>
          <a:bodyPr>
            <a:normAutofit/>
          </a:bodyPr>
          <a:lstStyle/>
          <a:p>
            <a:r>
              <a:rPr lang="en-US" sz="1400" dirty="0"/>
              <a:t>Follow the tutorial instruction to launch Python IDLE through Anaconda Navigation, and download files from Moodle for </a:t>
            </a:r>
            <a:r>
              <a:rPr lang="en-US" dirty="0"/>
              <a:t>Tutorial 5</a:t>
            </a:r>
          </a:p>
          <a:p>
            <a:r>
              <a:rPr lang="en-US" dirty="0"/>
              <a:t>Complete Parts 1-5 led by the lecturer</a:t>
            </a:r>
          </a:p>
          <a:p>
            <a:r>
              <a:rPr lang="en-US" dirty="0"/>
              <a:t>Complete Part 6 independently</a:t>
            </a:r>
          </a:p>
          <a:p>
            <a:r>
              <a:rPr lang="en-US" sz="1300" dirty="0"/>
              <a:t>Follow Section 3 of the tutorial instruction to save the report and zip the report folder. </a:t>
            </a:r>
          </a:p>
          <a:p>
            <a:pPr lvl="1"/>
            <a:r>
              <a:rPr lang="en-US" sz="1300" dirty="0"/>
              <a:t>The zip file is named as CDS1001T5Report{your </a:t>
            </a:r>
            <a:r>
              <a:rPr lang="en-US" sz="1300" dirty="0" err="1"/>
              <a:t>student_id</a:t>
            </a:r>
            <a:r>
              <a:rPr lang="en-US" sz="1300" dirty="0"/>
              <a:t>}.zip </a:t>
            </a:r>
          </a:p>
          <a:p>
            <a:r>
              <a:rPr lang="en-US" sz="1300" dirty="0"/>
              <a:t>Submit the zip file of the report folder to the Moodle. The submission due date is </a:t>
            </a:r>
            <a:r>
              <a:rPr lang="en-US" sz="1300" dirty="0">
                <a:solidFill>
                  <a:srgbClr val="FF0000"/>
                </a:solidFill>
              </a:rPr>
              <a:t>24 </a:t>
            </a:r>
            <a:r>
              <a:rPr lang="en-US" sz="1300">
                <a:solidFill>
                  <a:srgbClr val="FF0000"/>
                </a:solidFill>
              </a:rPr>
              <a:t>Oct 23:5</a:t>
            </a:r>
            <a:r>
              <a:rPr lang="en-US" sz="1300" dirty="0">
                <a:solidFill>
                  <a:srgbClr val="FF0000"/>
                </a:solidFill>
              </a:rPr>
              <a:t>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E9837-11EE-4FA8-AB28-F46F99AC86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0572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4F99-EFA9-4095-8AAD-D1A0FF3D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E4EC-9AFC-4541-85F3-3FDE9200B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Submit your zip file for tutorial 3 by </a:t>
            </a:r>
            <a:r>
              <a:rPr lang="en-US" dirty="0">
                <a:solidFill>
                  <a:srgbClr val="F20052"/>
                </a:solidFill>
              </a:rPr>
              <a:t>10 Oct 23:55</a:t>
            </a:r>
          </a:p>
          <a:p>
            <a:r>
              <a:rPr lang="en-US" dirty="0"/>
              <a:t>Submit your zip file for tutorial 4 by </a:t>
            </a:r>
            <a:r>
              <a:rPr lang="en-US" dirty="0">
                <a:solidFill>
                  <a:srgbClr val="FF0000"/>
                </a:solidFill>
              </a:rPr>
              <a:t>17</a:t>
            </a:r>
            <a:r>
              <a:rPr lang="en-US" sz="1400" dirty="0">
                <a:solidFill>
                  <a:srgbClr val="FF0000"/>
                </a:solidFill>
              </a:rPr>
              <a:t> Oct 23:55</a:t>
            </a:r>
            <a:endParaRPr lang="en-US" dirty="0">
              <a:solidFill>
                <a:srgbClr val="F20052"/>
              </a:solidFill>
            </a:endParaRPr>
          </a:p>
          <a:p>
            <a:r>
              <a:rPr lang="en-US" dirty="0"/>
              <a:t>Submit your zip file for tutorial 5 by </a:t>
            </a:r>
            <a:r>
              <a:rPr lang="en-US" sz="1400" dirty="0">
                <a:solidFill>
                  <a:srgbClr val="FF0000"/>
                </a:solidFill>
              </a:rPr>
              <a:t>24 Oct 23:55</a:t>
            </a:r>
          </a:p>
          <a:p>
            <a:r>
              <a:rPr lang="en-US" dirty="0">
                <a:solidFill>
                  <a:srgbClr val="FF0000"/>
                </a:solidFill>
              </a:rPr>
              <a:t>Mid Term Examination is scheduled on 17 Oct (Tue 15:00-16:30)</a:t>
            </a:r>
            <a:endParaRPr lang="en-US" dirty="0">
              <a:solidFill>
                <a:srgbClr val="F20052"/>
              </a:solidFill>
            </a:endParaRPr>
          </a:p>
          <a:p>
            <a:r>
              <a:rPr lang="en-US" dirty="0"/>
              <a:t>Feel free to contact the instructor if you have problems</a:t>
            </a:r>
          </a:p>
          <a:p>
            <a:pPr lvl="1"/>
            <a:r>
              <a:rPr lang="en-US" dirty="0"/>
              <a:t>By email: </a:t>
            </a:r>
            <a:r>
              <a:rPr lang="en-US" dirty="0" err="1"/>
              <a:t>kenfong@ln.edu.hk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A35B8-D8B8-485B-B3CD-4E292FA0C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317119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A6038D656AF649BCFB661785FE537B" ma:contentTypeVersion="2" ma:contentTypeDescription="Create a new document." ma:contentTypeScope="" ma:versionID="83c0fb3da369975d5b1b4ad39fb77717">
  <xsd:schema xmlns:xsd="http://www.w3.org/2001/XMLSchema" xmlns:xs="http://www.w3.org/2001/XMLSchema" xmlns:p="http://schemas.microsoft.com/office/2006/metadata/properties" xmlns:ns3="3f449ca9-31e6-483e-8b25-bb45c68e0907" targetNamespace="http://schemas.microsoft.com/office/2006/metadata/properties" ma:root="true" ma:fieldsID="324c49e92dc7682104b7d6862e85b712" ns3:_="">
    <xsd:import namespace="3f449ca9-31e6-483e-8b25-bb45c68e09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49ca9-31e6-483e-8b25-bb45c68e0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05FC1C-6CA1-44DB-BFAB-F29CE63BD11C}">
  <ds:schemaRefs>
    <ds:schemaRef ds:uri="3f449ca9-31e6-483e-8b25-bb45c68e0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3E357F2-985A-4E2C-8512-7172D9AA89CA}">
  <ds:schemaRefs>
    <ds:schemaRef ds:uri="http://schemas.openxmlformats.org/package/2006/metadata/core-properties"/>
    <ds:schemaRef ds:uri="http://schemas.microsoft.com/office/2006/metadata/properties"/>
    <ds:schemaRef ds:uri="3f449ca9-31e6-483e-8b25-bb45c68e0907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5116546-2342-44E0-B90E-D09D975B3F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4639</Words>
  <Application>Microsoft Macintosh PowerPoint</Application>
  <PresentationFormat>Custom</PresentationFormat>
  <Paragraphs>847</Paragraphs>
  <Slides>64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Lato</vt:lpstr>
      <vt:lpstr>Comic Sans MS</vt:lpstr>
      <vt:lpstr>Merriweather</vt:lpstr>
      <vt:lpstr>Raleway</vt:lpstr>
      <vt:lpstr>Courier</vt:lpstr>
      <vt:lpstr>Arial</vt:lpstr>
      <vt:lpstr>Wingdings</vt:lpstr>
      <vt:lpstr>Cabin</vt:lpstr>
      <vt:lpstr>Verdana</vt:lpstr>
      <vt:lpstr>Antonio template</vt:lpstr>
      <vt:lpstr>Review of Lecture 5 </vt:lpstr>
      <vt:lpstr>Review: Positional Arguments and Keyword Arguments</vt:lpstr>
      <vt:lpstr>CDS1001 – Iterations</vt:lpstr>
      <vt:lpstr>Case Study: Computing Shipping Cost with Volume Discounts for Multiple Cargoes</vt:lpstr>
      <vt:lpstr>Computing Shipping Cost with Volume Discounts for multiple cargoes: Problem Description</vt:lpstr>
      <vt:lpstr>Repeated Code</vt:lpstr>
      <vt:lpstr>Python Code with Iterations</vt:lpstr>
      <vt:lpstr>Loop (iterations): Basics and indefinite loop</vt:lpstr>
      <vt:lpstr>Loop: Repeat the same steps</vt:lpstr>
      <vt:lpstr>while (indefinite) loop</vt:lpstr>
      <vt:lpstr>while loop for repeated steps</vt:lpstr>
      <vt:lpstr>Updating Variables</vt:lpstr>
      <vt:lpstr>An Infinite Loop</vt:lpstr>
      <vt:lpstr>Infinite Loop: Interrupt your code</vt:lpstr>
      <vt:lpstr>Another Loop</vt:lpstr>
      <vt:lpstr>Breaking Out of a Loop</vt:lpstr>
      <vt:lpstr>PowerPoint Presentation</vt:lpstr>
      <vt:lpstr>Finishing an Iteration with continue</vt:lpstr>
      <vt:lpstr>PowerPoint Presentation</vt:lpstr>
      <vt:lpstr>Indefinite Loops</vt:lpstr>
      <vt:lpstr>Using a Flag variable</vt:lpstr>
      <vt:lpstr>Case Study: Python Code with a While Loop</vt:lpstr>
      <vt:lpstr>PowerPoint Presentation</vt:lpstr>
      <vt:lpstr>Loop (iterations): definite loop</vt:lpstr>
      <vt:lpstr>Definite Loops: Iterating over a set of items…</vt:lpstr>
      <vt:lpstr>A Simple Definite Loop</vt:lpstr>
      <vt:lpstr>A Definite Loop with Strings</vt:lpstr>
      <vt:lpstr>for (definite) loop</vt:lpstr>
      <vt:lpstr>A Simple Definite Loop</vt:lpstr>
      <vt:lpstr>Looking at in...</vt:lpstr>
      <vt:lpstr>PowerPoint Presentation</vt:lpstr>
      <vt:lpstr>PowerPoint Presentation</vt:lpstr>
      <vt:lpstr>Loop Patterns: What we do in loops?</vt:lpstr>
      <vt:lpstr>Making “smart” loops</vt:lpstr>
      <vt:lpstr>Looping Through a Set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Finding the Largest Value</vt:lpstr>
      <vt:lpstr>Similarly, Counting in a Loop</vt:lpstr>
      <vt:lpstr>Similarly, Summing in a Loop</vt:lpstr>
      <vt:lpstr>Finding the Average in a Loop</vt:lpstr>
      <vt:lpstr>Filtering in a Loop</vt:lpstr>
      <vt:lpstr>Search Using a Boolean Variable</vt:lpstr>
      <vt:lpstr>Search Using a Boolean Variable</vt:lpstr>
      <vt:lpstr>PowerPoint Presentation</vt:lpstr>
      <vt:lpstr>Finding the Smallest Value</vt:lpstr>
      <vt:lpstr>Finding the Smallest Value</vt:lpstr>
      <vt:lpstr>Finding the Smallest Value</vt:lpstr>
      <vt:lpstr>None Keyword The is and is not Operators</vt:lpstr>
      <vt:lpstr>Summary</vt:lpstr>
      <vt:lpstr>Debugging</vt:lpstr>
      <vt:lpstr>“Debugging by print()" </vt:lpstr>
      <vt:lpstr>“Debugging by Bisection" </vt:lpstr>
      <vt:lpstr>Summary</vt:lpstr>
      <vt:lpstr>About Tutorial 5</vt:lpstr>
      <vt:lpstr>Guidelines for Tutorial 5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CDS1001 – Introduction to Programming for Data Science</dc:title>
  <dc:creator>FONG Chi Kit Ken</dc:creator>
  <cp:lastModifiedBy>FONG Chi Kit Ken</cp:lastModifiedBy>
  <cp:revision>4</cp:revision>
  <dcterms:modified xsi:type="dcterms:W3CDTF">2023-10-01T03:39:30Z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0x0101005CA6038D656AF649BCFB661785FE537B</vt:lpwstr>
  </property>
  <property fmtid="{D5CDD505-2E9C-101B-9397-08002B2CF9AE}" pid="3" name="MSIP_Label_0c7ce0bc-1ec2-41cb-8ddc-b020b80710b7_Enabled">
    <vt:lpwstr>true</vt:lpwstr>
  </property>
  <property fmtid="{D5CDD505-2E9C-101B-9397-08002B2CF9AE}" pid="4" name="MSIP_Label_0c7ce0bc-1ec2-41cb-8ddc-b020b80710b7_SetDate">
    <vt:lpwstr>2023-10-01T03:24:43Z</vt:lpwstr>
  </property>
  <property fmtid="{D5CDD505-2E9C-101B-9397-08002B2CF9AE}" pid="5" name="MSIP_Label_0c7ce0bc-1ec2-41cb-8ddc-b020b80710b7_Method">
    <vt:lpwstr>Standard</vt:lpwstr>
  </property>
  <property fmtid="{D5CDD505-2E9C-101B-9397-08002B2CF9AE}" pid="6" name="MSIP_Label_0c7ce0bc-1ec2-41cb-8ddc-b020b80710b7_Name">
    <vt:lpwstr>Restricted (Internal data)</vt:lpwstr>
  </property>
  <property fmtid="{D5CDD505-2E9C-101B-9397-08002B2CF9AE}" pid="7" name="MSIP_Label_0c7ce0bc-1ec2-41cb-8ddc-b020b80710b7_SiteId">
    <vt:lpwstr>fe90179d-8207-4cb2-8834-0ce27ee0162d</vt:lpwstr>
  </property>
  <property fmtid="{D5CDD505-2E9C-101B-9397-08002B2CF9AE}" pid="8" name="MSIP_Label_0c7ce0bc-1ec2-41cb-8ddc-b020b80710b7_ActionId">
    <vt:lpwstr>6a482705-17a2-4929-9c14-9dbaf9700741</vt:lpwstr>
  </property>
  <property fmtid="{D5CDD505-2E9C-101B-9397-08002B2CF9AE}" pid="9" name="MSIP_Label_0c7ce0bc-1ec2-41cb-8ddc-b020b80710b7_ContentBits">
    <vt:lpwstr>0</vt:lpwstr>
  </property>
</Properties>
</file>