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58" r:id="rId4"/>
  </p:sldMasterIdLst>
  <p:notesMasterIdLst>
    <p:notesMasterId r:id="rId78"/>
  </p:notesMasterIdLst>
  <p:sldIdLst>
    <p:sldId id="816" r:id="rId5"/>
    <p:sldId id="932" r:id="rId6"/>
    <p:sldId id="843" r:id="rId7"/>
    <p:sldId id="989" r:id="rId8"/>
    <p:sldId id="953" r:id="rId9"/>
    <p:sldId id="954" r:id="rId10"/>
    <p:sldId id="955" r:id="rId11"/>
    <p:sldId id="956" r:id="rId12"/>
    <p:sldId id="882" r:id="rId13"/>
    <p:sldId id="819" r:id="rId14"/>
    <p:sldId id="286" r:id="rId15"/>
    <p:sldId id="844" r:id="rId16"/>
    <p:sldId id="846" r:id="rId17"/>
    <p:sldId id="957" r:id="rId18"/>
    <p:sldId id="900" r:id="rId19"/>
    <p:sldId id="958" r:id="rId20"/>
    <p:sldId id="959" r:id="rId21"/>
    <p:sldId id="883" r:id="rId22"/>
    <p:sldId id="960" r:id="rId23"/>
    <p:sldId id="961" r:id="rId24"/>
    <p:sldId id="962" r:id="rId25"/>
    <p:sldId id="963" r:id="rId26"/>
    <p:sldId id="847" r:id="rId27"/>
    <p:sldId id="964" r:id="rId28"/>
    <p:sldId id="965" r:id="rId29"/>
    <p:sldId id="966" r:id="rId30"/>
    <p:sldId id="967" r:id="rId31"/>
    <p:sldId id="968" r:id="rId32"/>
    <p:sldId id="969" r:id="rId33"/>
    <p:sldId id="970" r:id="rId34"/>
    <p:sldId id="971" r:id="rId35"/>
    <p:sldId id="972" r:id="rId36"/>
    <p:sldId id="973" r:id="rId37"/>
    <p:sldId id="974" r:id="rId38"/>
    <p:sldId id="975" r:id="rId39"/>
    <p:sldId id="976" r:id="rId40"/>
    <p:sldId id="693" r:id="rId41"/>
    <p:sldId id="977" r:id="rId42"/>
    <p:sldId id="978" r:id="rId43"/>
    <p:sldId id="979" r:id="rId44"/>
    <p:sldId id="980" r:id="rId45"/>
    <p:sldId id="981" r:id="rId46"/>
    <p:sldId id="982" r:id="rId47"/>
    <p:sldId id="983" r:id="rId48"/>
    <p:sldId id="984" r:id="rId49"/>
    <p:sldId id="928" r:id="rId50"/>
    <p:sldId id="985" r:id="rId51"/>
    <p:sldId id="986" r:id="rId52"/>
    <p:sldId id="987" r:id="rId53"/>
    <p:sldId id="988" r:id="rId54"/>
    <p:sldId id="933" r:id="rId55"/>
    <p:sldId id="934" r:id="rId56"/>
    <p:sldId id="935" r:id="rId57"/>
    <p:sldId id="936" r:id="rId58"/>
    <p:sldId id="937" r:id="rId59"/>
    <p:sldId id="938" r:id="rId60"/>
    <p:sldId id="939" r:id="rId61"/>
    <p:sldId id="940" r:id="rId62"/>
    <p:sldId id="879" r:id="rId63"/>
    <p:sldId id="941" r:id="rId64"/>
    <p:sldId id="942" r:id="rId65"/>
    <p:sldId id="943" r:id="rId66"/>
    <p:sldId id="944" r:id="rId67"/>
    <p:sldId id="945" r:id="rId68"/>
    <p:sldId id="880" r:id="rId69"/>
    <p:sldId id="946" r:id="rId70"/>
    <p:sldId id="947" r:id="rId71"/>
    <p:sldId id="948" r:id="rId72"/>
    <p:sldId id="949" r:id="rId73"/>
    <p:sldId id="950" r:id="rId74"/>
    <p:sldId id="951" r:id="rId75"/>
    <p:sldId id="881" r:id="rId76"/>
    <p:sldId id="854" r:id="rId77"/>
  </p:sldIdLst>
  <p:sldSz cx="6858000" cy="5143500"/>
  <p:notesSz cx="6858000" cy="9144000"/>
  <p:embeddedFontLst>
    <p:embeddedFont>
      <p:font typeface="Courier" panose="02070309020205020404" pitchFamily="49" charset="0"/>
      <p:regular r:id="rId79"/>
      <p:bold r:id="rId80"/>
      <p:italic r:id="rId81"/>
      <p:boldItalic r:id="rId82"/>
    </p:embeddedFont>
    <p:embeddedFont>
      <p:font typeface="Lato" panose="020F0502020204030203" pitchFamily="34" charset="0"/>
      <p:regular r:id="rId83"/>
      <p:bold r:id="rId84"/>
      <p:italic r:id="rId85"/>
      <p:boldItalic r:id="rId86"/>
    </p:embeddedFont>
    <p:embeddedFont>
      <p:font typeface="Merriweather" pitchFamily="2" charset="77"/>
      <p:regular r:id="rId87"/>
      <p:bold r:id="rId88"/>
      <p:italic r:id="rId89"/>
      <p:boldItalic r:id="rId90"/>
    </p:embeddedFont>
    <p:embeddedFont>
      <p:font typeface="Raleway" pitchFamily="2" charset="77"/>
      <p:regular r:id="rId91"/>
      <p:bold r:id="rId92"/>
      <p:italic r:id="rId93"/>
      <p:boldItalic r:id="rId9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521415D9-36F7-43E2-AB2F-B90AF26B5E84}">
      <p14:sectionLst xmlns:p14="http://schemas.microsoft.com/office/powerpoint/2010/main">
        <p14:section name="Untitled Section" id="{51009B61-44EC-0746-A53C-8E0D3D013EE1}">
          <p14:sldIdLst>
            <p14:sldId id="816"/>
            <p14:sldId id="932"/>
            <p14:sldId id="843"/>
            <p14:sldId id="989"/>
            <p14:sldId id="953"/>
            <p14:sldId id="954"/>
            <p14:sldId id="955"/>
            <p14:sldId id="956"/>
            <p14:sldId id="882"/>
            <p14:sldId id="819"/>
            <p14:sldId id="286"/>
            <p14:sldId id="844"/>
            <p14:sldId id="846"/>
            <p14:sldId id="957"/>
            <p14:sldId id="900"/>
            <p14:sldId id="958"/>
            <p14:sldId id="959"/>
            <p14:sldId id="883"/>
            <p14:sldId id="960"/>
            <p14:sldId id="961"/>
            <p14:sldId id="962"/>
            <p14:sldId id="963"/>
            <p14:sldId id="847"/>
            <p14:sldId id="964"/>
            <p14:sldId id="965"/>
            <p14:sldId id="966"/>
            <p14:sldId id="967"/>
            <p14:sldId id="968"/>
            <p14:sldId id="969"/>
            <p14:sldId id="970"/>
            <p14:sldId id="971"/>
            <p14:sldId id="972"/>
            <p14:sldId id="973"/>
            <p14:sldId id="974"/>
            <p14:sldId id="975"/>
            <p14:sldId id="976"/>
            <p14:sldId id="693"/>
            <p14:sldId id="977"/>
            <p14:sldId id="978"/>
            <p14:sldId id="979"/>
            <p14:sldId id="980"/>
            <p14:sldId id="981"/>
            <p14:sldId id="982"/>
            <p14:sldId id="983"/>
            <p14:sldId id="984"/>
            <p14:sldId id="928"/>
            <p14:sldId id="985"/>
            <p14:sldId id="986"/>
            <p14:sldId id="987"/>
            <p14:sldId id="988"/>
            <p14:sldId id="933"/>
            <p14:sldId id="934"/>
            <p14:sldId id="935"/>
            <p14:sldId id="936"/>
            <p14:sldId id="937"/>
            <p14:sldId id="938"/>
            <p14:sldId id="939"/>
            <p14:sldId id="940"/>
            <p14:sldId id="879"/>
            <p14:sldId id="941"/>
            <p14:sldId id="942"/>
            <p14:sldId id="943"/>
            <p14:sldId id="944"/>
            <p14:sldId id="945"/>
            <p14:sldId id="880"/>
            <p14:sldId id="946"/>
            <p14:sldId id="947"/>
            <p14:sldId id="948"/>
            <p14:sldId id="949"/>
            <p14:sldId id="950"/>
            <p14:sldId id="951"/>
            <p14:sldId id="881"/>
            <p14:sldId id="854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185C6"/>
    <a:srgbClr val="F20052"/>
    <a:srgbClr val="FF9715"/>
    <a:srgbClr val="1F85C6"/>
    <a:srgbClr val="2B85C5"/>
    <a:srgbClr val="FE619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C98665B7-6574-423E-A4B5-A6C020D860FF}">
  <a:tblStyle styleId="{C98665B7-6574-423E-A4B5-A6C020D860FF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01A8698C-63BC-4B6A-AE92-7E62379B4444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5202B0CA-FC54-4496-8BCA-5EF66A818D29}" styleName="Dark Styl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179"/>
    <p:restoredTop sz="94694"/>
  </p:normalViewPr>
  <p:slideViewPr>
    <p:cSldViewPr snapToGrid="0" snapToObjects="1">
      <p:cViewPr varScale="1">
        <p:scale>
          <a:sx n="161" d="100"/>
          <a:sy n="161" d="100"/>
        </p:scale>
        <p:origin x="1832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63" Type="http://schemas.openxmlformats.org/officeDocument/2006/relationships/slide" Target="slides/slide59.xml"/><Relationship Id="rId68" Type="http://schemas.openxmlformats.org/officeDocument/2006/relationships/slide" Target="slides/slide64.xml"/><Relationship Id="rId84" Type="http://schemas.openxmlformats.org/officeDocument/2006/relationships/font" Target="fonts/font6.fntdata"/><Relationship Id="rId89" Type="http://schemas.openxmlformats.org/officeDocument/2006/relationships/font" Target="fonts/font11.fntdata"/><Relationship Id="rId16" Type="http://schemas.openxmlformats.org/officeDocument/2006/relationships/slide" Target="slides/slide12.xml"/><Relationship Id="rId11" Type="http://schemas.openxmlformats.org/officeDocument/2006/relationships/slide" Target="slides/slide7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74" Type="http://schemas.openxmlformats.org/officeDocument/2006/relationships/slide" Target="slides/slide70.xml"/><Relationship Id="rId79" Type="http://schemas.openxmlformats.org/officeDocument/2006/relationships/font" Target="fonts/font1.fntdata"/><Relationship Id="rId5" Type="http://schemas.openxmlformats.org/officeDocument/2006/relationships/slide" Target="slides/slide1.xml"/><Relationship Id="rId90" Type="http://schemas.openxmlformats.org/officeDocument/2006/relationships/font" Target="fonts/font12.fntdata"/><Relationship Id="rId95" Type="http://schemas.openxmlformats.org/officeDocument/2006/relationships/presProps" Target="presProps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64" Type="http://schemas.openxmlformats.org/officeDocument/2006/relationships/slide" Target="slides/slide60.xml"/><Relationship Id="rId69" Type="http://schemas.openxmlformats.org/officeDocument/2006/relationships/slide" Target="slides/slide65.xml"/><Relationship Id="rId80" Type="http://schemas.openxmlformats.org/officeDocument/2006/relationships/font" Target="fonts/font2.fntdata"/><Relationship Id="rId85" Type="http://schemas.openxmlformats.org/officeDocument/2006/relationships/font" Target="fonts/font7.fntdata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slide" Target="slides/slide63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70" Type="http://schemas.openxmlformats.org/officeDocument/2006/relationships/slide" Target="slides/slide66.xml"/><Relationship Id="rId75" Type="http://schemas.openxmlformats.org/officeDocument/2006/relationships/slide" Target="slides/slide71.xml"/><Relationship Id="rId83" Type="http://schemas.openxmlformats.org/officeDocument/2006/relationships/font" Target="fonts/font5.fntdata"/><Relationship Id="rId88" Type="http://schemas.openxmlformats.org/officeDocument/2006/relationships/font" Target="fonts/font10.fntdata"/><Relationship Id="rId91" Type="http://schemas.openxmlformats.org/officeDocument/2006/relationships/font" Target="fonts/font13.fntdata"/><Relationship Id="rId9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slide" Target="slides/slide61.xml"/><Relationship Id="rId73" Type="http://schemas.openxmlformats.org/officeDocument/2006/relationships/slide" Target="slides/slide69.xml"/><Relationship Id="rId78" Type="http://schemas.openxmlformats.org/officeDocument/2006/relationships/notesMaster" Target="notesMasters/notesMaster1.xml"/><Relationship Id="rId81" Type="http://schemas.openxmlformats.org/officeDocument/2006/relationships/font" Target="fonts/font3.fntdata"/><Relationship Id="rId86" Type="http://schemas.openxmlformats.org/officeDocument/2006/relationships/font" Target="fonts/font8.fntdata"/><Relationship Id="rId94" Type="http://schemas.openxmlformats.org/officeDocument/2006/relationships/font" Target="fonts/font16.fntdata"/><Relationship Id="rId99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Relationship Id="rId34" Type="http://schemas.openxmlformats.org/officeDocument/2006/relationships/slide" Target="slides/slide30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76" Type="http://schemas.openxmlformats.org/officeDocument/2006/relationships/slide" Target="slides/slide72.xml"/><Relationship Id="rId97" Type="http://schemas.openxmlformats.org/officeDocument/2006/relationships/theme" Target="theme/theme1.xml"/><Relationship Id="rId7" Type="http://schemas.openxmlformats.org/officeDocument/2006/relationships/slide" Target="slides/slide3.xml"/><Relationship Id="rId71" Type="http://schemas.openxmlformats.org/officeDocument/2006/relationships/slide" Target="slides/slide67.xml"/><Relationship Id="rId92" Type="http://schemas.openxmlformats.org/officeDocument/2006/relationships/font" Target="fonts/font14.fntdata"/><Relationship Id="rId2" Type="http://schemas.openxmlformats.org/officeDocument/2006/relationships/customXml" Target="../customXml/item2.xml"/><Relationship Id="rId29" Type="http://schemas.openxmlformats.org/officeDocument/2006/relationships/slide" Target="slides/slide25.xml"/><Relationship Id="rId24" Type="http://schemas.openxmlformats.org/officeDocument/2006/relationships/slide" Target="slides/slide20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66" Type="http://schemas.openxmlformats.org/officeDocument/2006/relationships/slide" Target="slides/slide62.xml"/><Relationship Id="rId87" Type="http://schemas.openxmlformats.org/officeDocument/2006/relationships/font" Target="fonts/font9.fntdata"/><Relationship Id="rId61" Type="http://schemas.openxmlformats.org/officeDocument/2006/relationships/slide" Target="slides/slide57.xml"/><Relationship Id="rId82" Type="http://schemas.openxmlformats.org/officeDocument/2006/relationships/font" Target="fonts/font4.fntdata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56" Type="http://schemas.openxmlformats.org/officeDocument/2006/relationships/slide" Target="slides/slide52.xml"/><Relationship Id="rId77" Type="http://schemas.openxmlformats.org/officeDocument/2006/relationships/slide" Target="slides/slide73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slide" Target="slides/slide68.xml"/><Relationship Id="rId93" Type="http://schemas.openxmlformats.org/officeDocument/2006/relationships/font" Target="fonts/font15.fntdata"/><Relationship Id="rId98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i Kit Ken FONG" userId="233f042c-09e9-4a0c-9043-d675a582571a" providerId="ADAL" clId="{9B7CA18F-FCC6-F541-BF61-D80FCBDB8D0F}"/>
    <pc:docChg chg="custSel addSld delSld modSld modMainMaster">
      <pc:chgData name="Chi Kit Ken FONG" userId="233f042c-09e9-4a0c-9043-d675a582571a" providerId="ADAL" clId="{9B7CA18F-FCC6-F541-BF61-D80FCBDB8D0F}" dt="2022-08-24T10:40:00.212" v="247" actId="2696"/>
      <pc:docMkLst>
        <pc:docMk/>
      </pc:docMkLst>
      <pc:sldChg chg="modTransition">
        <pc:chgData name="Chi Kit Ken FONG" userId="233f042c-09e9-4a0c-9043-d675a582571a" providerId="ADAL" clId="{9B7CA18F-FCC6-F541-BF61-D80FCBDB8D0F}" dt="2022-08-24T10:39:39.064" v="241"/>
        <pc:sldMkLst>
          <pc:docMk/>
          <pc:sldMk cId="0" sldId="256"/>
        </pc:sldMkLst>
      </pc:sldChg>
      <pc:sldChg chg="modTransition">
        <pc:chgData name="Chi Kit Ken FONG" userId="233f042c-09e9-4a0c-9043-d675a582571a" providerId="ADAL" clId="{9B7CA18F-FCC6-F541-BF61-D80FCBDB8D0F}" dt="2022-08-24T10:39:58.085" v="246"/>
        <pc:sldMkLst>
          <pc:docMk/>
          <pc:sldMk cId="0" sldId="278"/>
        </pc:sldMkLst>
      </pc:sldChg>
      <pc:sldChg chg="modTransition">
        <pc:chgData name="Chi Kit Ken FONG" userId="233f042c-09e9-4a0c-9043-d675a582571a" providerId="ADAL" clId="{9B7CA18F-FCC6-F541-BF61-D80FCBDB8D0F}" dt="2022-08-24T10:39:58.085" v="246"/>
        <pc:sldMkLst>
          <pc:docMk/>
          <pc:sldMk cId="3769426589" sldId="297"/>
        </pc:sldMkLst>
      </pc:sldChg>
      <pc:sldChg chg="modTransition">
        <pc:chgData name="Chi Kit Ken FONG" userId="233f042c-09e9-4a0c-9043-d675a582571a" providerId="ADAL" clId="{9B7CA18F-FCC6-F541-BF61-D80FCBDB8D0F}" dt="2022-08-24T10:39:45.980" v="244"/>
        <pc:sldMkLst>
          <pc:docMk/>
          <pc:sldMk cId="2728730480" sldId="298"/>
        </pc:sldMkLst>
      </pc:sldChg>
      <pc:sldChg chg="addSp delSp modSp mod modTransition chgLayout">
        <pc:chgData name="Chi Kit Ken FONG" userId="233f042c-09e9-4a0c-9043-d675a582571a" providerId="ADAL" clId="{9B7CA18F-FCC6-F541-BF61-D80FCBDB8D0F}" dt="2022-08-24T10:39:58.085" v="246"/>
        <pc:sldMkLst>
          <pc:docMk/>
          <pc:sldMk cId="2857194981" sldId="300"/>
        </pc:sldMkLst>
        <pc:spChg chg="mod ord">
          <ac:chgData name="Chi Kit Ken FONG" userId="233f042c-09e9-4a0c-9043-d675a582571a" providerId="ADAL" clId="{9B7CA18F-FCC6-F541-BF61-D80FCBDB8D0F}" dt="2022-08-24T06:06:54.735" v="5" actId="700"/>
          <ac:spMkLst>
            <pc:docMk/>
            <pc:sldMk cId="2857194981" sldId="300"/>
            <ac:spMk id="2" creationId="{0E950440-05DF-461F-BC10-772E60C6C2BB}"/>
          </ac:spMkLst>
        </pc:spChg>
        <pc:spChg chg="mod ord">
          <ac:chgData name="Chi Kit Ken FONG" userId="233f042c-09e9-4a0c-9043-d675a582571a" providerId="ADAL" clId="{9B7CA18F-FCC6-F541-BF61-D80FCBDB8D0F}" dt="2022-08-24T06:06:54.735" v="5" actId="700"/>
          <ac:spMkLst>
            <pc:docMk/>
            <pc:sldMk cId="2857194981" sldId="300"/>
            <ac:spMk id="4" creationId="{2E5EB131-E712-4B08-877E-E5DFB0F25477}"/>
          </ac:spMkLst>
        </pc:spChg>
        <pc:spChg chg="add mod ord">
          <ac:chgData name="Chi Kit Ken FONG" userId="233f042c-09e9-4a0c-9043-d675a582571a" providerId="ADAL" clId="{9B7CA18F-FCC6-F541-BF61-D80FCBDB8D0F}" dt="2022-08-24T06:08:26.002" v="18" actId="20577"/>
          <ac:spMkLst>
            <pc:docMk/>
            <pc:sldMk cId="2857194981" sldId="300"/>
            <ac:spMk id="7" creationId="{7161D737-AF9D-18E5-1F13-A1910B324D3E}"/>
          </ac:spMkLst>
        </pc:spChg>
        <pc:picChg chg="add mod">
          <ac:chgData name="Chi Kit Ken FONG" userId="233f042c-09e9-4a0c-9043-d675a582571a" providerId="ADAL" clId="{9B7CA18F-FCC6-F541-BF61-D80FCBDB8D0F}" dt="2022-08-24T06:08:29.228" v="19" actId="1076"/>
          <ac:picMkLst>
            <pc:docMk/>
            <pc:sldMk cId="2857194981" sldId="300"/>
            <ac:picMk id="3" creationId="{84B3002C-259D-85CC-3C25-6BB032C48CD7}"/>
          </ac:picMkLst>
        </pc:picChg>
        <pc:picChg chg="del">
          <ac:chgData name="Chi Kit Ken FONG" userId="233f042c-09e9-4a0c-9043-d675a582571a" providerId="ADAL" clId="{9B7CA18F-FCC6-F541-BF61-D80FCBDB8D0F}" dt="2022-08-24T06:05:12.986" v="1" actId="478"/>
          <ac:picMkLst>
            <pc:docMk/>
            <pc:sldMk cId="2857194981" sldId="300"/>
            <ac:picMk id="5" creationId="{94FB0BA3-0C26-4894-94A4-5CD41313069B}"/>
          </ac:picMkLst>
        </pc:picChg>
        <pc:picChg chg="del">
          <ac:chgData name="Chi Kit Ken FONG" userId="233f042c-09e9-4a0c-9043-d675a582571a" providerId="ADAL" clId="{9B7CA18F-FCC6-F541-BF61-D80FCBDB8D0F}" dt="2022-08-24T06:05:12.986" v="1" actId="478"/>
          <ac:picMkLst>
            <pc:docMk/>
            <pc:sldMk cId="2857194981" sldId="300"/>
            <ac:picMk id="6" creationId="{74FA1F08-2BCB-4AEB-9365-92B2F31F06F2}"/>
          </ac:picMkLst>
        </pc:picChg>
      </pc:sldChg>
      <pc:sldChg chg="modTransition">
        <pc:chgData name="Chi Kit Ken FONG" userId="233f042c-09e9-4a0c-9043-d675a582571a" providerId="ADAL" clId="{9B7CA18F-FCC6-F541-BF61-D80FCBDB8D0F}" dt="2022-08-24T10:39:58.085" v="246"/>
        <pc:sldMkLst>
          <pc:docMk/>
          <pc:sldMk cId="1316115207" sldId="301"/>
        </pc:sldMkLst>
      </pc:sldChg>
      <pc:sldChg chg="modTransition">
        <pc:chgData name="Chi Kit Ken FONG" userId="233f042c-09e9-4a0c-9043-d675a582571a" providerId="ADAL" clId="{9B7CA18F-FCC6-F541-BF61-D80FCBDB8D0F}" dt="2022-08-24T10:39:58.085" v="246"/>
        <pc:sldMkLst>
          <pc:docMk/>
          <pc:sldMk cId="56858345" sldId="302"/>
        </pc:sldMkLst>
      </pc:sldChg>
      <pc:sldChg chg="modTransition">
        <pc:chgData name="Chi Kit Ken FONG" userId="233f042c-09e9-4a0c-9043-d675a582571a" providerId="ADAL" clId="{9B7CA18F-FCC6-F541-BF61-D80FCBDB8D0F}" dt="2022-08-24T10:39:58.085" v="246"/>
        <pc:sldMkLst>
          <pc:docMk/>
          <pc:sldMk cId="861713189" sldId="304"/>
        </pc:sldMkLst>
      </pc:sldChg>
      <pc:sldChg chg="modTransition">
        <pc:chgData name="Chi Kit Ken FONG" userId="233f042c-09e9-4a0c-9043-d675a582571a" providerId="ADAL" clId="{9B7CA18F-FCC6-F541-BF61-D80FCBDB8D0F}" dt="2022-08-24T10:39:44.030" v="243"/>
        <pc:sldMkLst>
          <pc:docMk/>
          <pc:sldMk cId="2031286248" sldId="305"/>
        </pc:sldMkLst>
      </pc:sldChg>
      <pc:sldChg chg="modTransition">
        <pc:chgData name="Chi Kit Ken FONG" userId="233f042c-09e9-4a0c-9043-d675a582571a" providerId="ADAL" clId="{9B7CA18F-FCC6-F541-BF61-D80FCBDB8D0F}" dt="2022-08-24T10:39:58.085" v="246"/>
        <pc:sldMkLst>
          <pc:docMk/>
          <pc:sldMk cId="2591162460" sldId="306"/>
        </pc:sldMkLst>
      </pc:sldChg>
      <pc:sldChg chg="modTransition">
        <pc:chgData name="Chi Kit Ken FONG" userId="233f042c-09e9-4a0c-9043-d675a582571a" providerId="ADAL" clId="{9B7CA18F-FCC6-F541-BF61-D80FCBDB8D0F}" dt="2022-08-24T10:39:58.085" v="246"/>
        <pc:sldMkLst>
          <pc:docMk/>
          <pc:sldMk cId="3019564000" sldId="307"/>
        </pc:sldMkLst>
      </pc:sldChg>
      <pc:sldChg chg="modTransition">
        <pc:chgData name="Chi Kit Ken FONG" userId="233f042c-09e9-4a0c-9043-d675a582571a" providerId="ADAL" clId="{9B7CA18F-FCC6-F541-BF61-D80FCBDB8D0F}" dt="2022-08-24T10:39:58.085" v="246"/>
        <pc:sldMkLst>
          <pc:docMk/>
          <pc:sldMk cId="113414768" sldId="309"/>
        </pc:sldMkLst>
      </pc:sldChg>
      <pc:sldChg chg="modSp modTransition">
        <pc:chgData name="Chi Kit Ken FONG" userId="233f042c-09e9-4a0c-9043-d675a582571a" providerId="ADAL" clId="{9B7CA18F-FCC6-F541-BF61-D80FCBDB8D0F}" dt="2022-08-24T10:39:58.085" v="246"/>
        <pc:sldMkLst>
          <pc:docMk/>
          <pc:sldMk cId="330317354" sldId="310"/>
        </pc:sldMkLst>
        <pc:picChg chg="mod">
          <ac:chgData name="Chi Kit Ken FONG" userId="233f042c-09e9-4a0c-9043-d675a582571a" providerId="ADAL" clId="{9B7CA18F-FCC6-F541-BF61-D80FCBDB8D0F}" dt="2022-08-24T06:37:32.641" v="178" actId="1076"/>
          <ac:picMkLst>
            <pc:docMk/>
            <pc:sldMk cId="330317354" sldId="310"/>
            <ac:picMk id="4098" creationId="{A4436AD3-05FB-4F48-8A73-3F681630F6CD}"/>
          </ac:picMkLst>
        </pc:picChg>
      </pc:sldChg>
      <pc:sldChg chg="del">
        <pc:chgData name="Chi Kit Ken FONG" userId="233f042c-09e9-4a0c-9043-d675a582571a" providerId="ADAL" clId="{9B7CA18F-FCC6-F541-BF61-D80FCBDB8D0F}" dt="2022-08-24T06:37:19.073" v="175" actId="2696"/>
        <pc:sldMkLst>
          <pc:docMk/>
          <pc:sldMk cId="3820990735" sldId="311"/>
        </pc:sldMkLst>
      </pc:sldChg>
      <pc:sldChg chg="addSp delSp modSp mod modTransition">
        <pc:chgData name="Chi Kit Ken FONG" userId="233f042c-09e9-4a0c-9043-d675a582571a" providerId="ADAL" clId="{9B7CA18F-FCC6-F541-BF61-D80FCBDB8D0F}" dt="2022-08-24T10:39:58.085" v="246"/>
        <pc:sldMkLst>
          <pc:docMk/>
          <pc:sldMk cId="1527264497" sldId="312"/>
        </pc:sldMkLst>
        <pc:spChg chg="mod">
          <ac:chgData name="Chi Kit Ken FONG" userId="233f042c-09e9-4a0c-9043-d675a582571a" providerId="ADAL" clId="{9B7CA18F-FCC6-F541-BF61-D80FCBDB8D0F}" dt="2022-08-24T06:36:10.880" v="121" actId="20577"/>
          <ac:spMkLst>
            <pc:docMk/>
            <pc:sldMk cId="1527264497" sldId="312"/>
            <ac:spMk id="2" creationId="{3EB66F9F-A77B-4149-ABAD-5D56E2194888}"/>
          </ac:spMkLst>
        </pc:spChg>
        <pc:spChg chg="add mod">
          <ac:chgData name="Chi Kit Ken FONG" userId="233f042c-09e9-4a0c-9043-d675a582571a" providerId="ADAL" clId="{9B7CA18F-FCC6-F541-BF61-D80FCBDB8D0F}" dt="2022-08-24T06:36:34.529" v="140" actId="113"/>
          <ac:spMkLst>
            <pc:docMk/>
            <pc:sldMk cId="1527264497" sldId="312"/>
            <ac:spMk id="5" creationId="{C7888FFD-CEC5-9996-9722-EE26204FDF34}"/>
          </ac:spMkLst>
        </pc:spChg>
        <pc:spChg chg="add mod">
          <ac:chgData name="Chi Kit Ken FONG" userId="233f042c-09e9-4a0c-9043-d675a582571a" providerId="ADAL" clId="{9B7CA18F-FCC6-F541-BF61-D80FCBDB8D0F}" dt="2022-08-24T06:36:53.041" v="174" actId="20577"/>
          <ac:spMkLst>
            <pc:docMk/>
            <pc:sldMk cId="1527264497" sldId="312"/>
            <ac:spMk id="7" creationId="{2D16B77B-ACF8-7CD2-7DCB-FE78416199CF}"/>
          </ac:spMkLst>
        </pc:spChg>
        <pc:picChg chg="add mod">
          <ac:chgData name="Chi Kit Ken FONG" userId="233f042c-09e9-4a0c-9043-d675a582571a" providerId="ADAL" clId="{9B7CA18F-FCC6-F541-BF61-D80FCBDB8D0F}" dt="2022-08-24T06:36:28.073" v="138" actId="1076"/>
          <ac:picMkLst>
            <pc:docMk/>
            <pc:sldMk cId="1527264497" sldId="312"/>
            <ac:picMk id="3" creationId="{E4DAE9B4-CA0C-C95C-9427-188BA68BF71E}"/>
          </ac:picMkLst>
        </pc:picChg>
        <pc:picChg chg="del">
          <ac:chgData name="Chi Kit Ken FONG" userId="233f042c-09e9-4a0c-9043-d675a582571a" providerId="ADAL" clId="{9B7CA18F-FCC6-F541-BF61-D80FCBDB8D0F}" dt="2022-08-24T06:35:21.114" v="60" actId="478"/>
          <ac:picMkLst>
            <pc:docMk/>
            <pc:sldMk cId="1527264497" sldId="312"/>
            <ac:picMk id="6" creationId="{5825B05B-8EC0-4191-A020-07419A00AF8E}"/>
          </ac:picMkLst>
        </pc:picChg>
      </pc:sldChg>
      <pc:sldChg chg="modTransition">
        <pc:chgData name="Chi Kit Ken FONG" userId="233f042c-09e9-4a0c-9043-d675a582571a" providerId="ADAL" clId="{9B7CA18F-FCC6-F541-BF61-D80FCBDB8D0F}" dt="2022-08-24T10:39:58.085" v="246"/>
        <pc:sldMkLst>
          <pc:docMk/>
          <pc:sldMk cId="1992399788" sldId="313"/>
        </pc:sldMkLst>
      </pc:sldChg>
      <pc:sldChg chg="modTransition">
        <pc:chgData name="Chi Kit Ken FONG" userId="233f042c-09e9-4a0c-9043-d675a582571a" providerId="ADAL" clId="{9B7CA18F-FCC6-F541-BF61-D80FCBDB8D0F}" dt="2022-08-24T10:39:58.085" v="246"/>
        <pc:sldMkLst>
          <pc:docMk/>
          <pc:sldMk cId="1188703702" sldId="314"/>
        </pc:sldMkLst>
      </pc:sldChg>
      <pc:sldChg chg="modTransition">
        <pc:chgData name="Chi Kit Ken FONG" userId="233f042c-09e9-4a0c-9043-d675a582571a" providerId="ADAL" clId="{9B7CA18F-FCC6-F541-BF61-D80FCBDB8D0F}" dt="2022-08-24T10:39:58.085" v="246"/>
        <pc:sldMkLst>
          <pc:docMk/>
          <pc:sldMk cId="3586057744" sldId="315"/>
        </pc:sldMkLst>
      </pc:sldChg>
      <pc:sldChg chg="modTransition">
        <pc:chgData name="Chi Kit Ken FONG" userId="233f042c-09e9-4a0c-9043-d675a582571a" providerId="ADAL" clId="{9B7CA18F-FCC6-F541-BF61-D80FCBDB8D0F}" dt="2022-08-24T10:39:58.085" v="246"/>
        <pc:sldMkLst>
          <pc:docMk/>
          <pc:sldMk cId="3292871028" sldId="316"/>
        </pc:sldMkLst>
      </pc:sldChg>
      <pc:sldChg chg="modTransition">
        <pc:chgData name="Chi Kit Ken FONG" userId="233f042c-09e9-4a0c-9043-d675a582571a" providerId="ADAL" clId="{9B7CA18F-FCC6-F541-BF61-D80FCBDB8D0F}" dt="2022-08-24T10:39:58.085" v="246"/>
        <pc:sldMkLst>
          <pc:docMk/>
          <pc:sldMk cId="3556038528" sldId="317"/>
        </pc:sldMkLst>
      </pc:sldChg>
      <pc:sldChg chg="modTransition">
        <pc:chgData name="Chi Kit Ken FONG" userId="233f042c-09e9-4a0c-9043-d675a582571a" providerId="ADAL" clId="{9B7CA18F-FCC6-F541-BF61-D80FCBDB8D0F}" dt="2022-08-24T10:39:58.085" v="246"/>
        <pc:sldMkLst>
          <pc:docMk/>
          <pc:sldMk cId="2863088223" sldId="318"/>
        </pc:sldMkLst>
      </pc:sldChg>
      <pc:sldChg chg="delSp del mod">
        <pc:chgData name="Chi Kit Ken FONG" userId="233f042c-09e9-4a0c-9043-d675a582571a" providerId="ADAL" clId="{9B7CA18F-FCC6-F541-BF61-D80FCBDB8D0F}" dt="2022-08-24T06:29:45.317" v="22" actId="2696"/>
        <pc:sldMkLst>
          <pc:docMk/>
          <pc:sldMk cId="4158056336" sldId="319"/>
        </pc:sldMkLst>
        <pc:picChg chg="del">
          <ac:chgData name="Chi Kit Ken FONG" userId="233f042c-09e9-4a0c-9043-d675a582571a" providerId="ADAL" clId="{9B7CA18F-FCC6-F541-BF61-D80FCBDB8D0F}" dt="2022-08-24T06:05:01.137" v="0" actId="21"/>
          <ac:picMkLst>
            <pc:docMk/>
            <pc:sldMk cId="4158056336" sldId="319"/>
            <ac:picMk id="5" creationId="{77311C4B-D5BA-4D17-ABBE-2253CFC2CCF1}"/>
          </ac:picMkLst>
        </pc:picChg>
      </pc:sldChg>
      <pc:sldChg chg="modTransition">
        <pc:chgData name="Chi Kit Ken FONG" userId="233f042c-09e9-4a0c-9043-d675a582571a" providerId="ADAL" clId="{9B7CA18F-FCC6-F541-BF61-D80FCBDB8D0F}" dt="2022-08-24T10:39:41.813" v="242"/>
        <pc:sldMkLst>
          <pc:docMk/>
          <pc:sldMk cId="495243358" sldId="320"/>
        </pc:sldMkLst>
      </pc:sldChg>
      <pc:sldChg chg="modTransition">
        <pc:chgData name="Chi Kit Ken FONG" userId="233f042c-09e9-4a0c-9043-d675a582571a" providerId="ADAL" clId="{9B7CA18F-FCC6-F541-BF61-D80FCBDB8D0F}" dt="2022-08-24T10:39:58.085" v="246"/>
        <pc:sldMkLst>
          <pc:docMk/>
          <pc:sldMk cId="2247253820" sldId="321"/>
        </pc:sldMkLst>
      </pc:sldChg>
      <pc:sldChg chg="modSp modTransition">
        <pc:chgData name="Chi Kit Ken FONG" userId="233f042c-09e9-4a0c-9043-d675a582571a" providerId="ADAL" clId="{9B7CA18F-FCC6-F541-BF61-D80FCBDB8D0F}" dt="2022-08-24T10:39:58.085" v="246"/>
        <pc:sldMkLst>
          <pc:docMk/>
          <pc:sldMk cId="3735122597" sldId="322"/>
        </pc:sldMkLst>
        <pc:spChg chg="mod">
          <ac:chgData name="Chi Kit Ken FONG" userId="233f042c-09e9-4a0c-9043-d675a582571a" providerId="ADAL" clId="{9B7CA18F-FCC6-F541-BF61-D80FCBDB8D0F}" dt="2022-08-24T06:09:42.137" v="21"/>
          <ac:spMkLst>
            <pc:docMk/>
            <pc:sldMk cId="3735122597" sldId="322"/>
            <ac:spMk id="2" creationId="{D42BF07F-A7E0-4DEA-B500-E91C2C442644}"/>
          </ac:spMkLst>
        </pc:spChg>
      </pc:sldChg>
      <pc:sldChg chg="modTransition">
        <pc:chgData name="Chi Kit Ken FONG" userId="233f042c-09e9-4a0c-9043-d675a582571a" providerId="ADAL" clId="{9B7CA18F-FCC6-F541-BF61-D80FCBDB8D0F}" dt="2022-08-24T10:39:52.046" v="245"/>
        <pc:sldMkLst>
          <pc:docMk/>
          <pc:sldMk cId="191295268" sldId="323"/>
        </pc:sldMkLst>
      </pc:sldChg>
      <pc:sldChg chg="addSp delSp modSp new mod modTransition">
        <pc:chgData name="Chi Kit Ken FONG" userId="233f042c-09e9-4a0c-9043-d675a582571a" providerId="ADAL" clId="{9B7CA18F-FCC6-F541-BF61-D80FCBDB8D0F}" dt="2022-08-24T10:39:58.085" v="246"/>
        <pc:sldMkLst>
          <pc:docMk/>
          <pc:sldMk cId="2914319723" sldId="324"/>
        </pc:sldMkLst>
        <pc:spChg chg="mod">
          <ac:chgData name="Chi Kit Ken FONG" userId="233f042c-09e9-4a0c-9043-d675a582571a" providerId="ADAL" clId="{9B7CA18F-FCC6-F541-BF61-D80FCBDB8D0F}" dt="2022-08-24T06:30:30.504" v="24"/>
          <ac:spMkLst>
            <pc:docMk/>
            <pc:sldMk cId="2914319723" sldId="324"/>
            <ac:spMk id="2" creationId="{D01B6F75-CA64-19D3-FCF8-BE807B4CDD96}"/>
          </ac:spMkLst>
        </pc:spChg>
        <pc:spChg chg="del">
          <ac:chgData name="Chi Kit Ken FONG" userId="233f042c-09e9-4a0c-9043-d675a582571a" providerId="ADAL" clId="{9B7CA18F-FCC6-F541-BF61-D80FCBDB8D0F}" dt="2022-08-24T06:31:11.473" v="27" actId="478"/>
          <ac:spMkLst>
            <pc:docMk/>
            <pc:sldMk cId="2914319723" sldId="324"/>
            <ac:spMk id="3" creationId="{737AE3BC-D49B-F7F5-9DDC-EEAB6AF3A67C}"/>
          </ac:spMkLst>
        </pc:spChg>
        <pc:spChg chg="add del mod">
          <ac:chgData name="Chi Kit Ken FONG" userId="233f042c-09e9-4a0c-9043-d675a582571a" providerId="ADAL" clId="{9B7CA18F-FCC6-F541-BF61-D80FCBDB8D0F}" dt="2022-08-24T06:33:57.783" v="59"/>
          <ac:spMkLst>
            <pc:docMk/>
            <pc:sldMk cId="2914319723" sldId="324"/>
            <ac:spMk id="7" creationId="{44AF8D9E-876E-EEC0-A391-1F1AE681DD62}"/>
          </ac:spMkLst>
        </pc:spChg>
        <pc:picChg chg="add del mod">
          <ac:chgData name="Chi Kit Ken FONG" userId="233f042c-09e9-4a0c-9043-d675a582571a" providerId="ADAL" clId="{9B7CA18F-FCC6-F541-BF61-D80FCBDB8D0F}" dt="2022-08-24T06:33:49.509" v="51" actId="478"/>
          <ac:picMkLst>
            <pc:docMk/>
            <pc:sldMk cId="2914319723" sldId="324"/>
            <ac:picMk id="5" creationId="{F3FD6ED8-644E-DA87-3D17-602AC757EC03}"/>
          </ac:picMkLst>
        </pc:picChg>
        <pc:picChg chg="add del">
          <ac:chgData name="Chi Kit Ken FONG" userId="233f042c-09e9-4a0c-9043-d675a582571a" providerId="ADAL" clId="{9B7CA18F-FCC6-F541-BF61-D80FCBDB8D0F}" dt="2022-08-24T06:32:37.932" v="49"/>
          <ac:picMkLst>
            <pc:docMk/>
            <pc:sldMk cId="2914319723" sldId="324"/>
            <ac:picMk id="6" creationId="{053A0CFA-2FCF-B0A9-7A80-E1F74BFAD5D2}"/>
          </ac:picMkLst>
        </pc:picChg>
        <pc:picChg chg="add mod">
          <ac:chgData name="Chi Kit Ken FONG" userId="233f042c-09e9-4a0c-9043-d675a582571a" providerId="ADAL" clId="{9B7CA18F-FCC6-F541-BF61-D80FCBDB8D0F}" dt="2022-08-24T06:33:56.944" v="57" actId="1076"/>
          <ac:picMkLst>
            <pc:docMk/>
            <pc:sldMk cId="2914319723" sldId="324"/>
            <ac:picMk id="9" creationId="{91604437-21F4-CB69-5940-D70E9AE25D38}"/>
          </ac:picMkLst>
        </pc:picChg>
      </pc:sldChg>
      <pc:sldChg chg="addSp delSp modSp new mod modTransition">
        <pc:chgData name="Chi Kit Ken FONG" userId="233f042c-09e9-4a0c-9043-d675a582571a" providerId="ADAL" clId="{9B7CA18F-FCC6-F541-BF61-D80FCBDB8D0F}" dt="2022-08-24T10:39:58.085" v="246"/>
        <pc:sldMkLst>
          <pc:docMk/>
          <pc:sldMk cId="3296887359" sldId="325"/>
        </pc:sldMkLst>
        <pc:spChg chg="mod">
          <ac:chgData name="Chi Kit Ken FONG" userId="233f042c-09e9-4a0c-9043-d675a582571a" providerId="ADAL" clId="{9B7CA18F-FCC6-F541-BF61-D80FCBDB8D0F}" dt="2022-08-24T06:32:07.824" v="43" actId="20577"/>
          <ac:spMkLst>
            <pc:docMk/>
            <pc:sldMk cId="3296887359" sldId="325"/>
            <ac:spMk id="2" creationId="{7C9F0A81-E5CB-61E1-9F04-5A6ABEDA9F53}"/>
          </ac:spMkLst>
        </pc:spChg>
        <pc:spChg chg="del">
          <ac:chgData name="Chi Kit Ken FONG" userId="233f042c-09e9-4a0c-9043-d675a582571a" providerId="ADAL" clId="{9B7CA18F-FCC6-F541-BF61-D80FCBDB8D0F}" dt="2022-08-24T06:32:13.428" v="45" actId="478"/>
          <ac:spMkLst>
            <pc:docMk/>
            <pc:sldMk cId="3296887359" sldId="325"/>
            <ac:spMk id="3" creationId="{D27B8FAE-5EA0-3DAE-3C9B-BED93CD806D3}"/>
          </ac:spMkLst>
        </pc:spChg>
        <pc:picChg chg="add mod">
          <ac:chgData name="Chi Kit Ken FONG" userId="233f042c-09e9-4a0c-9043-d675a582571a" providerId="ADAL" clId="{9B7CA18F-FCC6-F541-BF61-D80FCBDB8D0F}" dt="2022-08-24T06:32:20.298" v="47" actId="1076"/>
          <ac:picMkLst>
            <pc:docMk/>
            <pc:sldMk cId="3296887359" sldId="325"/>
            <ac:picMk id="5" creationId="{430C4731-C39D-2FE1-55CA-6AD2BA6DD6F4}"/>
          </ac:picMkLst>
        </pc:picChg>
      </pc:sldChg>
      <pc:sldChg chg="addSp delSp modSp new mod modTransition">
        <pc:chgData name="Chi Kit Ken FONG" userId="233f042c-09e9-4a0c-9043-d675a582571a" providerId="ADAL" clId="{9B7CA18F-FCC6-F541-BF61-D80FCBDB8D0F}" dt="2022-08-24T10:39:58.085" v="246"/>
        <pc:sldMkLst>
          <pc:docMk/>
          <pc:sldMk cId="3174344668" sldId="326"/>
        </pc:sldMkLst>
        <pc:spChg chg="mod">
          <ac:chgData name="Chi Kit Ken FONG" userId="233f042c-09e9-4a0c-9043-d675a582571a" providerId="ADAL" clId="{9B7CA18F-FCC6-F541-BF61-D80FCBDB8D0F}" dt="2022-08-24T06:46:25.142" v="217" actId="20577"/>
          <ac:spMkLst>
            <pc:docMk/>
            <pc:sldMk cId="3174344668" sldId="326"/>
            <ac:spMk id="2" creationId="{0B6C2DA6-4D54-1838-F7FB-468A4E22779C}"/>
          </ac:spMkLst>
        </pc:spChg>
        <pc:spChg chg="del">
          <ac:chgData name="Chi Kit Ken FONG" userId="233f042c-09e9-4a0c-9043-d675a582571a" providerId="ADAL" clId="{9B7CA18F-FCC6-F541-BF61-D80FCBDB8D0F}" dt="2022-08-24T06:46:06.043" v="180" actId="478"/>
          <ac:spMkLst>
            <pc:docMk/>
            <pc:sldMk cId="3174344668" sldId="326"/>
            <ac:spMk id="3" creationId="{2B82D94A-19F1-C7D2-D8F1-43664D55D5CC}"/>
          </ac:spMkLst>
        </pc:spChg>
        <pc:picChg chg="add mod">
          <ac:chgData name="Chi Kit Ken FONG" userId="233f042c-09e9-4a0c-9043-d675a582571a" providerId="ADAL" clId="{9B7CA18F-FCC6-F541-BF61-D80FCBDB8D0F}" dt="2022-08-24T06:46:27.645" v="218" actId="1076"/>
          <ac:picMkLst>
            <pc:docMk/>
            <pc:sldMk cId="3174344668" sldId="326"/>
            <ac:picMk id="5" creationId="{293427EF-C615-B5F6-91ED-160A5F981125}"/>
          </ac:picMkLst>
        </pc:picChg>
      </pc:sldChg>
      <pc:sldChg chg="modTransition">
        <pc:chgData name="Chi Kit Ken FONG" userId="233f042c-09e9-4a0c-9043-d675a582571a" providerId="ADAL" clId="{9B7CA18F-FCC6-F541-BF61-D80FCBDB8D0F}" dt="2022-08-24T10:39:58.085" v="246"/>
        <pc:sldMkLst>
          <pc:docMk/>
          <pc:sldMk cId="1288113930" sldId="327"/>
        </pc:sldMkLst>
      </pc:sldChg>
      <pc:sldChg chg="addSp delSp modSp new mod modClrScheme chgLayout">
        <pc:chgData name="Chi Kit Ken FONG" userId="233f042c-09e9-4a0c-9043-d675a582571a" providerId="ADAL" clId="{9B7CA18F-FCC6-F541-BF61-D80FCBDB8D0F}" dt="2022-08-24T06:55:31.186" v="231" actId="1076"/>
        <pc:sldMkLst>
          <pc:docMk/>
          <pc:sldMk cId="3798230421" sldId="327"/>
        </pc:sldMkLst>
        <pc:spChg chg="del mod ord">
          <ac:chgData name="Chi Kit Ken FONG" userId="233f042c-09e9-4a0c-9043-d675a582571a" providerId="ADAL" clId="{9B7CA18F-FCC6-F541-BF61-D80FCBDB8D0F}" dt="2022-08-24T06:54:49.389" v="220" actId="700"/>
          <ac:spMkLst>
            <pc:docMk/>
            <pc:sldMk cId="3798230421" sldId="327"/>
            <ac:spMk id="2" creationId="{EA1EBB5B-E6AF-261D-6B5E-B3C3F1834D7A}"/>
          </ac:spMkLst>
        </pc:spChg>
        <pc:spChg chg="del mod ord">
          <ac:chgData name="Chi Kit Ken FONG" userId="233f042c-09e9-4a0c-9043-d675a582571a" providerId="ADAL" clId="{9B7CA18F-FCC6-F541-BF61-D80FCBDB8D0F}" dt="2022-08-24T06:54:49.389" v="220" actId="700"/>
          <ac:spMkLst>
            <pc:docMk/>
            <pc:sldMk cId="3798230421" sldId="327"/>
            <ac:spMk id="3" creationId="{0232C96D-AC68-D0DD-9578-DEDEE289766E}"/>
          </ac:spMkLst>
        </pc:spChg>
        <pc:spChg chg="mod ord">
          <ac:chgData name="Chi Kit Ken FONG" userId="233f042c-09e9-4a0c-9043-d675a582571a" providerId="ADAL" clId="{9B7CA18F-FCC6-F541-BF61-D80FCBDB8D0F}" dt="2022-08-24T06:54:49.389" v="220" actId="700"/>
          <ac:spMkLst>
            <pc:docMk/>
            <pc:sldMk cId="3798230421" sldId="327"/>
            <ac:spMk id="4" creationId="{3336AAC2-5F0F-4743-E14F-DE1577D1DB36}"/>
          </ac:spMkLst>
        </pc:spChg>
        <pc:spChg chg="add mod ord">
          <ac:chgData name="Chi Kit Ken FONG" userId="233f042c-09e9-4a0c-9043-d675a582571a" providerId="ADAL" clId="{9B7CA18F-FCC6-F541-BF61-D80FCBDB8D0F}" dt="2022-08-24T06:54:49.389" v="220" actId="700"/>
          <ac:spMkLst>
            <pc:docMk/>
            <pc:sldMk cId="3798230421" sldId="327"/>
            <ac:spMk id="5" creationId="{A04506F1-8557-8986-B97E-9A4D73692061}"/>
          </ac:spMkLst>
        </pc:spChg>
        <pc:spChg chg="add del mod ord">
          <ac:chgData name="Chi Kit Ken FONG" userId="233f042c-09e9-4a0c-9043-d675a582571a" providerId="ADAL" clId="{9B7CA18F-FCC6-F541-BF61-D80FCBDB8D0F}" dt="2022-08-24T06:54:55" v="221" actId="478"/>
          <ac:spMkLst>
            <pc:docMk/>
            <pc:sldMk cId="3798230421" sldId="327"/>
            <ac:spMk id="6" creationId="{5B61A6B5-22A3-70CC-0D31-5A0D6CAD68A9}"/>
          </ac:spMkLst>
        </pc:spChg>
        <pc:picChg chg="add mod">
          <ac:chgData name="Chi Kit Ken FONG" userId="233f042c-09e9-4a0c-9043-d675a582571a" providerId="ADAL" clId="{9B7CA18F-FCC6-F541-BF61-D80FCBDB8D0F}" dt="2022-08-24T06:55:31.186" v="231" actId="1076"/>
          <ac:picMkLst>
            <pc:docMk/>
            <pc:sldMk cId="3798230421" sldId="327"/>
            <ac:picMk id="1026" creationId="{12890FE1-CDFA-6639-EBB8-ED8D14904234}"/>
          </ac:picMkLst>
        </pc:picChg>
        <pc:picChg chg="add del mod">
          <ac:chgData name="Chi Kit Ken FONG" userId="233f042c-09e9-4a0c-9043-d675a582571a" providerId="ADAL" clId="{9B7CA18F-FCC6-F541-BF61-D80FCBDB8D0F}" dt="2022-08-24T06:54:59.108" v="224"/>
          <ac:picMkLst>
            <pc:docMk/>
            <pc:sldMk cId="3798230421" sldId="327"/>
            <ac:picMk id="1028" creationId="{637BFE04-6374-E8F9-E53E-36BB0E190FA9}"/>
          </ac:picMkLst>
        </pc:picChg>
      </pc:sldChg>
      <pc:sldChg chg="modTransition">
        <pc:chgData name="Chi Kit Ken FONG" userId="233f042c-09e9-4a0c-9043-d675a582571a" providerId="ADAL" clId="{9B7CA18F-FCC6-F541-BF61-D80FCBDB8D0F}" dt="2022-08-24T10:39:58.085" v="246"/>
        <pc:sldMkLst>
          <pc:docMk/>
          <pc:sldMk cId="2297983673" sldId="328"/>
        </pc:sldMkLst>
      </pc:sldChg>
      <pc:sldChg chg="modTransition">
        <pc:chgData name="Chi Kit Ken FONG" userId="233f042c-09e9-4a0c-9043-d675a582571a" providerId="ADAL" clId="{9B7CA18F-FCC6-F541-BF61-D80FCBDB8D0F}" dt="2022-08-24T10:39:58.085" v="246"/>
        <pc:sldMkLst>
          <pc:docMk/>
          <pc:sldMk cId="865378485" sldId="329"/>
        </pc:sldMkLst>
      </pc:sldChg>
      <pc:sldChg chg="modTransition">
        <pc:chgData name="Chi Kit Ken FONG" userId="233f042c-09e9-4a0c-9043-d675a582571a" providerId="ADAL" clId="{9B7CA18F-FCC6-F541-BF61-D80FCBDB8D0F}" dt="2022-08-24T10:39:58.085" v="246"/>
        <pc:sldMkLst>
          <pc:docMk/>
          <pc:sldMk cId="1714782738" sldId="330"/>
        </pc:sldMkLst>
      </pc:sldChg>
      <pc:sldChg chg="modTransition">
        <pc:chgData name="Chi Kit Ken FONG" userId="233f042c-09e9-4a0c-9043-d675a582571a" providerId="ADAL" clId="{9B7CA18F-FCC6-F541-BF61-D80FCBDB8D0F}" dt="2022-08-24T10:39:58.085" v="246"/>
        <pc:sldMkLst>
          <pc:docMk/>
          <pc:sldMk cId="2759988300" sldId="331"/>
        </pc:sldMkLst>
      </pc:sldChg>
      <pc:sldChg chg="modTransition">
        <pc:chgData name="Chi Kit Ken FONG" userId="233f042c-09e9-4a0c-9043-d675a582571a" providerId="ADAL" clId="{9B7CA18F-FCC6-F541-BF61-D80FCBDB8D0F}" dt="2022-08-24T10:39:58.085" v="246"/>
        <pc:sldMkLst>
          <pc:docMk/>
          <pc:sldMk cId="4260960328" sldId="332"/>
        </pc:sldMkLst>
      </pc:sldChg>
      <pc:sldChg chg="modTransition">
        <pc:chgData name="Chi Kit Ken FONG" userId="233f042c-09e9-4a0c-9043-d675a582571a" providerId="ADAL" clId="{9B7CA18F-FCC6-F541-BF61-D80FCBDB8D0F}" dt="2022-08-24T10:39:58.085" v="246"/>
        <pc:sldMkLst>
          <pc:docMk/>
          <pc:sldMk cId="1700333567" sldId="333"/>
        </pc:sldMkLst>
      </pc:sldChg>
      <pc:sldChg chg="modTransition">
        <pc:chgData name="Chi Kit Ken FONG" userId="233f042c-09e9-4a0c-9043-d675a582571a" providerId="ADAL" clId="{9B7CA18F-FCC6-F541-BF61-D80FCBDB8D0F}" dt="2022-08-24T10:39:58.085" v="246"/>
        <pc:sldMkLst>
          <pc:docMk/>
          <pc:sldMk cId="1358103082" sldId="451"/>
        </pc:sldMkLst>
      </pc:sldChg>
      <pc:sldChg chg="modTransition">
        <pc:chgData name="Chi Kit Ken FONG" userId="233f042c-09e9-4a0c-9043-d675a582571a" providerId="ADAL" clId="{9B7CA18F-FCC6-F541-BF61-D80FCBDB8D0F}" dt="2022-08-24T10:39:58.085" v="246"/>
        <pc:sldMkLst>
          <pc:docMk/>
          <pc:sldMk cId="3979748368" sldId="452"/>
        </pc:sldMkLst>
      </pc:sldChg>
      <pc:sldChg chg="modTransition">
        <pc:chgData name="Chi Kit Ken FONG" userId="233f042c-09e9-4a0c-9043-d675a582571a" providerId="ADAL" clId="{9B7CA18F-FCC6-F541-BF61-D80FCBDB8D0F}" dt="2022-08-24T10:39:58.085" v="246"/>
        <pc:sldMkLst>
          <pc:docMk/>
          <pc:sldMk cId="4123186920" sldId="473"/>
        </pc:sldMkLst>
      </pc:sldChg>
      <pc:sldChg chg="modTransition">
        <pc:chgData name="Chi Kit Ken FONG" userId="233f042c-09e9-4a0c-9043-d675a582571a" providerId="ADAL" clId="{9B7CA18F-FCC6-F541-BF61-D80FCBDB8D0F}" dt="2022-08-24T10:39:58.085" v="246"/>
        <pc:sldMkLst>
          <pc:docMk/>
          <pc:sldMk cId="4199625939" sldId="474"/>
        </pc:sldMkLst>
      </pc:sldChg>
      <pc:sldChg chg="modTransition">
        <pc:chgData name="Chi Kit Ken FONG" userId="233f042c-09e9-4a0c-9043-d675a582571a" providerId="ADAL" clId="{9B7CA18F-FCC6-F541-BF61-D80FCBDB8D0F}" dt="2022-08-24T10:39:58.085" v="246"/>
        <pc:sldMkLst>
          <pc:docMk/>
          <pc:sldMk cId="3494983488" sldId="475"/>
        </pc:sldMkLst>
      </pc:sldChg>
      <pc:sldChg chg="modTransition">
        <pc:chgData name="Chi Kit Ken FONG" userId="233f042c-09e9-4a0c-9043-d675a582571a" providerId="ADAL" clId="{9B7CA18F-FCC6-F541-BF61-D80FCBDB8D0F}" dt="2022-08-24T10:39:58.085" v="246"/>
        <pc:sldMkLst>
          <pc:docMk/>
          <pc:sldMk cId="733551126" sldId="476"/>
        </pc:sldMkLst>
      </pc:sldChg>
      <pc:sldChg chg="modTransition">
        <pc:chgData name="Chi Kit Ken FONG" userId="233f042c-09e9-4a0c-9043-d675a582571a" providerId="ADAL" clId="{9B7CA18F-FCC6-F541-BF61-D80FCBDB8D0F}" dt="2022-08-24T10:39:52.046" v="245"/>
        <pc:sldMkLst>
          <pc:docMk/>
          <pc:sldMk cId="2517194525" sldId="478"/>
        </pc:sldMkLst>
      </pc:sldChg>
      <pc:sldChg chg="modTransition">
        <pc:chgData name="Chi Kit Ken FONG" userId="233f042c-09e9-4a0c-9043-d675a582571a" providerId="ADAL" clId="{9B7CA18F-FCC6-F541-BF61-D80FCBDB8D0F}" dt="2022-08-24T10:39:52.046" v="245"/>
        <pc:sldMkLst>
          <pc:docMk/>
          <pc:sldMk cId="1256787725" sldId="479"/>
        </pc:sldMkLst>
      </pc:sldChg>
      <pc:sldChg chg="modTransition">
        <pc:chgData name="Chi Kit Ken FONG" userId="233f042c-09e9-4a0c-9043-d675a582571a" providerId="ADAL" clId="{9B7CA18F-FCC6-F541-BF61-D80FCBDB8D0F}" dt="2022-08-24T10:39:58.085" v="246"/>
        <pc:sldMkLst>
          <pc:docMk/>
          <pc:sldMk cId="175899055" sldId="480"/>
        </pc:sldMkLst>
      </pc:sldChg>
      <pc:sldChg chg="modTransition">
        <pc:chgData name="Chi Kit Ken FONG" userId="233f042c-09e9-4a0c-9043-d675a582571a" providerId="ADAL" clId="{9B7CA18F-FCC6-F541-BF61-D80FCBDB8D0F}" dt="2022-08-24T10:39:58.085" v="246"/>
        <pc:sldMkLst>
          <pc:docMk/>
          <pc:sldMk cId="3073311429" sldId="481"/>
        </pc:sldMkLst>
      </pc:sldChg>
      <pc:sldChg chg="modTransition">
        <pc:chgData name="Chi Kit Ken FONG" userId="233f042c-09e9-4a0c-9043-d675a582571a" providerId="ADAL" clId="{9B7CA18F-FCC6-F541-BF61-D80FCBDB8D0F}" dt="2022-08-24T10:39:58.085" v="246"/>
        <pc:sldMkLst>
          <pc:docMk/>
          <pc:sldMk cId="2968197200" sldId="482"/>
        </pc:sldMkLst>
      </pc:sldChg>
      <pc:sldChg chg="new del modTransition">
        <pc:chgData name="Chi Kit Ken FONG" userId="233f042c-09e9-4a0c-9043-d675a582571a" providerId="ADAL" clId="{9B7CA18F-FCC6-F541-BF61-D80FCBDB8D0F}" dt="2022-08-24T10:40:00.212" v="247" actId="2696"/>
        <pc:sldMkLst>
          <pc:docMk/>
          <pc:sldMk cId="3902972471" sldId="483"/>
        </pc:sldMkLst>
      </pc:sldChg>
      <pc:sldMasterChg chg="modTransition modSldLayout">
        <pc:chgData name="Chi Kit Ken FONG" userId="233f042c-09e9-4a0c-9043-d675a582571a" providerId="ADAL" clId="{9B7CA18F-FCC6-F541-BF61-D80FCBDB8D0F}" dt="2022-08-24T10:39:34.322" v="239"/>
        <pc:sldMasterMkLst>
          <pc:docMk/>
          <pc:sldMasterMk cId="0" sldId="2147483658"/>
        </pc:sldMasterMkLst>
        <pc:sldLayoutChg chg="modTransition">
          <pc:chgData name="Chi Kit Ken FONG" userId="233f042c-09e9-4a0c-9043-d675a582571a" providerId="ADAL" clId="{9B7CA18F-FCC6-F541-BF61-D80FCBDB8D0F}" dt="2022-08-24T10:39:34.322" v="239"/>
          <pc:sldLayoutMkLst>
            <pc:docMk/>
            <pc:sldMasterMk cId="0" sldId="2147483658"/>
            <pc:sldLayoutMk cId="0" sldId="2147483648"/>
          </pc:sldLayoutMkLst>
        </pc:sldLayoutChg>
        <pc:sldLayoutChg chg="modTransition">
          <pc:chgData name="Chi Kit Ken FONG" userId="233f042c-09e9-4a0c-9043-d675a582571a" providerId="ADAL" clId="{9B7CA18F-FCC6-F541-BF61-D80FCBDB8D0F}" dt="2022-08-24T10:39:34.322" v="239"/>
          <pc:sldLayoutMkLst>
            <pc:docMk/>
            <pc:sldMasterMk cId="0" sldId="2147483658"/>
            <pc:sldLayoutMk cId="0" sldId="2147483649"/>
          </pc:sldLayoutMkLst>
        </pc:sldLayoutChg>
        <pc:sldLayoutChg chg="modTransition">
          <pc:chgData name="Chi Kit Ken FONG" userId="233f042c-09e9-4a0c-9043-d675a582571a" providerId="ADAL" clId="{9B7CA18F-FCC6-F541-BF61-D80FCBDB8D0F}" dt="2022-08-24T10:39:34.322" v="239"/>
          <pc:sldLayoutMkLst>
            <pc:docMk/>
            <pc:sldMasterMk cId="0" sldId="2147483658"/>
            <pc:sldLayoutMk cId="0" sldId="2147483650"/>
          </pc:sldLayoutMkLst>
        </pc:sldLayoutChg>
        <pc:sldLayoutChg chg="modTransition">
          <pc:chgData name="Chi Kit Ken FONG" userId="233f042c-09e9-4a0c-9043-d675a582571a" providerId="ADAL" clId="{9B7CA18F-FCC6-F541-BF61-D80FCBDB8D0F}" dt="2022-08-24T10:39:34.322" v="239"/>
          <pc:sldLayoutMkLst>
            <pc:docMk/>
            <pc:sldMasterMk cId="0" sldId="2147483658"/>
            <pc:sldLayoutMk cId="0" sldId="2147483651"/>
          </pc:sldLayoutMkLst>
        </pc:sldLayoutChg>
        <pc:sldLayoutChg chg="modTransition">
          <pc:chgData name="Chi Kit Ken FONG" userId="233f042c-09e9-4a0c-9043-d675a582571a" providerId="ADAL" clId="{9B7CA18F-FCC6-F541-BF61-D80FCBDB8D0F}" dt="2022-08-24T10:39:34.322" v="239"/>
          <pc:sldLayoutMkLst>
            <pc:docMk/>
            <pc:sldMasterMk cId="0" sldId="2147483658"/>
            <pc:sldLayoutMk cId="0" sldId="2147483652"/>
          </pc:sldLayoutMkLst>
        </pc:sldLayoutChg>
        <pc:sldLayoutChg chg="modTransition">
          <pc:chgData name="Chi Kit Ken FONG" userId="233f042c-09e9-4a0c-9043-d675a582571a" providerId="ADAL" clId="{9B7CA18F-FCC6-F541-BF61-D80FCBDB8D0F}" dt="2022-08-24T10:39:34.322" v="239"/>
          <pc:sldLayoutMkLst>
            <pc:docMk/>
            <pc:sldMasterMk cId="0" sldId="2147483658"/>
            <pc:sldLayoutMk cId="0" sldId="2147483653"/>
          </pc:sldLayoutMkLst>
        </pc:sldLayoutChg>
        <pc:sldLayoutChg chg="modTransition">
          <pc:chgData name="Chi Kit Ken FONG" userId="233f042c-09e9-4a0c-9043-d675a582571a" providerId="ADAL" clId="{9B7CA18F-FCC6-F541-BF61-D80FCBDB8D0F}" dt="2022-08-24T10:39:34.322" v="239"/>
          <pc:sldLayoutMkLst>
            <pc:docMk/>
            <pc:sldMasterMk cId="0" sldId="2147483658"/>
            <pc:sldLayoutMk cId="0" sldId="2147483654"/>
          </pc:sldLayoutMkLst>
        </pc:sldLayoutChg>
        <pc:sldLayoutChg chg="modTransition">
          <pc:chgData name="Chi Kit Ken FONG" userId="233f042c-09e9-4a0c-9043-d675a582571a" providerId="ADAL" clId="{9B7CA18F-FCC6-F541-BF61-D80FCBDB8D0F}" dt="2022-08-24T10:39:34.322" v="239"/>
          <pc:sldLayoutMkLst>
            <pc:docMk/>
            <pc:sldMasterMk cId="0" sldId="2147483658"/>
            <pc:sldLayoutMk cId="0" sldId="2147483655"/>
          </pc:sldLayoutMkLst>
        </pc:sldLayoutChg>
        <pc:sldLayoutChg chg="modTransition">
          <pc:chgData name="Chi Kit Ken FONG" userId="233f042c-09e9-4a0c-9043-d675a582571a" providerId="ADAL" clId="{9B7CA18F-FCC6-F541-BF61-D80FCBDB8D0F}" dt="2022-08-24T10:39:34.322" v="239"/>
          <pc:sldLayoutMkLst>
            <pc:docMk/>
            <pc:sldMasterMk cId="0" sldId="2147483658"/>
            <pc:sldLayoutMk cId="0" sldId="2147483656"/>
          </pc:sldLayoutMkLst>
        </pc:sldLayoutChg>
        <pc:sldLayoutChg chg="modTransition">
          <pc:chgData name="Chi Kit Ken FONG" userId="233f042c-09e9-4a0c-9043-d675a582571a" providerId="ADAL" clId="{9B7CA18F-FCC6-F541-BF61-D80FCBDB8D0F}" dt="2022-08-24T10:39:34.322" v="239"/>
          <pc:sldLayoutMkLst>
            <pc:docMk/>
            <pc:sldMasterMk cId="0" sldId="2147483658"/>
            <pc:sldLayoutMk cId="0" sldId="2147483657"/>
          </pc:sldLayoutMkLst>
        </pc:sldLayoutChg>
        <pc:sldLayoutChg chg="modTransition">
          <pc:chgData name="Chi Kit Ken FONG" userId="233f042c-09e9-4a0c-9043-d675a582571a" providerId="ADAL" clId="{9B7CA18F-FCC6-F541-BF61-D80FCBDB8D0F}" dt="2022-08-24T10:39:34.322" v="239"/>
          <pc:sldLayoutMkLst>
            <pc:docMk/>
            <pc:sldMasterMk cId="0" sldId="2147483658"/>
            <pc:sldLayoutMk cId="3626314318" sldId="2147483659"/>
          </pc:sldLayoutMkLst>
        </pc:sldLayoutChg>
      </pc:sldMasterChg>
    </pc:docChg>
  </pc:docChgLst>
  <pc:docChgLst>
    <pc:chgData name="FONG Chi Kit Ken" userId="233f042c-09e9-4a0c-9043-d675a582571a" providerId="ADAL" clId="{3EC68A78-75E3-405C-AC64-E296BA88A2A4}"/>
    <pc:docChg chg="undo custSel addSld delSld modSld sldOrd">
      <pc:chgData name="FONG Chi Kit Ken" userId="233f042c-09e9-4a0c-9043-d675a582571a" providerId="ADAL" clId="{3EC68A78-75E3-405C-AC64-E296BA88A2A4}" dt="2022-08-24T08:53:51.239" v="3637"/>
      <pc:docMkLst>
        <pc:docMk/>
      </pc:docMkLst>
      <pc:sldChg chg="add">
        <pc:chgData name="FONG Chi Kit Ken" userId="233f042c-09e9-4a0c-9043-d675a582571a" providerId="ADAL" clId="{3EC68A78-75E3-405C-AC64-E296BA88A2A4}" dt="2022-08-24T08:53:51.239" v="3637"/>
        <pc:sldMkLst>
          <pc:docMk/>
          <pc:sldMk cId="0" sldId="278"/>
        </pc:sldMkLst>
      </pc:sldChg>
      <pc:sldChg chg="del">
        <pc:chgData name="FONG Chi Kit Ken" userId="233f042c-09e9-4a0c-9043-d675a582571a" providerId="ADAL" clId="{3EC68A78-75E3-405C-AC64-E296BA88A2A4}" dt="2022-08-24T08:31:57.942" v="3321" actId="2696"/>
        <pc:sldMkLst>
          <pc:docMk/>
          <pc:sldMk cId="3176633275" sldId="296"/>
        </pc:sldMkLst>
      </pc:sldChg>
      <pc:sldChg chg="modSp">
        <pc:chgData name="FONG Chi Kit Ken" userId="233f042c-09e9-4a0c-9043-d675a582571a" providerId="ADAL" clId="{3EC68A78-75E3-405C-AC64-E296BA88A2A4}" dt="2022-08-24T08:30:11.204" v="3319" actId="20577"/>
        <pc:sldMkLst>
          <pc:docMk/>
          <pc:sldMk cId="2728730480" sldId="298"/>
        </pc:sldMkLst>
        <pc:spChg chg="mod">
          <ac:chgData name="FONG Chi Kit Ken" userId="233f042c-09e9-4a0c-9043-d675a582571a" providerId="ADAL" clId="{3EC68A78-75E3-405C-AC64-E296BA88A2A4}" dt="2022-08-24T08:30:11.204" v="3319" actId="20577"/>
          <ac:spMkLst>
            <pc:docMk/>
            <pc:sldMk cId="2728730480" sldId="298"/>
            <ac:spMk id="10" creationId="{68A1D574-07BB-444A-BB1F-42B3731F8EB3}"/>
          </ac:spMkLst>
        </pc:spChg>
        <pc:picChg chg="mod">
          <ac:chgData name="FONG Chi Kit Ken" userId="233f042c-09e9-4a0c-9043-d675a582571a" providerId="ADAL" clId="{3EC68A78-75E3-405C-AC64-E296BA88A2A4}" dt="2022-08-24T08:29:53.792" v="3281" actId="1076"/>
          <ac:picMkLst>
            <pc:docMk/>
            <pc:sldMk cId="2728730480" sldId="298"/>
            <ac:picMk id="8" creationId="{83F709FB-6700-4BE1-85EB-0CF6FB76D774}"/>
          </ac:picMkLst>
        </pc:picChg>
      </pc:sldChg>
      <pc:sldChg chg="del">
        <pc:chgData name="FONG Chi Kit Ken" userId="233f042c-09e9-4a0c-9043-d675a582571a" providerId="ADAL" clId="{3EC68A78-75E3-405C-AC64-E296BA88A2A4}" dt="2022-08-24T08:32:05.204" v="3322" actId="2696"/>
        <pc:sldMkLst>
          <pc:docMk/>
          <pc:sldMk cId="2813544258" sldId="299"/>
        </pc:sldMkLst>
      </pc:sldChg>
      <pc:sldChg chg="ord">
        <pc:chgData name="FONG Chi Kit Ken" userId="233f042c-09e9-4a0c-9043-d675a582571a" providerId="ADAL" clId="{3EC68A78-75E3-405C-AC64-E296BA88A2A4}" dt="2022-08-24T08:39:46.582" v="3541"/>
        <pc:sldMkLst>
          <pc:docMk/>
          <pc:sldMk cId="2857194981" sldId="300"/>
        </pc:sldMkLst>
      </pc:sldChg>
      <pc:sldChg chg="ord">
        <pc:chgData name="FONG Chi Kit Ken" userId="233f042c-09e9-4a0c-9043-d675a582571a" providerId="ADAL" clId="{3EC68A78-75E3-405C-AC64-E296BA88A2A4}" dt="2022-08-24T08:32:19.718" v="3323"/>
        <pc:sldMkLst>
          <pc:docMk/>
          <pc:sldMk cId="2031286248" sldId="305"/>
        </pc:sldMkLst>
      </pc:sldChg>
      <pc:sldChg chg="ord">
        <pc:chgData name="FONG Chi Kit Ken" userId="233f042c-09e9-4a0c-9043-d675a582571a" providerId="ADAL" clId="{3EC68A78-75E3-405C-AC64-E296BA88A2A4}" dt="2022-08-24T08:40:40.240" v="3543"/>
        <pc:sldMkLst>
          <pc:docMk/>
          <pc:sldMk cId="3019564000" sldId="307"/>
        </pc:sldMkLst>
      </pc:sldChg>
      <pc:sldChg chg="addSp delSp modSp ord">
        <pc:chgData name="FONG Chi Kit Ken" userId="233f042c-09e9-4a0c-9043-d675a582571a" providerId="ADAL" clId="{3EC68A78-75E3-405C-AC64-E296BA88A2A4}" dt="2022-08-24T08:42:04.397" v="3580" actId="207"/>
        <pc:sldMkLst>
          <pc:docMk/>
          <pc:sldMk cId="330317354" sldId="310"/>
        </pc:sldMkLst>
        <pc:spChg chg="mod">
          <ac:chgData name="FONG Chi Kit Ken" userId="233f042c-09e9-4a0c-9043-d675a582571a" providerId="ADAL" clId="{3EC68A78-75E3-405C-AC64-E296BA88A2A4}" dt="2022-08-24T08:41:35.723" v="3574" actId="20577"/>
          <ac:spMkLst>
            <pc:docMk/>
            <pc:sldMk cId="330317354" sldId="310"/>
            <ac:spMk id="2" creationId="{B0CA9E37-6DB5-406C-B607-DA0E91DA1325}"/>
          </ac:spMkLst>
        </pc:spChg>
        <pc:spChg chg="del">
          <ac:chgData name="FONG Chi Kit Ken" userId="233f042c-09e9-4a0c-9043-d675a582571a" providerId="ADAL" clId="{3EC68A78-75E3-405C-AC64-E296BA88A2A4}" dt="2022-08-24T08:41:41.410" v="3575" actId="478"/>
          <ac:spMkLst>
            <pc:docMk/>
            <pc:sldMk cId="330317354" sldId="310"/>
            <ac:spMk id="3" creationId="{5ACF9DD4-3C41-4B4C-9456-ABE06B25101C}"/>
          </ac:spMkLst>
        </pc:spChg>
        <pc:spChg chg="add mod">
          <ac:chgData name="FONG Chi Kit Ken" userId="233f042c-09e9-4a0c-9043-d675a582571a" providerId="ADAL" clId="{3EC68A78-75E3-405C-AC64-E296BA88A2A4}" dt="2022-08-24T08:42:04.397" v="3580" actId="207"/>
          <ac:spMkLst>
            <pc:docMk/>
            <pc:sldMk cId="330317354" sldId="310"/>
            <ac:spMk id="5" creationId="{53E87C44-2332-43A8-BB8D-556E2D7DCA2A}"/>
          </ac:spMkLst>
        </pc:spChg>
        <pc:picChg chg="mod">
          <ac:chgData name="FONG Chi Kit Ken" userId="233f042c-09e9-4a0c-9043-d675a582571a" providerId="ADAL" clId="{3EC68A78-75E3-405C-AC64-E296BA88A2A4}" dt="2022-08-24T08:41:45.343" v="3577" actId="14100"/>
          <ac:picMkLst>
            <pc:docMk/>
            <pc:sldMk cId="330317354" sldId="310"/>
            <ac:picMk id="4098" creationId="{A4436AD3-05FB-4F48-8A73-3F681630F6CD}"/>
          </ac:picMkLst>
        </pc:picChg>
      </pc:sldChg>
      <pc:sldChg chg="delSp modSp ord">
        <pc:chgData name="FONG Chi Kit Ken" userId="233f042c-09e9-4a0c-9043-d675a582571a" providerId="ADAL" clId="{3EC68A78-75E3-405C-AC64-E296BA88A2A4}" dt="2022-08-24T08:39:14.923" v="3537"/>
        <pc:sldMkLst>
          <pc:docMk/>
          <pc:sldMk cId="2247253820" sldId="321"/>
        </pc:sldMkLst>
        <pc:spChg chg="del">
          <ac:chgData name="FONG Chi Kit Ken" userId="233f042c-09e9-4a0c-9043-d675a582571a" providerId="ADAL" clId="{3EC68A78-75E3-405C-AC64-E296BA88A2A4}" dt="2022-08-24T08:36:19.588" v="3511" actId="478"/>
          <ac:spMkLst>
            <pc:docMk/>
            <pc:sldMk cId="2247253820" sldId="321"/>
            <ac:spMk id="2" creationId="{2A0B2CA4-58F9-4C2E-9C92-F9379F03A28A}"/>
          </ac:spMkLst>
        </pc:spChg>
        <pc:spChg chg="del">
          <ac:chgData name="FONG Chi Kit Ken" userId="233f042c-09e9-4a0c-9043-d675a582571a" providerId="ADAL" clId="{3EC68A78-75E3-405C-AC64-E296BA88A2A4}" dt="2022-08-24T08:36:25.088" v="3513" actId="478"/>
          <ac:spMkLst>
            <pc:docMk/>
            <pc:sldMk cId="2247253820" sldId="321"/>
            <ac:spMk id="3" creationId="{CA71BCDE-8D6D-4995-AF5D-A284DCE2E6FF}"/>
          </ac:spMkLst>
        </pc:spChg>
        <pc:picChg chg="mod">
          <ac:chgData name="FONG Chi Kit Ken" userId="233f042c-09e9-4a0c-9043-d675a582571a" providerId="ADAL" clId="{3EC68A78-75E3-405C-AC64-E296BA88A2A4}" dt="2022-08-24T08:36:30.780" v="3515" actId="1076"/>
          <ac:picMkLst>
            <pc:docMk/>
            <pc:sldMk cId="2247253820" sldId="321"/>
            <ac:picMk id="9218" creationId="{D08A520F-5294-4463-938F-4BD1E24FC401}"/>
          </ac:picMkLst>
        </pc:picChg>
      </pc:sldChg>
      <pc:sldChg chg="addSp delSp modSp ord">
        <pc:chgData name="FONG Chi Kit Ken" userId="233f042c-09e9-4a0c-9043-d675a582571a" providerId="ADAL" clId="{3EC68A78-75E3-405C-AC64-E296BA88A2A4}" dt="2022-08-24T08:39:42.654" v="3540" actId="1076"/>
        <pc:sldMkLst>
          <pc:docMk/>
          <pc:sldMk cId="3735122597" sldId="322"/>
        </pc:sldMkLst>
        <pc:spChg chg="mod">
          <ac:chgData name="FONG Chi Kit Ken" userId="233f042c-09e9-4a0c-9043-d675a582571a" providerId="ADAL" clId="{3EC68A78-75E3-405C-AC64-E296BA88A2A4}" dt="2022-08-24T07:35:42.483" v="33" actId="20577"/>
          <ac:spMkLst>
            <pc:docMk/>
            <pc:sldMk cId="3735122597" sldId="322"/>
            <ac:spMk id="2" creationId="{D42BF07F-A7E0-4DEA-B500-E91C2C442644}"/>
          </ac:spMkLst>
        </pc:spChg>
        <pc:picChg chg="add mod">
          <ac:chgData name="FONG Chi Kit Ken" userId="233f042c-09e9-4a0c-9043-d675a582571a" providerId="ADAL" clId="{3EC68A78-75E3-405C-AC64-E296BA88A2A4}" dt="2022-08-24T08:39:42.654" v="3540" actId="1076"/>
          <ac:picMkLst>
            <pc:docMk/>
            <pc:sldMk cId="3735122597" sldId="322"/>
            <ac:picMk id="3" creationId="{74D43E40-98AA-4735-AC15-72AE642202D8}"/>
          </ac:picMkLst>
        </pc:picChg>
        <pc:picChg chg="del">
          <ac:chgData name="FONG Chi Kit Ken" userId="233f042c-09e9-4a0c-9043-d675a582571a" providerId="ADAL" clId="{3EC68A78-75E3-405C-AC64-E296BA88A2A4}" dt="2022-08-24T07:35:28.384" v="7" actId="478"/>
          <ac:picMkLst>
            <pc:docMk/>
            <pc:sldMk cId="3735122597" sldId="322"/>
            <ac:picMk id="1026" creationId="{31E10046-03CC-4AB7-BE12-C895D58BD37C}"/>
          </ac:picMkLst>
        </pc:picChg>
      </pc:sldChg>
      <pc:sldChg chg="modSp ord">
        <pc:chgData name="FONG Chi Kit Ken" userId="233f042c-09e9-4a0c-9043-d675a582571a" providerId="ADAL" clId="{3EC68A78-75E3-405C-AC64-E296BA88A2A4}" dt="2022-08-24T08:39:23.947" v="3538"/>
        <pc:sldMkLst>
          <pc:docMk/>
          <pc:sldMk cId="191295268" sldId="323"/>
        </pc:sldMkLst>
        <pc:spChg chg="mod">
          <ac:chgData name="FONG Chi Kit Ken" userId="233f042c-09e9-4a0c-9043-d675a582571a" providerId="ADAL" clId="{3EC68A78-75E3-405C-AC64-E296BA88A2A4}" dt="2022-08-24T08:39:08.461" v="3536" actId="14100"/>
          <ac:spMkLst>
            <pc:docMk/>
            <pc:sldMk cId="191295268" sldId="323"/>
            <ac:spMk id="5" creationId="{767A176C-6CD1-4151-8983-8EA46A8B8655}"/>
          </ac:spMkLst>
        </pc:spChg>
      </pc:sldChg>
      <pc:sldChg chg="addSp delSp modSp add ord">
        <pc:chgData name="FONG Chi Kit Ken" userId="233f042c-09e9-4a0c-9043-d675a582571a" providerId="ADAL" clId="{3EC68A78-75E3-405C-AC64-E296BA88A2A4}" dt="2022-08-24T08:25:25.153" v="2714"/>
        <pc:sldMkLst>
          <pc:docMk/>
          <pc:sldMk cId="1288113930" sldId="327"/>
        </pc:sldMkLst>
        <pc:spChg chg="del">
          <ac:chgData name="FONG Chi Kit Ken" userId="233f042c-09e9-4a0c-9043-d675a582571a" providerId="ADAL" clId="{3EC68A78-75E3-405C-AC64-E296BA88A2A4}" dt="2022-08-24T07:38:14.879" v="38"/>
          <ac:spMkLst>
            <pc:docMk/>
            <pc:sldMk cId="1288113930" sldId="327"/>
            <ac:spMk id="2" creationId="{8C121E60-5B5B-4172-9DE4-63050F33AB66}"/>
          </ac:spMkLst>
        </pc:spChg>
        <pc:spChg chg="del">
          <ac:chgData name="FONG Chi Kit Ken" userId="233f042c-09e9-4a0c-9043-d675a582571a" providerId="ADAL" clId="{3EC68A78-75E3-405C-AC64-E296BA88A2A4}" dt="2022-08-24T07:38:14.879" v="38"/>
          <ac:spMkLst>
            <pc:docMk/>
            <pc:sldMk cId="1288113930" sldId="327"/>
            <ac:spMk id="3" creationId="{7D882C32-3788-4C2B-A9BB-F4D8614825CE}"/>
          </ac:spMkLst>
        </pc:spChg>
        <pc:spChg chg="add mod">
          <ac:chgData name="FONG Chi Kit Ken" userId="233f042c-09e9-4a0c-9043-d675a582571a" providerId="ADAL" clId="{3EC68A78-75E3-405C-AC64-E296BA88A2A4}" dt="2022-08-24T07:40:23.821" v="71" actId="20577"/>
          <ac:spMkLst>
            <pc:docMk/>
            <pc:sldMk cId="1288113930" sldId="327"/>
            <ac:spMk id="6" creationId="{27E464FB-7FDB-4DF6-B47F-7B5684F3EAD9}"/>
          </ac:spMkLst>
        </pc:spChg>
        <pc:spChg chg="add del mod">
          <ac:chgData name="FONG Chi Kit Ken" userId="233f042c-09e9-4a0c-9043-d675a582571a" providerId="ADAL" clId="{3EC68A78-75E3-405C-AC64-E296BA88A2A4}" dt="2022-08-24T07:38:35.720" v="42" actId="478"/>
          <ac:spMkLst>
            <pc:docMk/>
            <pc:sldMk cId="1288113930" sldId="327"/>
            <ac:spMk id="7" creationId="{4AF67449-EBCA-49E2-AA4D-C31AB93F5B83}"/>
          </ac:spMkLst>
        </pc:spChg>
        <pc:picChg chg="add mod modCrop">
          <ac:chgData name="FONG Chi Kit Ken" userId="233f042c-09e9-4a0c-9043-d675a582571a" providerId="ADAL" clId="{3EC68A78-75E3-405C-AC64-E296BA88A2A4}" dt="2022-08-24T07:39:45.334" v="51" actId="1076"/>
          <ac:picMkLst>
            <pc:docMk/>
            <pc:sldMk cId="1288113930" sldId="327"/>
            <ac:picMk id="5" creationId="{96645198-4786-43DE-A2AE-C472535B866A}"/>
          </ac:picMkLst>
        </pc:picChg>
      </pc:sldChg>
      <pc:sldChg chg="addSp delSp modSp del">
        <pc:chgData name="FONG Chi Kit Ken" userId="233f042c-09e9-4a0c-9043-d675a582571a" providerId="ADAL" clId="{3EC68A78-75E3-405C-AC64-E296BA88A2A4}" dt="2022-08-24T07:34:11.256" v="5" actId="2696"/>
        <pc:sldMkLst>
          <pc:docMk/>
          <pc:sldMk cId="3798230421" sldId="327"/>
        </pc:sldMkLst>
        <pc:graphicFrameChg chg="add del mod">
          <ac:chgData name="FONG Chi Kit Ken" userId="233f042c-09e9-4a0c-9043-d675a582571a" providerId="ADAL" clId="{3EC68A78-75E3-405C-AC64-E296BA88A2A4}" dt="2022-08-24T07:27:38.629" v="4" actId="1032"/>
          <ac:graphicFrameMkLst>
            <pc:docMk/>
            <pc:sldMk cId="3798230421" sldId="327"/>
            <ac:graphicFrameMk id="2" creationId="{887D64AC-F683-4AEC-8F72-0C070435BF19}"/>
          </ac:graphicFrameMkLst>
        </pc:graphicFrameChg>
        <pc:picChg chg="mod">
          <ac:chgData name="FONG Chi Kit Ken" userId="233f042c-09e9-4a0c-9043-d675a582571a" providerId="ADAL" clId="{3EC68A78-75E3-405C-AC64-E296BA88A2A4}" dt="2022-08-24T07:26:58.365" v="1" actId="1076"/>
          <ac:picMkLst>
            <pc:docMk/>
            <pc:sldMk cId="3798230421" sldId="327"/>
            <ac:picMk id="1026" creationId="{12890FE1-CDFA-6639-EBB8-ED8D14904234}"/>
          </ac:picMkLst>
        </pc:picChg>
      </pc:sldChg>
      <pc:sldChg chg="addSp delSp modSp add">
        <pc:chgData name="FONG Chi Kit Ken" userId="233f042c-09e9-4a0c-9043-d675a582571a" providerId="ADAL" clId="{3EC68A78-75E3-405C-AC64-E296BA88A2A4}" dt="2022-08-24T07:43:13.781" v="156" actId="20577"/>
        <pc:sldMkLst>
          <pc:docMk/>
          <pc:sldMk cId="2297983673" sldId="328"/>
        </pc:sldMkLst>
        <pc:spChg chg="del">
          <ac:chgData name="FONG Chi Kit Ken" userId="233f042c-09e9-4a0c-9043-d675a582571a" providerId="ADAL" clId="{3EC68A78-75E3-405C-AC64-E296BA88A2A4}" dt="2022-08-24T07:42:09.318" v="73"/>
          <ac:spMkLst>
            <pc:docMk/>
            <pc:sldMk cId="2297983673" sldId="328"/>
            <ac:spMk id="2" creationId="{408F2199-E71A-47B0-BD6D-6BB6FF20113C}"/>
          </ac:spMkLst>
        </pc:spChg>
        <pc:spChg chg="del">
          <ac:chgData name="FONG Chi Kit Ken" userId="233f042c-09e9-4a0c-9043-d675a582571a" providerId="ADAL" clId="{3EC68A78-75E3-405C-AC64-E296BA88A2A4}" dt="2022-08-24T07:42:09.318" v="73"/>
          <ac:spMkLst>
            <pc:docMk/>
            <pc:sldMk cId="2297983673" sldId="328"/>
            <ac:spMk id="3" creationId="{98EF7A8E-8A7C-4474-896C-EDEA7099BA4C}"/>
          </ac:spMkLst>
        </pc:spChg>
        <pc:spChg chg="add mod">
          <ac:chgData name="FONG Chi Kit Ken" userId="233f042c-09e9-4a0c-9043-d675a582571a" providerId="ADAL" clId="{3EC68A78-75E3-405C-AC64-E296BA88A2A4}" dt="2022-08-24T07:43:13.781" v="156" actId="20577"/>
          <ac:spMkLst>
            <pc:docMk/>
            <pc:sldMk cId="2297983673" sldId="328"/>
            <ac:spMk id="5" creationId="{9189B82E-6BD4-459C-B0FA-41CCA46A8049}"/>
          </ac:spMkLst>
        </pc:spChg>
        <pc:spChg chg="add del mod">
          <ac:chgData name="FONG Chi Kit Ken" userId="233f042c-09e9-4a0c-9043-d675a582571a" providerId="ADAL" clId="{3EC68A78-75E3-405C-AC64-E296BA88A2A4}" dt="2022-08-24T07:42:17.271" v="77" actId="478"/>
          <ac:spMkLst>
            <pc:docMk/>
            <pc:sldMk cId="2297983673" sldId="328"/>
            <ac:spMk id="6" creationId="{921998AE-1804-4C4B-A6DD-18A8D1FF9483}"/>
          </ac:spMkLst>
        </pc:spChg>
        <pc:picChg chg="add del mod">
          <ac:chgData name="FONG Chi Kit Ken" userId="233f042c-09e9-4a0c-9043-d675a582571a" providerId="ADAL" clId="{3EC68A78-75E3-405C-AC64-E296BA88A2A4}" dt="2022-08-24T07:42:23.305" v="79" actId="1076"/>
          <ac:picMkLst>
            <pc:docMk/>
            <pc:sldMk cId="2297983673" sldId="328"/>
            <ac:picMk id="7" creationId="{B5C2A4A2-898B-4357-B337-355405FA6289}"/>
          </ac:picMkLst>
        </pc:picChg>
      </pc:sldChg>
      <pc:sldChg chg="modSp add">
        <pc:chgData name="FONG Chi Kit Ken" userId="233f042c-09e9-4a0c-9043-d675a582571a" providerId="ADAL" clId="{3EC68A78-75E3-405C-AC64-E296BA88A2A4}" dt="2022-08-24T07:44:10.448" v="189" actId="20577"/>
        <pc:sldMkLst>
          <pc:docMk/>
          <pc:sldMk cId="865378485" sldId="329"/>
        </pc:sldMkLst>
        <pc:spChg chg="mod">
          <ac:chgData name="FONG Chi Kit Ken" userId="233f042c-09e9-4a0c-9043-d675a582571a" providerId="ADAL" clId="{3EC68A78-75E3-405C-AC64-E296BA88A2A4}" dt="2022-08-24T07:43:48.685" v="181" actId="20577"/>
          <ac:spMkLst>
            <pc:docMk/>
            <pc:sldMk cId="865378485" sldId="329"/>
            <ac:spMk id="2" creationId="{2938AF64-727F-425A-A765-56B580AF544B}"/>
          </ac:spMkLst>
        </pc:spChg>
        <pc:spChg chg="mod">
          <ac:chgData name="FONG Chi Kit Ken" userId="233f042c-09e9-4a0c-9043-d675a582571a" providerId="ADAL" clId="{3EC68A78-75E3-405C-AC64-E296BA88A2A4}" dt="2022-08-24T07:44:10.448" v="189" actId="20577"/>
          <ac:spMkLst>
            <pc:docMk/>
            <pc:sldMk cId="865378485" sldId="329"/>
            <ac:spMk id="3" creationId="{8800DDFD-3BEC-4764-A0D9-3CE4C58B17E6}"/>
          </ac:spMkLst>
        </pc:spChg>
      </pc:sldChg>
      <pc:sldChg chg="modSp add">
        <pc:chgData name="FONG Chi Kit Ken" userId="233f042c-09e9-4a0c-9043-d675a582571a" providerId="ADAL" clId="{3EC68A78-75E3-405C-AC64-E296BA88A2A4}" dt="2022-08-24T08:28:16.611" v="3275" actId="15"/>
        <pc:sldMkLst>
          <pc:docMk/>
          <pc:sldMk cId="1714782738" sldId="330"/>
        </pc:sldMkLst>
        <pc:spChg chg="mod">
          <ac:chgData name="FONG Chi Kit Ken" userId="233f042c-09e9-4a0c-9043-d675a582571a" providerId="ADAL" clId="{3EC68A78-75E3-405C-AC64-E296BA88A2A4}" dt="2022-08-24T07:54:51.973" v="248"/>
          <ac:spMkLst>
            <pc:docMk/>
            <pc:sldMk cId="1714782738" sldId="330"/>
            <ac:spMk id="2" creationId="{A998F810-945F-4F36-B13E-E0BB4370FC80}"/>
          </ac:spMkLst>
        </pc:spChg>
        <pc:spChg chg="mod">
          <ac:chgData name="FONG Chi Kit Ken" userId="233f042c-09e9-4a0c-9043-d675a582571a" providerId="ADAL" clId="{3EC68A78-75E3-405C-AC64-E296BA88A2A4}" dt="2022-08-24T08:28:16.611" v="3275" actId="15"/>
          <ac:spMkLst>
            <pc:docMk/>
            <pc:sldMk cId="1714782738" sldId="330"/>
            <ac:spMk id="3" creationId="{7F3B51B7-3644-4636-A72B-B8A92B86B2D2}"/>
          </ac:spMkLst>
        </pc:spChg>
      </pc:sldChg>
      <pc:sldChg chg="addSp delSp modSp add ord">
        <pc:chgData name="FONG Chi Kit Ken" userId="233f042c-09e9-4a0c-9043-d675a582571a" providerId="ADAL" clId="{3EC68A78-75E3-405C-AC64-E296BA88A2A4}" dt="2022-08-24T07:53:41.105" v="246"/>
        <pc:sldMkLst>
          <pc:docMk/>
          <pc:sldMk cId="2759988300" sldId="331"/>
        </pc:sldMkLst>
        <pc:spChg chg="mod">
          <ac:chgData name="FONG Chi Kit Ken" userId="233f042c-09e9-4a0c-9043-d675a582571a" providerId="ADAL" clId="{3EC68A78-75E3-405C-AC64-E296BA88A2A4}" dt="2022-08-24T07:53:41.105" v="246"/>
          <ac:spMkLst>
            <pc:docMk/>
            <pc:sldMk cId="2759988300" sldId="331"/>
            <ac:spMk id="2" creationId="{2E1B9820-C07B-497A-B0A0-9AD00C9E4316}"/>
          </ac:spMkLst>
        </pc:spChg>
        <pc:spChg chg="del">
          <ac:chgData name="FONG Chi Kit Ken" userId="233f042c-09e9-4a0c-9043-d675a582571a" providerId="ADAL" clId="{3EC68A78-75E3-405C-AC64-E296BA88A2A4}" dt="2022-08-24T07:52:33.622" v="240" actId="478"/>
          <ac:spMkLst>
            <pc:docMk/>
            <pc:sldMk cId="2759988300" sldId="331"/>
            <ac:spMk id="3" creationId="{6ADAD74F-06E8-4613-B80A-6C89336829F3}"/>
          </ac:spMkLst>
        </pc:spChg>
        <pc:picChg chg="add mod">
          <ac:chgData name="FONG Chi Kit Ken" userId="233f042c-09e9-4a0c-9043-d675a582571a" providerId="ADAL" clId="{3EC68A78-75E3-405C-AC64-E296BA88A2A4}" dt="2022-08-24T07:52:40.424" v="244" actId="14100"/>
          <ac:picMkLst>
            <pc:docMk/>
            <pc:sldMk cId="2759988300" sldId="331"/>
            <ac:picMk id="5" creationId="{52506249-8E63-4724-81C7-484A0591DBE7}"/>
          </ac:picMkLst>
        </pc:picChg>
      </pc:sldChg>
      <pc:sldChg chg="modSp add">
        <pc:chgData name="FONG Chi Kit Ken" userId="233f042c-09e9-4a0c-9043-d675a582571a" providerId="ADAL" clId="{3EC68A78-75E3-405C-AC64-E296BA88A2A4}" dt="2022-08-24T08:21:35.079" v="2424" actId="20577"/>
        <pc:sldMkLst>
          <pc:docMk/>
          <pc:sldMk cId="4260960328" sldId="332"/>
        </pc:sldMkLst>
        <pc:spChg chg="mod">
          <ac:chgData name="FONG Chi Kit Ken" userId="233f042c-09e9-4a0c-9043-d675a582571a" providerId="ADAL" clId="{3EC68A78-75E3-405C-AC64-E296BA88A2A4}" dt="2022-08-24T07:54:59.388" v="250"/>
          <ac:spMkLst>
            <pc:docMk/>
            <pc:sldMk cId="4260960328" sldId="332"/>
            <ac:spMk id="2" creationId="{07F4BC59-4802-4A9C-8802-42212CDA30E7}"/>
          </ac:spMkLst>
        </pc:spChg>
        <pc:spChg chg="mod">
          <ac:chgData name="FONG Chi Kit Ken" userId="233f042c-09e9-4a0c-9043-d675a582571a" providerId="ADAL" clId="{3EC68A78-75E3-405C-AC64-E296BA88A2A4}" dt="2022-08-24T08:21:35.079" v="2424" actId="20577"/>
          <ac:spMkLst>
            <pc:docMk/>
            <pc:sldMk cId="4260960328" sldId="332"/>
            <ac:spMk id="3" creationId="{34530999-A330-4C50-B00B-433DFAA0DA70}"/>
          </ac:spMkLst>
        </pc:spChg>
      </pc:sldChg>
      <pc:sldChg chg="addSp modSp add">
        <pc:chgData name="FONG Chi Kit Ken" userId="233f042c-09e9-4a0c-9043-d675a582571a" providerId="ADAL" clId="{3EC68A78-75E3-405C-AC64-E296BA88A2A4}" dt="2022-08-24T08:06:43.233" v="601" actId="20577"/>
        <pc:sldMkLst>
          <pc:docMk/>
          <pc:sldMk cId="1700333567" sldId="333"/>
        </pc:sldMkLst>
        <pc:spChg chg="mod">
          <ac:chgData name="FONG Chi Kit Ken" userId="233f042c-09e9-4a0c-9043-d675a582571a" providerId="ADAL" clId="{3EC68A78-75E3-405C-AC64-E296BA88A2A4}" dt="2022-08-24T08:06:43.233" v="601" actId="20577"/>
          <ac:spMkLst>
            <pc:docMk/>
            <pc:sldMk cId="1700333567" sldId="333"/>
            <ac:spMk id="2" creationId="{8CD1F585-8F8F-4F6B-B7D1-9C90AFA7D956}"/>
          </ac:spMkLst>
        </pc:spChg>
        <pc:spChg chg="mod">
          <ac:chgData name="FONG Chi Kit Ken" userId="233f042c-09e9-4a0c-9043-d675a582571a" providerId="ADAL" clId="{3EC68A78-75E3-405C-AC64-E296BA88A2A4}" dt="2022-08-24T08:02:59.452" v="569" actId="20577"/>
          <ac:spMkLst>
            <pc:docMk/>
            <pc:sldMk cId="1700333567" sldId="333"/>
            <ac:spMk id="3" creationId="{D253BD52-725D-4E14-ADAC-C3735D227575}"/>
          </ac:spMkLst>
        </pc:spChg>
        <pc:picChg chg="add mod">
          <ac:chgData name="FONG Chi Kit Ken" userId="233f042c-09e9-4a0c-9043-d675a582571a" providerId="ADAL" clId="{3EC68A78-75E3-405C-AC64-E296BA88A2A4}" dt="2022-08-24T08:03:02.529" v="570" actId="1076"/>
          <ac:picMkLst>
            <pc:docMk/>
            <pc:sldMk cId="1700333567" sldId="333"/>
            <ac:picMk id="5" creationId="{77B7EBF5-1FF3-4050-BE6A-E684F9FC17A7}"/>
          </ac:picMkLst>
        </pc:picChg>
      </pc:sldChg>
      <pc:sldChg chg="add del">
        <pc:chgData name="FONG Chi Kit Ken" userId="233f042c-09e9-4a0c-9043-d675a582571a" providerId="ADAL" clId="{3EC68A78-75E3-405C-AC64-E296BA88A2A4}" dt="2022-08-24T08:25:33.645" v="2715" actId="2696"/>
        <pc:sldMkLst>
          <pc:docMk/>
          <pc:sldMk cId="2551226277" sldId="334"/>
        </pc:sldMkLst>
      </pc:sldChg>
      <pc:sldChg chg="addSp delSp modSp add">
        <pc:chgData name="FONG Chi Kit Ken" userId="233f042c-09e9-4a0c-9043-d675a582571a" providerId="ADAL" clId="{3EC68A78-75E3-405C-AC64-E296BA88A2A4}" dt="2022-08-24T08:10:34.045" v="649" actId="14100"/>
        <pc:sldMkLst>
          <pc:docMk/>
          <pc:sldMk cId="1358103082" sldId="451"/>
        </pc:sldMkLst>
        <pc:spChg chg="mod">
          <ac:chgData name="FONG Chi Kit Ken" userId="233f042c-09e9-4a0c-9043-d675a582571a" providerId="ADAL" clId="{3EC68A78-75E3-405C-AC64-E296BA88A2A4}" dt="2022-08-24T08:10:34.045" v="649" actId="14100"/>
          <ac:spMkLst>
            <pc:docMk/>
            <pc:sldMk cId="1358103082" sldId="451"/>
            <ac:spMk id="3" creationId="{00000000-0000-0000-0000-000000000000}"/>
          </ac:spMkLst>
        </pc:spChg>
        <pc:spChg chg="add del mod">
          <ac:chgData name="FONG Chi Kit Ken" userId="233f042c-09e9-4a0c-9043-d675a582571a" providerId="ADAL" clId="{3EC68A78-75E3-405C-AC64-E296BA88A2A4}" dt="2022-08-24T08:09:27.500" v="621"/>
          <ac:spMkLst>
            <pc:docMk/>
            <pc:sldMk cId="1358103082" sldId="451"/>
            <ac:spMk id="4" creationId="{EA9B05D6-6DE8-4094-9A59-E2541BF53AA8}"/>
          </ac:spMkLst>
        </pc:spChg>
        <pc:spChg chg="add del mod">
          <ac:chgData name="FONG Chi Kit Ken" userId="233f042c-09e9-4a0c-9043-d675a582571a" providerId="ADAL" clId="{3EC68A78-75E3-405C-AC64-E296BA88A2A4}" dt="2022-08-24T08:09:27.500" v="621"/>
          <ac:spMkLst>
            <pc:docMk/>
            <pc:sldMk cId="1358103082" sldId="451"/>
            <ac:spMk id="5" creationId="{DE584D96-9D58-4354-B74B-8A7727D339E5}"/>
          </ac:spMkLst>
        </pc:spChg>
      </pc:sldChg>
      <pc:sldChg chg="modSp add modAnim">
        <pc:chgData name="FONG Chi Kit Ken" userId="233f042c-09e9-4a0c-9043-d675a582571a" providerId="ADAL" clId="{3EC68A78-75E3-405C-AC64-E296BA88A2A4}" dt="2022-08-24T08:08:17.760" v="614" actId="15"/>
        <pc:sldMkLst>
          <pc:docMk/>
          <pc:sldMk cId="3979748368" sldId="452"/>
        </pc:sldMkLst>
        <pc:spChg chg="mod">
          <ac:chgData name="FONG Chi Kit Ken" userId="233f042c-09e9-4a0c-9043-d675a582571a" providerId="ADAL" clId="{3EC68A78-75E3-405C-AC64-E296BA88A2A4}" dt="2022-08-24T08:08:17.760" v="614" actId="15"/>
          <ac:spMkLst>
            <pc:docMk/>
            <pc:sldMk cId="3979748368" sldId="452"/>
            <ac:spMk id="3" creationId="{00000000-0000-0000-0000-000000000000}"/>
          </ac:spMkLst>
        </pc:spChg>
      </pc:sldChg>
      <pc:sldChg chg="delSp modSp add ord">
        <pc:chgData name="FONG Chi Kit Ken" userId="233f042c-09e9-4a0c-9043-d675a582571a" providerId="ADAL" clId="{3EC68A78-75E3-405C-AC64-E296BA88A2A4}" dt="2022-08-24T08:04:08.357" v="581" actId="14100"/>
        <pc:sldMkLst>
          <pc:docMk/>
          <pc:sldMk cId="4123186920" sldId="473"/>
        </pc:sldMkLst>
        <pc:spChg chg="del">
          <ac:chgData name="FONG Chi Kit Ken" userId="233f042c-09e9-4a0c-9043-d675a582571a" providerId="ADAL" clId="{3EC68A78-75E3-405C-AC64-E296BA88A2A4}" dt="2022-08-24T08:03:30.497" v="573" actId="478"/>
          <ac:spMkLst>
            <pc:docMk/>
            <pc:sldMk cId="4123186920" sldId="473"/>
            <ac:spMk id="5" creationId="{00000000-0000-0000-0000-000000000000}"/>
          </ac:spMkLst>
        </pc:spChg>
        <pc:spChg chg="mod">
          <ac:chgData name="FONG Chi Kit Ken" userId="233f042c-09e9-4a0c-9043-d675a582571a" providerId="ADAL" clId="{3EC68A78-75E3-405C-AC64-E296BA88A2A4}" dt="2022-08-24T08:03:48.273" v="577" actId="108"/>
          <ac:spMkLst>
            <pc:docMk/>
            <pc:sldMk cId="4123186920" sldId="473"/>
            <ac:spMk id="6146" creationId="{00000000-0000-0000-0000-000000000000}"/>
          </ac:spMkLst>
        </pc:spChg>
        <pc:spChg chg="mod">
          <ac:chgData name="FONG Chi Kit Ken" userId="233f042c-09e9-4a0c-9043-d675a582571a" providerId="ADAL" clId="{3EC68A78-75E3-405C-AC64-E296BA88A2A4}" dt="2022-08-24T08:04:08.357" v="581" actId="14100"/>
          <ac:spMkLst>
            <pc:docMk/>
            <pc:sldMk cId="4123186920" sldId="473"/>
            <ac:spMk id="6147" creationId="{00000000-0000-0000-0000-000000000000}"/>
          </ac:spMkLst>
        </pc:spChg>
        <pc:spChg chg="mod">
          <ac:chgData name="FONG Chi Kit Ken" userId="233f042c-09e9-4a0c-9043-d675a582571a" providerId="ADAL" clId="{3EC68A78-75E3-405C-AC64-E296BA88A2A4}" dt="2022-08-24T08:04:05.792" v="580" actId="1076"/>
          <ac:spMkLst>
            <pc:docMk/>
            <pc:sldMk cId="4123186920" sldId="473"/>
            <ac:spMk id="6148" creationId="{00000000-0000-0000-0000-000000000000}"/>
          </ac:spMkLst>
        </pc:spChg>
      </pc:sldChg>
      <pc:sldChg chg="addSp modSp add">
        <pc:chgData name="FONG Chi Kit Ken" userId="233f042c-09e9-4a0c-9043-d675a582571a" providerId="ADAL" clId="{3EC68A78-75E3-405C-AC64-E296BA88A2A4}" dt="2022-08-24T08:18:49.368" v="1855" actId="1076"/>
        <pc:sldMkLst>
          <pc:docMk/>
          <pc:sldMk cId="4199625939" sldId="474"/>
        </pc:sldMkLst>
        <pc:spChg chg="mod">
          <ac:chgData name="FONG Chi Kit Ken" userId="233f042c-09e9-4a0c-9043-d675a582571a" providerId="ADAL" clId="{3EC68A78-75E3-405C-AC64-E296BA88A2A4}" dt="2022-08-24T08:11:44.818" v="683" actId="20577"/>
          <ac:spMkLst>
            <pc:docMk/>
            <pc:sldMk cId="4199625939" sldId="474"/>
            <ac:spMk id="2" creationId="{D3791E5D-F926-4F14-9220-A83B916091AB}"/>
          </ac:spMkLst>
        </pc:spChg>
        <pc:spChg chg="mod">
          <ac:chgData name="FONG Chi Kit Ken" userId="233f042c-09e9-4a0c-9043-d675a582571a" providerId="ADAL" clId="{3EC68A78-75E3-405C-AC64-E296BA88A2A4}" dt="2022-08-24T08:14:28.474" v="1262" actId="20577"/>
          <ac:spMkLst>
            <pc:docMk/>
            <pc:sldMk cId="4199625939" sldId="474"/>
            <ac:spMk id="3" creationId="{6D781D74-8CB3-4C2E-A0FD-AACEBC945F2F}"/>
          </ac:spMkLst>
        </pc:spChg>
        <pc:picChg chg="add mod">
          <ac:chgData name="FONG Chi Kit Ken" userId="233f042c-09e9-4a0c-9043-d675a582571a" providerId="ADAL" clId="{3EC68A78-75E3-405C-AC64-E296BA88A2A4}" dt="2022-08-24T08:18:49.368" v="1855" actId="1076"/>
          <ac:picMkLst>
            <pc:docMk/>
            <pc:sldMk cId="4199625939" sldId="474"/>
            <ac:picMk id="6" creationId="{103FEB69-2FF8-4BE0-9472-3E7EBA798E55}"/>
          </ac:picMkLst>
        </pc:picChg>
      </pc:sldChg>
      <pc:sldChg chg="modSp add">
        <pc:chgData name="FONG Chi Kit Ken" userId="233f042c-09e9-4a0c-9043-d675a582571a" providerId="ADAL" clId="{3EC68A78-75E3-405C-AC64-E296BA88A2A4}" dt="2022-08-24T08:17:00.190" v="1852" actId="5793"/>
        <pc:sldMkLst>
          <pc:docMk/>
          <pc:sldMk cId="3494983488" sldId="475"/>
        </pc:sldMkLst>
        <pc:spChg chg="mod">
          <ac:chgData name="FONG Chi Kit Ken" userId="233f042c-09e9-4a0c-9043-d675a582571a" providerId="ADAL" clId="{3EC68A78-75E3-405C-AC64-E296BA88A2A4}" dt="2022-08-24T08:11:55.111" v="714" actId="20577"/>
          <ac:spMkLst>
            <pc:docMk/>
            <pc:sldMk cId="3494983488" sldId="475"/>
            <ac:spMk id="2" creationId="{C8950FBE-ABDE-42E2-B41C-2141439E0E22}"/>
          </ac:spMkLst>
        </pc:spChg>
        <pc:spChg chg="mod">
          <ac:chgData name="FONG Chi Kit Ken" userId="233f042c-09e9-4a0c-9043-d675a582571a" providerId="ADAL" clId="{3EC68A78-75E3-405C-AC64-E296BA88A2A4}" dt="2022-08-24T08:17:00.190" v="1852" actId="5793"/>
          <ac:spMkLst>
            <pc:docMk/>
            <pc:sldMk cId="3494983488" sldId="475"/>
            <ac:spMk id="3" creationId="{44A16F40-97C0-4463-AEE5-9369F0B611DF}"/>
          </ac:spMkLst>
        </pc:spChg>
      </pc:sldChg>
      <pc:sldChg chg="addSp delSp modSp add">
        <pc:chgData name="FONG Chi Kit Ken" userId="233f042c-09e9-4a0c-9043-d675a582571a" providerId="ADAL" clId="{3EC68A78-75E3-405C-AC64-E296BA88A2A4}" dt="2022-08-24T08:25:15.501" v="2713" actId="20577"/>
        <pc:sldMkLst>
          <pc:docMk/>
          <pc:sldMk cId="733551126" sldId="476"/>
        </pc:sldMkLst>
        <pc:spChg chg="del">
          <ac:chgData name="FONG Chi Kit Ken" userId="233f042c-09e9-4a0c-9043-d675a582571a" providerId="ADAL" clId="{3EC68A78-75E3-405C-AC64-E296BA88A2A4}" dt="2022-08-24T08:24:04.115" v="2426"/>
          <ac:spMkLst>
            <pc:docMk/>
            <pc:sldMk cId="733551126" sldId="476"/>
            <ac:spMk id="2" creationId="{022A0FF5-E0E1-49A2-9603-9164D358E2E9}"/>
          </ac:spMkLst>
        </pc:spChg>
        <pc:spChg chg="del">
          <ac:chgData name="FONG Chi Kit Ken" userId="233f042c-09e9-4a0c-9043-d675a582571a" providerId="ADAL" clId="{3EC68A78-75E3-405C-AC64-E296BA88A2A4}" dt="2022-08-24T08:24:04.115" v="2426"/>
          <ac:spMkLst>
            <pc:docMk/>
            <pc:sldMk cId="733551126" sldId="476"/>
            <ac:spMk id="3" creationId="{AD9CFEE9-C252-4D44-8871-899732956B21}"/>
          </ac:spMkLst>
        </pc:spChg>
        <pc:spChg chg="add mod">
          <ac:chgData name="FONG Chi Kit Ken" userId="233f042c-09e9-4a0c-9043-d675a582571a" providerId="ADAL" clId="{3EC68A78-75E3-405C-AC64-E296BA88A2A4}" dt="2022-08-24T08:25:15.501" v="2713" actId="20577"/>
          <ac:spMkLst>
            <pc:docMk/>
            <pc:sldMk cId="733551126" sldId="476"/>
            <ac:spMk id="5" creationId="{72D6CFB6-215A-4ECE-B039-0012950E1FD2}"/>
          </ac:spMkLst>
        </pc:spChg>
        <pc:spChg chg="add mod">
          <ac:chgData name="FONG Chi Kit Ken" userId="233f042c-09e9-4a0c-9043-d675a582571a" providerId="ADAL" clId="{3EC68A78-75E3-405C-AC64-E296BA88A2A4}" dt="2022-08-24T08:25:07.819" v="2693" actId="108"/>
          <ac:spMkLst>
            <pc:docMk/>
            <pc:sldMk cId="733551126" sldId="476"/>
            <ac:spMk id="6" creationId="{CFAD92C8-893F-4640-8CAE-FEDE1FEA2400}"/>
          </ac:spMkLst>
        </pc:spChg>
      </pc:sldChg>
      <pc:sldChg chg="addSp delSp modSp add del">
        <pc:chgData name="FONG Chi Kit Ken" userId="233f042c-09e9-4a0c-9043-d675a582571a" providerId="ADAL" clId="{3EC68A78-75E3-405C-AC64-E296BA88A2A4}" dt="2022-08-24T08:32:42.475" v="3327" actId="2696"/>
        <pc:sldMkLst>
          <pc:docMk/>
          <pc:sldMk cId="1361846928" sldId="477"/>
        </pc:sldMkLst>
        <pc:spChg chg="del">
          <ac:chgData name="FONG Chi Kit Ken" userId="233f042c-09e9-4a0c-9043-d675a582571a" providerId="ADAL" clId="{3EC68A78-75E3-405C-AC64-E296BA88A2A4}" dt="2022-08-24T08:32:35.540" v="3324"/>
          <ac:spMkLst>
            <pc:docMk/>
            <pc:sldMk cId="1361846928" sldId="477"/>
            <ac:spMk id="2" creationId="{146B3155-D961-4960-BB22-B409ED69C459}"/>
          </ac:spMkLst>
        </pc:spChg>
        <pc:spChg chg="del">
          <ac:chgData name="FONG Chi Kit Ken" userId="233f042c-09e9-4a0c-9043-d675a582571a" providerId="ADAL" clId="{3EC68A78-75E3-405C-AC64-E296BA88A2A4}" dt="2022-08-24T08:32:35.540" v="3324"/>
          <ac:spMkLst>
            <pc:docMk/>
            <pc:sldMk cId="1361846928" sldId="477"/>
            <ac:spMk id="3" creationId="{6447AA95-3A4E-4DA8-85B7-1472EB3B6E32}"/>
          </ac:spMkLst>
        </pc:spChg>
        <pc:spChg chg="add mod">
          <ac:chgData name="FONG Chi Kit Ken" userId="233f042c-09e9-4a0c-9043-d675a582571a" providerId="ADAL" clId="{3EC68A78-75E3-405C-AC64-E296BA88A2A4}" dt="2022-08-24T08:32:35.540" v="3324"/>
          <ac:spMkLst>
            <pc:docMk/>
            <pc:sldMk cId="1361846928" sldId="477"/>
            <ac:spMk id="5" creationId="{AC0C56C9-CFAB-4D08-A61F-60F06F88DA04}"/>
          </ac:spMkLst>
        </pc:spChg>
        <pc:spChg chg="add del mod">
          <ac:chgData name="FONG Chi Kit Ken" userId="233f042c-09e9-4a0c-9043-d675a582571a" providerId="ADAL" clId="{3EC68A78-75E3-405C-AC64-E296BA88A2A4}" dt="2022-08-24T08:32:38.977" v="3325" actId="478"/>
          <ac:spMkLst>
            <pc:docMk/>
            <pc:sldMk cId="1361846928" sldId="477"/>
            <ac:spMk id="6" creationId="{B423695C-9C9A-4532-87A8-677DCDF3FBFA}"/>
          </ac:spMkLst>
        </pc:spChg>
      </pc:sldChg>
      <pc:sldChg chg="modSp add">
        <pc:chgData name="FONG Chi Kit Ken" userId="233f042c-09e9-4a0c-9043-d675a582571a" providerId="ADAL" clId="{3EC68A78-75E3-405C-AC64-E296BA88A2A4}" dt="2022-08-24T08:32:49.893" v="3350" actId="20577"/>
        <pc:sldMkLst>
          <pc:docMk/>
          <pc:sldMk cId="2517194525" sldId="478"/>
        </pc:sldMkLst>
        <pc:spChg chg="mod">
          <ac:chgData name="FONG Chi Kit Ken" userId="233f042c-09e9-4a0c-9043-d675a582571a" providerId="ADAL" clId="{3EC68A78-75E3-405C-AC64-E296BA88A2A4}" dt="2022-08-24T08:32:49.893" v="3350" actId="20577"/>
          <ac:spMkLst>
            <pc:docMk/>
            <pc:sldMk cId="2517194525" sldId="478"/>
            <ac:spMk id="5" creationId="{369BE447-6DB9-4C12-B5BE-CC88190E4236}"/>
          </ac:spMkLst>
        </pc:spChg>
      </pc:sldChg>
      <pc:sldChg chg="addSp delSp modSp add">
        <pc:chgData name="FONG Chi Kit Ken" userId="233f042c-09e9-4a0c-9043-d675a582571a" providerId="ADAL" clId="{3EC68A78-75E3-405C-AC64-E296BA88A2A4}" dt="2022-08-24T08:35:20.908" v="3510" actId="1076"/>
        <pc:sldMkLst>
          <pc:docMk/>
          <pc:sldMk cId="1256787725" sldId="479"/>
        </pc:sldMkLst>
        <pc:spChg chg="del">
          <ac:chgData name="FONG Chi Kit Ken" userId="233f042c-09e9-4a0c-9043-d675a582571a" providerId="ADAL" clId="{3EC68A78-75E3-405C-AC64-E296BA88A2A4}" dt="2022-08-24T08:33:32.179" v="3352"/>
          <ac:spMkLst>
            <pc:docMk/>
            <pc:sldMk cId="1256787725" sldId="479"/>
            <ac:spMk id="2" creationId="{ED8546FD-A04B-46A4-981F-D305CB1F8DB3}"/>
          </ac:spMkLst>
        </pc:spChg>
        <pc:spChg chg="del">
          <ac:chgData name="FONG Chi Kit Ken" userId="233f042c-09e9-4a0c-9043-d675a582571a" providerId="ADAL" clId="{3EC68A78-75E3-405C-AC64-E296BA88A2A4}" dt="2022-08-24T08:33:32.179" v="3352"/>
          <ac:spMkLst>
            <pc:docMk/>
            <pc:sldMk cId="1256787725" sldId="479"/>
            <ac:spMk id="3" creationId="{86650C2C-FA88-4D8D-B0CA-F56E97A9202E}"/>
          </ac:spMkLst>
        </pc:spChg>
        <pc:spChg chg="add mod">
          <ac:chgData name="FONG Chi Kit Ken" userId="233f042c-09e9-4a0c-9043-d675a582571a" providerId="ADAL" clId="{3EC68A78-75E3-405C-AC64-E296BA88A2A4}" dt="2022-08-24T08:34:55.429" v="3508" actId="403"/>
          <ac:spMkLst>
            <pc:docMk/>
            <pc:sldMk cId="1256787725" sldId="479"/>
            <ac:spMk id="5" creationId="{D489EDB3-4862-45E9-9024-E3540502A2A9}"/>
          </ac:spMkLst>
        </pc:spChg>
        <pc:picChg chg="add mod">
          <ac:chgData name="FONG Chi Kit Ken" userId="233f042c-09e9-4a0c-9043-d675a582571a" providerId="ADAL" clId="{3EC68A78-75E3-405C-AC64-E296BA88A2A4}" dt="2022-08-24T08:35:20.908" v="3510" actId="1076"/>
          <ac:picMkLst>
            <pc:docMk/>
            <pc:sldMk cId="1256787725" sldId="479"/>
            <ac:picMk id="6" creationId="{1AD2790F-0942-4597-948E-C21624835D03}"/>
          </ac:picMkLst>
        </pc:picChg>
      </pc:sldChg>
      <pc:sldChg chg="addSp delSp modSp add">
        <pc:chgData name="FONG Chi Kit Ken" userId="233f042c-09e9-4a0c-9043-d675a582571a" providerId="ADAL" clId="{3EC68A78-75E3-405C-AC64-E296BA88A2A4}" dt="2022-08-24T08:47:31.083" v="3607"/>
        <pc:sldMkLst>
          <pc:docMk/>
          <pc:sldMk cId="175899055" sldId="480"/>
        </pc:sldMkLst>
        <pc:spChg chg="mod">
          <ac:chgData name="FONG Chi Kit Ken" userId="233f042c-09e9-4a0c-9043-d675a582571a" providerId="ADAL" clId="{3EC68A78-75E3-405C-AC64-E296BA88A2A4}" dt="2022-08-24T08:47:31.083" v="3607"/>
          <ac:spMkLst>
            <pc:docMk/>
            <pc:sldMk cId="175899055" sldId="480"/>
            <ac:spMk id="2" creationId="{F41B7601-6923-4463-9235-31DFE74DE917}"/>
          </ac:spMkLst>
        </pc:spChg>
        <pc:spChg chg="mod">
          <ac:chgData name="FONG Chi Kit Ken" userId="233f042c-09e9-4a0c-9043-d675a582571a" providerId="ADAL" clId="{3EC68A78-75E3-405C-AC64-E296BA88A2A4}" dt="2022-08-24T08:47:03.087" v="3606" actId="404"/>
          <ac:spMkLst>
            <pc:docMk/>
            <pc:sldMk cId="175899055" sldId="480"/>
            <ac:spMk id="3" creationId="{BAAE3564-EEE6-4CF3-825F-391063113E41}"/>
          </ac:spMkLst>
        </pc:spChg>
        <pc:spChg chg="add del">
          <ac:chgData name="FONG Chi Kit Ken" userId="233f042c-09e9-4a0c-9043-d675a582571a" providerId="ADAL" clId="{3EC68A78-75E3-405C-AC64-E296BA88A2A4}" dt="2022-08-24T08:45:39.316" v="3583"/>
          <ac:spMkLst>
            <pc:docMk/>
            <pc:sldMk cId="175899055" sldId="480"/>
            <ac:spMk id="5" creationId="{2DADE1F9-BBB3-4713-9A89-8CD0C0EDE3C1}"/>
          </ac:spMkLst>
        </pc:spChg>
      </pc:sldChg>
      <pc:sldChg chg="addSp delSp modSp add">
        <pc:chgData name="FONG Chi Kit Ken" userId="233f042c-09e9-4a0c-9043-d675a582571a" providerId="ADAL" clId="{3EC68A78-75E3-405C-AC64-E296BA88A2A4}" dt="2022-08-24T08:49:22.087" v="3625"/>
        <pc:sldMkLst>
          <pc:docMk/>
          <pc:sldMk cId="3073311429" sldId="481"/>
        </pc:sldMkLst>
        <pc:spChg chg="mod">
          <ac:chgData name="FONG Chi Kit Ken" userId="233f042c-09e9-4a0c-9043-d675a582571a" providerId="ADAL" clId="{3EC68A78-75E3-405C-AC64-E296BA88A2A4}" dt="2022-08-24T08:49:22.087" v="3625"/>
          <ac:spMkLst>
            <pc:docMk/>
            <pc:sldMk cId="3073311429" sldId="481"/>
            <ac:spMk id="2" creationId="{B6065FA6-C76C-4747-8428-8DDD4A9F9F16}"/>
          </ac:spMkLst>
        </pc:spChg>
        <pc:spChg chg="del mod">
          <ac:chgData name="FONG Chi Kit Ken" userId="233f042c-09e9-4a0c-9043-d675a582571a" providerId="ADAL" clId="{3EC68A78-75E3-405C-AC64-E296BA88A2A4}" dt="2022-08-24T08:49:07.290" v="3622" actId="478"/>
          <ac:spMkLst>
            <pc:docMk/>
            <pc:sldMk cId="3073311429" sldId="481"/>
            <ac:spMk id="3" creationId="{6EAD07ED-F060-4A7C-ACED-71178C91A7F4}"/>
          </ac:spMkLst>
        </pc:spChg>
        <pc:graphicFrameChg chg="add mod">
          <ac:chgData name="FONG Chi Kit Ken" userId="233f042c-09e9-4a0c-9043-d675a582571a" providerId="ADAL" clId="{3EC68A78-75E3-405C-AC64-E296BA88A2A4}" dt="2022-08-24T08:49:17.412" v="3624" actId="14100"/>
          <ac:graphicFrameMkLst>
            <pc:docMk/>
            <pc:sldMk cId="3073311429" sldId="481"/>
            <ac:graphicFrameMk id="5" creationId="{DA10D08F-99FF-4B7B-9198-AAC1DF55B006}"/>
          </ac:graphicFrameMkLst>
        </pc:graphicFrameChg>
      </pc:sldChg>
      <pc:sldChg chg="addSp delSp modSp add">
        <pc:chgData name="FONG Chi Kit Ken" userId="233f042c-09e9-4a0c-9043-d675a582571a" providerId="ADAL" clId="{3EC68A78-75E3-405C-AC64-E296BA88A2A4}" dt="2022-08-24T08:51:16.732" v="3636" actId="1076"/>
        <pc:sldMkLst>
          <pc:docMk/>
          <pc:sldMk cId="2968197200" sldId="482"/>
        </pc:sldMkLst>
        <pc:spChg chg="del">
          <ac:chgData name="FONG Chi Kit Ken" userId="233f042c-09e9-4a0c-9043-d675a582571a" providerId="ADAL" clId="{3EC68A78-75E3-405C-AC64-E296BA88A2A4}" dt="2022-08-24T08:50:44.802" v="3627"/>
          <ac:spMkLst>
            <pc:docMk/>
            <pc:sldMk cId="2968197200" sldId="482"/>
            <ac:spMk id="2" creationId="{FD454642-52B8-4499-ADA5-C31C558BBBD5}"/>
          </ac:spMkLst>
        </pc:spChg>
        <pc:spChg chg="del">
          <ac:chgData name="FONG Chi Kit Ken" userId="233f042c-09e9-4a0c-9043-d675a582571a" providerId="ADAL" clId="{3EC68A78-75E3-405C-AC64-E296BA88A2A4}" dt="2022-08-24T08:50:44.802" v="3627"/>
          <ac:spMkLst>
            <pc:docMk/>
            <pc:sldMk cId="2968197200" sldId="482"/>
            <ac:spMk id="3" creationId="{F9020EBA-2528-471A-8483-B7A316433A65}"/>
          </ac:spMkLst>
        </pc:spChg>
        <pc:spChg chg="add mod">
          <ac:chgData name="FONG Chi Kit Ken" userId="233f042c-09e9-4a0c-9043-d675a582571a" providerId="ADAL" clId="{3EC68A78-75E3-405C-AC64-E296BA88A2A4}" dt="2022-08-24T08:51:16.732" v="3636" actId="1076"/>
          <ac:spMkLst>
            <pc:docMk/>
            <pc:sldMk cId="2968197200" sldId="482"/>
            <ac:spMk id="5" creationId="{CC6B8B3B-0AF8-49D7-856B-F10F9F3000D1}"/>
          </ac:spMkLst>
        </pc:spChg>
      </pc:sldChg>
    </pc:docChg>
  </pc:docChgLst>
  <pc:docChgLst>
    <pc:chgData name="Chi Kit Ken FONG" userId="233f042c-09e9-4a0c-9043-d675a582571a" providerId="ADAL" clId="{88CDF73B-00C2-8E4D-992B-26A60381A08A}"/>
    <pc:docChg chg="undo redo custSel addSld delSld modSld addSection delSection modSection">
      <pc:chgData name="Chi Kit Ken FONG" userId="233f042c-09e9-4a0c-9043-d675a582571a" providerId="ADAL" clId="{88CDF73B-00C2-8E4D-992B-26A60381A08A}" dt="2022-09-19T08:30:04.410" v="1149" actId="207"/>
      <pc:docMkLst>
        <pc:docMk/>
      </pc:docMkLst>
      <pc:sldChg chg="modSp mod">
        <pc:chgData name="Chi Kit Ken FONG" userId="233f042c-09e9-4a0c-9043-d675a582571a" providerId="ADAL" clId="{88CDF73B-00C2-8E4D-992B-26A60381A08A}" dt="2022-09-19T05:52:52.783" v="238" actId="14100"/>
        <pc:sldMkLst>
          <pc:docMk/>
          <pc:sldMk cId="0" sldId="256"/>
        </pc:sldMkLst>
        <pc:spChg chg="mod">
          <ac:chgData name="Chi Kit Ken FONG" userId="233f042c-09e9-4a0c-9043-d675a582571a" providerId="ADAL" clId="{88CDF73B-00C2-8E4D-992B-26A60381A08A}" dt="2022-09-19T05:52:52.783" v="238" actId="14100"/>
          <ac:spMkLst>
            <pc:docMk/>
            <pc:sldMk cId="0" sldId="256"/>
            <ac:spMk id="88" creationId="{00000000-0000-0000-0000-000000000000}"/>
          </ac:spMkLst>
        </pc:spChg>
      </pc:sldChg>
      <pc:sldChg chg="addSp delSp modSp add mod modClrScheme chgLayout">
        <pc:chgData name="Chi Kit Ken FONG" userId="233f042c-09e9-4a0c-9043-d675a582571a" providerId="ADAL" clId="{88CDF73B-00C2-8E4D-992B-26A60381A08A}" dt="2022-09-19T06:13:41.104" v="303" actId="207"/>
        <pc:sldMkLst>
          <pc:docMk/>
          <pc:sldMk cId="1953238516" sldId="259"/>
        </pc:sldMkLst>
        <pc:spChg chg="add del mod ord">
          <ac:chgData name="Chi Kit Ken FONG" userId="233f042c-09e9-4a0c-9043-d675a582571a" providerId="ADAL" clId="{88CDF73B-00C2-8E4D-992B-26A60381A08A}" dt="2022-09-19T06:01:38.654" v="270" actId="478"/>
          <ac:spMkLst>
            <pc:docMk/>
            <pc:sldMk cId="1953238516" sldId="259"/>
            <ac:spMk id="2" creationId="{94C2CD1A-467D-77EC-3382-0252642109EA}"/>
          </ac:spMkLst>
        </pc:spChg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1953238516" sldId="259"/>
            <ac:spMk id="290" creationId="{00000000-0000-0000-0000-000000000000}"/>
          </ac:spMkLst>
        </pc:spChg>
        <pc:spChg chg="mod">
          <ac:chgData name="Chi Kit Ken FONG" userId="233f042c-09e9-4a0c-9043-d675a582571a" providerId="ADAL" clId="{88CDF73B-00C2-8E4D-992B-26A60381A08A}" dt="2022-09-19T06:13:41.104" v="303" actId="207"/>
          <ac:spMkLst>
            <pc:docMk/>
            <pc:sldMk cId="1953238516" sldId="259"/>
            <ac:spMk id="291" creationId="{00000000-0000-0000-0000-000000000000}"/>
          </ac:spMkLst>
        </pc:spChg>
        <pc:spChg chg="mod">
          <ac:chgData name="Chi Kit Ken FONG" userId="233f042c-09e9-4a0c-9043-d675a582571a" providerId="ADAL" clId="{88CDF73B-00C2-8E4D-992B-26A60381A08A}" dt="2022-09-19T06:13:37.745" v="302" actId="207"/>
          <ac:spMkLst>
            <pc:docMk/>
            <pc:sldMk cId="1953238516" sldId="259"/>
            <ac:spMk id="292" creationId="{00000000-0000-0000-0000-000000000000}"/>
          </ac:spMkLst>
        </pc:spChg>
      </pc:sldChg>
      <pc:sldChg chg="addSp delSp modSp add mod modClrScheme chgLayout">
        <pc:chgData name="Chi Kit Ken FONG" userId="233f042c-09e9-4a0c-9043-d675a582571a" providerId="ADAL" clId="{88CDF73B-00C2-8E4D-992B-26A60381A08A}" dt="2022-09-19T06:03:58.362" v="282" actId="948"/>
        <pc:sldMkLst>
          <pc:docMk/>
          <pc:sldMk cId="895795151" sldId="260"/>
        </pc:sldMkLst>
        <pc:spChg chg="add del mod ord">
          <ac:chgData name="Chi Kit Ken FONG" userId="233f042c-09e9-4a0c-9043-d675a582571a" providerId="ADAL" clId="{88CDF73B-00C2-8E4D-992B-26A60381A08A}" dt="2022-09-19T06:03:37.197" v="281" actId="478"/>
          <ac:spMkLst>
            <pc:docMk/>
            <pc:sldMk cId="895795151" sldId="260"/>
            <ac:spMk id="2" creationId="{22A22F04-1C89-E681-8849-E982F0552606}"/>
          </ac:spMkLst>
        </pc:spChg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895795151" sldId="260"/>
            <ac:spMk id="298" creationId="{00000000-0000-0000-0000-000000000000}"/>
          </ac:spMkLst>
        </pc:spChg>
        <pc:spChg chg="mod">
          <ac:chgData name="Chi Kit Ken FONG" userId="233f042c-09e9-4a0c-9043-d675a582571a" providerId="ADAL" clId="{88CDF73B-00C2-8E4D-992B-26A60381A08A}" dt="2022-09-19T06:03:58.362" v="282" actId="948"/>
          <ac:spMkLst>
            <pc:docMk/>
            <pc:sldMk cId="895795151" sldId="260"/>
            <ac:spMk id="299" creationId="{00000000-0000-0000-0000-000000000000}"/>
          </ac:spMkLst>
        </pc:spChg>
      </pc:sldChg>
      <pc:sldChg chg="del">
        <pc:chgData name="Chi Kit Ken FONG" userId="233f042c-09e9-4a0c-9043-d675a582571a" providerId="ADAL" clId="{88CDF73B-00C2-8E4D-992B-26A60381A08A}" dt="2022-09-19T05:13:39.616" v="137" actId="18676"/>
        <pc:sldMkLst>
          <pc:docMk/>
          <pc:sldMk cId="0" sldId="264"/>
        </pc:sldMkLst>
      </pc:sldChg>
      <pc:sldChg chg="addSp delSp modSp add mod modClrScheme chgLayout">
        <pc:chgData name="Chi Kit Ken FONG" userId="233f042c-09e9-4a0c-9043-d675a582571a" providerId="ADAL" clId="{88CDF73B-00C2-8E4D-992B-26A60381A08A}" dt="2022-09-19T08:21:58.646" v="1099" actId="208"/>
        <pc:sldMkLst>
          <pc:docMk/>
          <pc:sldMk cId="2215134919" sldId="266"/>
        </pc:sldMkLst>
        <pc:spChg chg="add mod ord">
          <ac:chgData name="Chi Kit Ken FONG" userId="233f042c-09e9-4a0c-9043-d675a582571a" providerId="ADAL" clId="{88CDF73B-00C2-8E4D-992B-26A60381A08A}" dt="2022-09-19T06:33:08.259" v="667" actId="20577"/>
          <ac:spMkLst>
            <pc:docMk/>
            <pc:sldMk cId="2215134919" sldId="266"/>
            <ac:spMk id="4" creationId="{63F86A09-46FA-BAC4-F8B9-9DE57358A604}"/>
          </ac:spMkLst>
        </pc:spChg>
        <pc:spChg chg="add del mod ord">
          <ac:chgData name="Chi Kit Ken FONG" userId="233f042c-09e9-4a0c-9043-d675a582571a" providerId="ADAL" clId="{88CDF73B-00C2-8E4D-992B-26A60381A08A}" dt="2022-09-19T06:33:18.112" v="668" actId="478"/>
          <ac:spMkLst>
            <pc:docMk/>
            <pc:sldMk cId="2215134919" sldId="266"/>
            <ac:spMk id="5" creationId="{209396BD-D0F8-F016-D836-80469D0F0D03}"/>
          </ac:spMkLst>
        </pc:spChg>
        <pc:spChg chg="mod">
          <ac:chgData name="Chi Kit Ken FONG" userId="233f042c-09e9-4a0c-9043-d675a582571a" providerId="ADAL" clId="{88CDF73B-00C2-8E4D-992B-26A60381A08A}" dt="2022-09-19T08:21:40.925" v="1098" actId="208"/>
          <ac:spMkLst>
            <pc:docMk/>
            <pc:sldMk cId="2215134919" sldId="266"/>
            <ac:spMk id="369" creationId="{00000000-0000-0000-0000-000000000000}"/>
          </ac:spMkLst>
        </pc:spChg>
        <pc:spChg chg="mod">
          <ac:chgData name="Chi Kit Ken FONG" userId="233f042c-09e9-4a0c-9043-d675a582571a" providerId="ADAL" clId="{88CDF73B-00C2-8E4D-992B-26A60381A08A}" dt="2022-09-19T08:21:40.925" v="1098" actId="208"/>
          <ac:spMkLst>
            <pc:docMk/>
            <pc:sldMk cId="2215134919" sldId="266"/>
            <ac:spMk id="370" creationId="{00000000-0000-0000-0000-000000000000}"/>
          </ac:spMkLst>
        </pc:spChg>
        <pc:spChg chg="mod">
          <ac:chgData name="Chi Kit Ken FONG" userId="233f042c-09e9-4a0c-9043-d675a582571a" providerId="ADAL" clId="{88CDF73B-00C2-8E4D-992B-26A60381A08A}" dt="2022-09-19T06:33:04.350" v="664" actId="21"/>
          <ac:spMkLst>
            <pc:docMk/>
            <pc:sldMk cId="2215134919" sldId="266"/>
            <ac:spMk id="388" creationId="{00000000-0000-0000-0000-000000000000}"/>
          </ac:spMkLst>
        </pc:spChg>
        <pc:cxnChg chg="mod">
          <ac:chgData name="Chi Kit Ken FONG" userId="233f042c-09e9-4a0c-9043-d675a582571a" providerId="ADAL" clId="{88CDF73B-00C2-8E4D-992B-26A60381A08A}" dt="2022-09-19T08:21:40.925" v="1098" actId="208"/>
          <ac:cxnSpMkLst>
            <pc:docMk/>
            <pc:sldMk cId="2215134919" sldId="266"/>
            <ac:cxnSpMk id="374" creationId="{00000000-0000-0000-0000-000000000000}"/>
          </ac:cxnSpMkLst>
        </pc:cxnChg>
        <pc:cxnChg chg="mod">
          <ac:chgData name="Chi Kit Ken FONG" userId="233f042c-09e9-4a0c-9043-d675a582571a" providerId="ADAL" clId="{88CDF73B-00C2-8E4D-992B-26A60381A08A}" dt="2022-09-19T08:21:58.646" v="1099" actId="208"/>
          <ac:cxnSpMkLst>
            <pc:docMk/>
            <pc:sldMk cId="2215134919" sldId="266"/>
            <ac:cxnSpMk id="375" creationId="{00000000-0000-0000-0000-000000000000}"/>
          </ac:cxnSpMkLst>
        </pc:cxnChg>
        <pc:cxnChg chg="mod">
          <ac:chgData name="Chi Kit Ken FONG" userId="233f042c-09e9-4a0c-9043-d675a582571a" providerId="ADAL" clId="{88CDF73B-00C2-8E4D-992B-26A60381A08A}" dt="2022-09-19T08:21:40.925" v="1098" actId="208"/>
          <ac:cxnSpMkLst>
            <pc:docMk/>
            <pc:sldMk cId="2215134919" sldId="266"/>
            <ac:cxnSpMk id="376" creationId="{00000000-0000-0000-0000-000000000000}"/>
          </ac:cxnSpMkLst>
        </pc:cxnChg>
        <pc:cxnChg chg="mod">
          <ac:chgData name="Chi Kit Ken FONG" userId="233f042c-09e9-4a0c-9043-d675a582571a" providerId="ADAL" clId="{88CDF73B-00C2-8E4D-992B-26A60381A08A}" dt="2022-09-19T08:21:58.646" v="1099" actId="208"/>
          <ac:cxnSpMkLst>
            <pc:docMk/>
            <pc:sldMk cId="2215134919" sldId="266"/>
            <ac:cxnSpMk id="379" creationId="{00000000-0000-0000-0000-000000000000}"/>
          </ac:cxnSpMkLst>
        </pc:cxnChg>
        <pc:cxnChg chg="mod">
          <ac:chgData name="Chi Kit Ken FONG" userId="233f042c-09e9-4a0c-9043-d675a582571a" providerId="ADAL" clId="{88CDF73B-00C2-8E4D-992B-26A60381A08A}" dt="2022-09-19T08:21:40.925" v="1098" actId="208"/>
          <ac:cxnSpMkLst>
            <pc:docMk/>
            <pc:sldMk cId="2215134919" sldId="266"/>
            <ac:cxnSpMk id="380" creationId="{00000000-0000-0000-0000-000000000000}"/>
          </ac:cxnSpMkLst>
        </pc:cxnChg>
        <pc:cxnChg chg="mod">
          <ac:chgData name="Chi Kit Ken FONG" userId="233f042c-09e9-4a0c-9043-d675a582571a" providerId="ADAL" clId="{88CDF73B-00C2-8E4D-992B-26A60381A08A}" dt="2022-09-19T08:21:58.646" v="1099" actId="208"/>
          <ac:cxnSpMkLst>
            <pc:docMk/>
            <pc:sldMk cId="2215134919" sldId="266"/>
            <ac:cxnSpMk id="381" creationId="{00000000-0000-0000-0000-000000000000}"/>
          </ac:cxnSpMkLst>
        </pc:cxnChg>
      </pc:sldChg>
      <pc:sldChg chg="modSp add mod setBg modClrScheme chgLayout">
        <pc:chgData name="Chi Kit Ken FONG" userId="233f042c-09e9-4a0c-9043-d675a582571a" providerId="ADAL" clId="{88CDF73B-00C2-8E4D-992B-26A60381A08A}" dt="2022-09-19T08:12:43.353" v="1053" actId="207"/>
        <pc:sldMkLst>
          <pc:docMk/>
          <pc:sldMk cId="3895727498" sldId="267"/>
        </pc:sldMkLst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3895727498" sldId="267"/>
            <ac:spMk id="394" creationId="{00000000-0000-0000-0000-000000000000}"/>
          </ac:spMkLst>
        </pc:spChg>
        <pc:spChg chg="mod ord">
          <ac:chgData name="Chi Kit Ken FONG" userId="233f042c-09e9-4a0c-9043-d675a582571a" providerId="ADAL" clId="{88CDF73B-00C2-8E4D-992B-26A60381A08A}" dt="2022-09-19T08:12:43.353" v="1053" actId="207"/>
          <ac:spMkLst>
            <pc:docMk/>
            <pc:sldMk cId="3895727498" sldId="267"/>
            <ac:spMk id="395" creationId="{00000000-0000-0000-0000-000000000000}"/>
          </ac:spMkLst>
        </pc:spChg>
      </pc:sldChg>
      <pc:sldChg chg="del">
        <pc:chgData name="Chi Kit Ken FONG" userId="233f042c-09e9-4a0c-9043-d675a582571a" providerId="ADAL" clId="{88CDF73B-00C2-8E4D-992B-26A60381A08A}" dt="2022-09-19T05:13:39.616" v="137" actId="18676"/>
        <pc:sldMkLst>
          <pc:docMk/>
          <pc:sldMk cId="927206997" sldId="270"/>
        </pc:sldMkLst>
      </pc:sldChg>
      <pc:sldChg chg="addSp delSp modSp add mod modClrScheme chgLayout">
        <pc:chgData name="Chi Kit Ken FONG" userId="233f042c-09e9-4a0c-9043-d675a582571a" providerId="ADAL" clId="{88CDF73B-00C2-8E4D-992B-26A60381A08A}" dt="2022-09-19T06:30:25.493" v="640" actId="478"/>
        <pc:sldMkLst>
          <pc:docMk/>
          <pc:sldMk cId="1597854159" sldId="274"/>
        </pc:sldMkLst>
        <pc:spChg chg="add del mod ord">
          <ac:chgData name="Chi Kit Ken FONG" userId="233f042c-09e9-4a0c-9043-d675a582571a" providerId="ADAL" clId="{88CDF73B-00C2-8E4D-992B-26A60381A08A}" dt="2022-09-19T06:30:25.493" v="640" actId="478"/>
          <ac:spMkLst>
            <pc:docMk/>
            <pc:sldMk cId="1597854159" sldId="274"/>
            <ac:spMk id="2" creationId="{457EB40A-FA62-2A59-9E66-9B4C923881E7}"/>
          </ac:spMkLst>
        </pc:spChg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1597854159" sldId="274"/>
            <ac:spMk id="574" creationId="{00000000-0000-0000-0000-000000000000}"/>
          </ac:spMkLst>
        </pc:spChg>
      </pc:sldChg>
      <pc:sldChg chg="addSp delSp modSp add mod modClrScheme chgLayout">
        <pc:chgData name="Chi Kit Ken FONG" userId="233f042c-09e9-4a0c-9043-d675a582571a" providerId="ADAL" clId="{88CDF73B-00C2-8E4D-992B-26A60381A08A}" dt="2022-09-19T06:30:22.864" v="639" actId="478"/>
        <pc:sldMkLst>
          <pc:docMk/>
          <pc:sldMk cId="1946510886" sldId="275"/>
        </pc:sldMkLst>
        <pc:spChg chg="add del mod ord">
          <ac:chgData name="Chi Kit Ken FONG" userId="233f042c-09e9-4a0c-9043-d675a582571a" providerId="ADAL" clId="{88CDF73B-00C2-8E4D-992B-26A60381A08A}" dt="2022-09-19T06:30:22.864" v="639" actId="478"/>
          <ac:spMkLst>
            <pc:docMk/>
            <pc:sldMk cId="1946510886" sldId="275"/>
            <ac:spMk id="2" creationId="{BE272EB8-1B12-FD2D-5A03-C08710DEDED0}"/>
          </ac:spMkLst>
        </pc:spChg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1946510886" sldId="275"/>
            <ac:spMk id="581" creationId="{00000000-0000-0000-0000-000000000000}"/>
          </ac:spMkLst>
        </pc:spChg>
      </pc:sldChg>
      <pc:sldChg chg="add del">
        <pc:chgData name="Chi Kit Ken FONG" userId="233f042c-09e9-4a0c-9043-d675a582571a" providerId="ADAL" clId="{88CDF73B-00C2-8E4D-992B-26A60381A08A}" dt="2022-09-19T06:52:49.311" v="963"/>
        <pc:sldMkLst>
          <pc:docMk/>
          <pc:sldMk cId="0" sldId="278"/>
        </pc:sldMkLst>
      </pc:sldChg>
      <pc:sldChg chg="addSp delSp modSp add mod modClrScheme chgLayout">
        <pc:chgData name="Chi Kit Ken FONG" userId="233f042c-09e9-4a0c-9043-d675a582571a" providerId="ADAL" clId="{88CDF73B-00C2-8E4D-992B-26A60381A08A}" dt="2022-09-19T06:42:54.701" v="791" actId="1036"/>
        <pc:sldMkLst>
          <pc:docMk/>
          <pc:sldMk cId="856189291" sldId="280"/>
        </pc:sldMkLst>
        <pc:spChg chg="add del mod ord">
          <ac:chgData name="Chi Kit Ken FONG" userId="233f042c-09e9-4a0c-9043-d675a582571a" providerId="ADAL" clId="{88CDF73B-00C2-8E4D-992B-26A60381A08A}" dt="2022-09-19T06:41:54.713" v="755" actId="478"/>
          <ac:spMkLst>
            <pc:docMk/>
            <pc:sldMk cId="856189291" sldId="280"/>
            <ac:spMk id="4" creationId="{F55AC066-3F0F-A034-21B7-D0C7B1FB971D}"/>
          </ac:spMkLst>
        </pc:spChg>
        <pc:spChg chg="add del mod ord">
          <ac:chgData name="Chi Kit Ken FONG" userId="233f042c-09e9-4a0c-9043-d675a582571a" providerId="ADAL" clId="{88CDF73B-00C2-8E4D-992B-26A60381A08A}" dt="2022-09-19T06:41:54.713" v="755" actId="478"/>
          <ac:spMkLst>
            <pc:docMk/>
            <pc:sldMk cId="856189291" sldId="280"/>
            <ac:spMk id="5" creationId="{8E7CF794-321D-F4F3-568E-3A97EF9B44F3}"/>
          </ac:spMkLst>
        </pc:spChg>
        <pc:grpChg chg="mod">
          <ac:chgData name="Chi Kit Ken FONG" userId="233f042c-09e9-4a0c-9043-d675a582571a" providerId="ADAL" clId="{88CDF73B-00C2-8E4D-992B-26A60381A08A}" dt="2022-09-19T06:42:29.951" v="762" actId="1036"/>
          <ac:grpSpMkLst>
            <pc:docMk/>
            <pc:sldMk cId="856189291" sldId="280"/>
            <ac:grpSpMk id="3" creationId="{4168DF93-632B-41B1-92AC-752B85EC1867}"/>
          </ac:grpSpMkLst>
        </pc:grpChg>
        <pc:cxnChg chg="mod">
          <ac:chgData name="Chi Kit Ken FONG" userId="233f042c-09e9-4a0c-9043-d675a582571a" providerId="ADAL" clId="{88CDF73B-00C2-8E4D-992B-26A60381A08A}" dt="2022-09-19T06:42:34.513" v="772" actId="1035"/>
          <ac:cxnSpMkLst>
            <pc:docMk/>
            <pc:sldMk cId="856189291" sldId="280"/>
            <ac:cxnSpMk id="637" creationId="{00000000-0000-0000-0000-000000000000}"/>
          </ac:cxnSpMkLst>
        </pc:cxnChg>
        <pc:cxnChg chg="mod">
          <ac:chgData name="Chi Kit Ken FONG" userId="233f042c-09e9-4a0c-9043-d675a582571a" providerId="ADAL" clId="{88CDF73B-00C2-8E4D-992B-26A60381A08A}" dt="2022-09-19T06:42:45.153" v="781" actId="1036"/>
          <ac:cxnSpMkLst>
            <pc:docMk/>
            <pc:sldMk cId="856189291" sldId="280"/>
            <ac:cxnSpMk id="640" creationId="{00000000-0000-0000-0000-000000000000}"/>
          </ac:cxnSpMkLst>
        </pc:cxnChg>
        <pc:cxnChg chg="mod">
          <ac:chgData name="Chi Kit Ken FONG" userId="233f042c-09e9-4a0c-9043-d675a582571a" providerId="ADAL" clId="{88CDF73B-00C2-8E4D-992B-26A60381A08A}" dt="2022-09-19T06:42:54.701" v="791" actId="1036"/>
          <ac:cxnSpMkLst>
            <pc:docMk/>
            <pc:sldMk cId="856189291" sldId="280"/>
            <ac:cxnSpMk id="641" creationId="{00000000-0000-0000-0000-000000000000}"/>
          </ac:cxnSpMkLst>
        </pc:cxnChg>
      </pc:sldChg>
      <pc:sldChg chg="addSp delSp modSp add mod modClrScheme chgLayout">
        <pc:chgData name="Chi Kit Ken FONG" userId="233f042c-09e9-4a0c-9043-d675a582571a" providerId="ADAL" clId="{88CDF73B-00C2-8E4D-992B-26A60381A08A}" dt="2022-09-19T08:26:04.457" v="1122" actId="207"/>
        <pc:sldMkLst>
          <pc:docMk/>
          <pc:sldMk cId="2809784211" sldId="281"/>
        </pc:sldMkLst>
        <pc:spChg chg="add del mod ord">
          <ac:chgData name="Chi Kit Ken FONG" userId="233f042c-09e9-4a0c-9043-d675a582571a" providerId="ADAL" clId="{88CDF73B-00C2-8E4D-992B-26A60381A08A}" dt="2022-09-19T06:43:03.052" v="792" actId="478"/>
          <ac:spMkLst>
            <pc:docMk/>
            <pc:sldMk cId="2809784211" sldId="281"/>
            <ac:spMk id="3" creationId="{9B500B41-0061-6385-3AD8-CFDCFF350096}"/>
          </ac:spMkLst>
        </pc:spChg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2809784211" sldId="281"/>
            <ac:spMk id="646" creationId="{00000000-0000-0000-0000-000000000000}"/>
          </ac:spMkLst>
        </pc:spChg>
        <pc:spChg chg="mod">
          <ac:chgData name="Chi Kit Ken FONG" userId="233f042c-09e9-4a0c-9043-d675a582571a" providerId="ADAL" clId="{88CDF73B-00C2-8E4D-992B-26A60381A08A}" dt="2022-09-19T08:26:04.457" v="1122" actId="207"/>
          <ac:spMkLst>
            <pc:docMk/>
            <pc:sldMk cId="2809784211" sldId="281"/>
            <ac:spMk id="649" creationId="{00000000-0000-0000-0000-000000000000}"/>
          </ac:spMkLst>
        </pc:spChg>
      </pc:sldChg>
      <pc:sldChg chg="addSp delSp modSp add mod modClrScheme chgLayout">
        <pc:chgData name="Chi Kit Ken FONG" userId="233f042c-09e9-4a0c-9043-d675a582571a" providerId="ADAL" clId="{88CDF73B-00C2-8E4D-992B-26A60381A08A}" dt="2022-09-19T08:26:12.105" v="1123" actId="207"/>
        <pc:sldMkLst>
          <pc:docMk/>
          <pc:sldMk cId="2666227012" sldId="282"/>
        </pc:sldMkLst>
        <pc:spChg chg="add del mod ord">
          <ac:chgData name="Chi Kit Ken FONG" userId="233f042c-09e9-4a0c-9043-d675a582571a" providerId="ADAL" clId="{88CDF73B-00C2-8E4D-992B-26A60381A08A}" dt="2022-09-19T06:43:25.703" v="793" actId="478"/>
          <ac:spMkLst>
            <pc:docMk/>
            <pc:sldMk cId="2666227012" sldId="282"/>
            <ac:spMk id="2" creationId="{4F883FB9-66E9-BEE2-D145-DA4D9F51E04D}"/>
          </ac:spMkLst>
        </pc:spChg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2666227012" sldId="282"/>
            <ac:spMk id="668" creationId="{00000000-0000-0000-0000-000000000000}"/>
          </ac:spMkLst>
        </pc:spChg>
        <pc:spChg chg="mod">
          <ac:chgData name="Chi Kit Ken FONG" userId="233f042c-09e9-4a0c-9043-d675a582571a" providerId="ADAL" clId="{88CDF73B-00C2-8E4D-992B-26A60381A08A}" dt="2022-09-19T08:26:12.105" v="1123" actId="207"/>
          <ac:spMkLst>
            <pc:docMk/>
            <pc:sldMk cId="2666227012" sldId="282"/>
            <ac:spMk id="670" creationId="{00000000-0000-0000-0000-000000000000}"/>
          </ac:spMkLst>
        </pc:spChg>
      </pc:sldChg>
      <pc:sldChg chg="addSp delSp modSp add mod modClrScheme chgLayout">
        <pc:chgData name="Chi Kit Ken FONG" userId="233f042c-09e9-4a0c-9043-d675a582571a" providerId="ADAL" clId="{88CDF73B-00C2-8E4D-992B-26A60381A08A}" dt="2022-09-19T06:46:20.499" v="869" actId="478"/>
        <pc:sldMkLst>
          <pc:docMk/>
          <pc:sldMk cId="3539652157" sldId="283"/>
        </pc:sldMkLst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3539652157" sldId="283"/>
            <ac:spMk id="2" creationId="{6985DF08-0009-42A0-8BBF-EB51A366AF6C}"/>
          </ac:spMkLst>
        </pc:spChg>
        <pc:spChg chg="add del mod ord">
          <ac:chgData name="Chi Kit Ken FONG" userId="233f042c-09e9-4a0c-9043-d675a582571a" providerId="ADAL" clId="{88CDF73B-00C2-8E4D-992B-26A60381A08A}" dt="2022-09-19T06:46:20.499" v="869" actId="478"/>
          <ac:spMkLst>
            <pc:docMk/>
            <pc:sldMk cId="3539652157" sldId="283"/>
            <ac:spMk id="3" creationId="{BA971998-EEBF-F27F-ED63-F61B38851967}"/>
          </ac:spMkLst>
        </pc:spChg>
      </pc:sldChg>
      <pc:sldChg chg="addSp modSp add mod modClrScheme chgLayout">
        <pc:chgData name="Chi Kit Ken FONG" userId="233f042c-09e9-4a0c-9043-d675a582571a" providerId="ADAL" clId="{88CDF73B-00C2-8E4D-992B-26A60381A08A}" dt="2022-09-19T06:47:17.152" v="882" actId="5793"/>
        <pc:sldMkLst>
          <pc:docMk/>
          <pc:sldMk cId="3681293235" sldId="284"/>
        </pc:sldMkLst>
        <pc:spChg chg="add mod ord">
          <ac:chgData name="Chi Kit Ken FONG" userId="233f042c-09e9-4a0c-9043-d675a582571a" providerId="ADAL" clId="{88CDF73B-00C2-8E4D-992B-26A60381A08A}" dt="2022-09-19T06:46:51.850" v="873" actId="20577"/>
          <ac:spMkLst>
            <pc:docMk/>
            <pc:sldMk cId="3681293235" sldId="284"/>
            <ac:spMk id="2" creationId="{6839C4CE-C159-0268-F580-7B93DE4BA4F1}"/>
          </ac:spMkLst>
        </pc:spChg>
        <pc:spChg chg="add mod ord">
          <ac:chgData name="Chi Kit Ken FONG" userId="233f042c-09e9-4a0c-9043-d675a582571a" providerId="ADAL" clId="{88CDF73B-00C2-8E4D-992B-26A60381A08A}" dt="2022-09-19T06:47:17.152" v="882" actId="5793"/>
          <ac:spMkLst>
            <pc:docMk/>
            <pc:sldMk cId="3681293235" sldId="284"/>
            <ac:spMk id="3" creationId="{C25BA8C4-7A73-D714-5A97-F62CA0717EEC}"/>
          </ac:spMkLst>
        </pc:spChg>
        <pc:spChg chg="mod">
          <ac:chgData name="Chi Kit Ken FONG" userId="233f042c-09e9-4a0c-9043-d675a582571a" providerId="ADAL" clId="{88CDF73B-00C2-8E4D-992B-26A60381A08A}" dt="2022-09-19T06:46:49.355" v="871" actId="21"/>
          <ac:spMkLst>
            <pc:docMk/>
            <pc:sldMk cId="3681293235" sldId="284"/>
            <ac:spMk id="4" creationId="{44EC280F-816D-4971-A0D3-1315DF9E9DC5}"/>
          </ac:spMkLst>
        </pc:spChg>
        <pc:spChg chg="mod">
          <ac:chgData name="Chi Kit Ken FONG" userId="233f042c-09e9-4a0c-9043-d675a582571a" providerId="ADAL" clId="{88CDF73B-00C2-8E4D-992B-26A60381A08A}" dt="2022-09-19T06:47:02.780" v="875" actId="21"/>
          <ac:spMkLst>
            <pc:docMk/>
            <pc:sldMk cId="3681293235" sldId="284"/>
            <ac:spMk id="683" creationId="{00000000-0000-0000-0000-000000000000}"/>
          </ac:spMkLst>
        </pc:spChg>
      </pc:sldChg>
      <pc:sldChg chg="addSp delSp modSp add mod modClrScheme chgLayout">
        <pc:chgData name="Chi Kit Ken FONG" userId="233f042c-09e9-4a0c-9043-d675a582571a" providerId="ADAL" clId="{88CDF73B-00C2-8E4D-992B-26A60381A08A}" dt="2022-09-19T06:22:15.923" v="604" actId="14100"/>
        <pc:sldMkLst>
          <pc:docMk/>
          <pc:sldMk cId="2693104624" sldId="289"/>
        </pc:sldMkLst>
        <pc:spChg chg="mod">
          <ac:chgData name="Chi Kit Ken FONG" userId="233f042c-09e9-4a0c-9043-d675a582571a" providerId="ADAL" clId="{88CDF73B-00C2-8E4D-992B-26A60381A08A}" dt="2022-09-19T06:21:29.683" v="597" actId="1076"/>
          <ac:spMkLst>
            <pc:docMk/>
            <pc:sldMk cId="2693104624" sldId="289"/>
            <ac:spMk id="2" creationId="{3A139DD2-6E02-4971-9342-E49ECA61B631}"/>
          </ac:spMkLst>
        </pc:spChg>
        <pc:spChg chg="add del mod ord">
          <ac:chgData name="Chi Kit Ken FONG" userId="233f042c-09e9-4a0c-9043-d675a582571a" providerId="ADAL" clId="{88CDF73B-00C2-8E4D-992B-26A60381A08A}" dt="2022-09-19T06:20:35.603" v="586" actId="478"/>
          <ac:spMkLst>
            <pc:docMk/>
            <pc:sldMk cId="2693104624" sldId="289"/>
            <ac:spMk id="4" creationId="{951EF278-AF58-6949-0E4C-91325BC40E21}"/>
          </ac:spMkLst>
        </pc:spChg>
        <pc:spChg chg="add del mod ord">
          <ac:chgData name="Chi Kit Ken FONG" userId="233f042c-09e9-4a0c-9043-d675a582571a" providerId="ADAL" clId="{88CDF73B-00C2-8E4D-992B-26A60381A08A}" dt="2022-09-19T06:20:39.109" v="587" actId="478"/>
          <ac:spMkLst>
            <pc:docMk/>
            <pc:sldMk cId="2693104624" sldId="289"/>
            <ac:spMk id="5" creationId="{BCEE060C-D691-FD86-08A2-937065B38B69}"/>
          </ac:spMkLst>
        </pc:spChg>
        <pc:spChg chg="mod">
          <ac:chgData name="Chi Kit Ken FONG" userId="233f042c-09e9-4a0c-9043-d675a582571a" providerId="ADAL" clId="{88CDF73B-00C2-8E4D-992B-26A60381A08A}" dt="2022-09-19T06:21:54.670" v="601" actId="1582"/>
          <ac:spMkLst>
            <pc:docMk/>
            <pc:sldMk cId="2693104624" sldId="289"/>
            <ac:spMk id="16" creationId="{00000000-0000-0000-0000-000000000000}"/>
          </ac:spMkLst>
        </pc:spChg>
        <pc:spChg chg="mod">
          <ac:chgData name="Chi Kit Ken FONG" userId="233f042c-09e9-4a0c-9043-d675a582571a" providerId="ADAL" clId="{88CDF73B-00C2-8E4D-992B-26A60381A08A}" dt="2022-09-19T06:22:15.923" v="604" actId="14100"/>
          <ac:spMkLst>
            <pc:docMk/>
            <pc:sldMk cId="2693104624" sldId="289"/>
            <ac:spMk id="17" creationId="{00000000-0000-0000-0000-000000000000}"/>
          </ac:spMkLst>
        </pc:spChg>
        <pc:spChg chg="mod">
          <ac:chgData name="Chi Kit Ken FONG" userId="233f042c-09e9-4a0c-9043-d675a582571a" providerId="ADAL" clId="{88CDF73B-00C2-8E4D-992B-26A60381A08A}" dt="2022-09-19T06:22:03.063" v="602" actId="1582"/>
          <ac:spMkLst>
            <pc:docMk/>
            <pc:sldMk cId="2693104624" sldId="289"/>
            <ac:spMk id="18" creationId="{00000000-0000-0000-0000-000000000000}"/>
          </ac:spMkLst>
        </pc:spChg>
        <pc:grpChg chg="mod">
          <ac:chgData name="Chi Kit Ken FONG" userId="233f042c-09e9-4a0c-9043-d675a582571a" providerId="ADAL" clId="{88CDF73B-00C2-8E4D-992B-26A60381A08A}" dt="2022-09-19T06:21:35.501" v="599" actId="14100"/>
          <ac:grpSpMkLst>
            <pc:docMk/>
            <pc:sldMk cId="2693104624" sldId="289"/>
            <ac:grpSpMk id="3" creationId="{99AB659A-F0D3-4871-AD85-BB30CDF62848}"/>
          </ac:grpSpMkLst>
        </pc:grpChg>
      </pc:sldChg>
      <pc:sldChg chg="addSp delSp modSp add del mod modClrScheme chgLayout">
        <pc:chgData name="Chi Kit Ken FONG" userId="233f042c-09e9-4a0c-9043-d675a582571a" providerId="ADAL" clId="{88CDF73B-00C2-8E4D-992B-26A60381A08A}" dt="2022-09-19T06:28:04.616" v="630" actId="478"/>
        <pc:sldMkLst>
          <pc:docMk/>
          <pc:sldMk cId="2835733636" sldId="291"/>
        </pc:sldMkLst>
        <pc:spChg chg="add del mod ord">
          <ac:chgData name="Chi Kit Ken FONG" userId="233f042c-09e9-4a0c-9043-d675a582571a" providerId="ADAL" clId="{88CDF73B-00C2-8E4D-992B-26A60381A08A}" dt="2022-09-19T06:28:04.616" v="630" actId="478"/>
          <ac:spMkLst>
            <pc:docMk/>
            <pc:sldMk cId="2835733636" sldId="291"/>
            <ac:spMk id="3" creationId="{16072EF9-4118-1EAF-CDC5-119BB18C68C7}"/>
          </ac:spMkLst>
        </pc:spChg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2835733636" sldId="291"/>
            <ac:spMk id="394" creationId="{00000000-0000-0000-0000-000000000000}"/>
          </ac:spMkLst>
        </pc:spChg>
      </pc:sldChg>
      <pc:sldChg chg="addSp delSp modSp add mod modClrScheme chgLayout">
        <pc:chgData name="Chi Kit Ken FONG" userId="233f042c-09e9-4a0c-9043-d675a582571a" providerId="ADAL" clId="{88CDF73B-00C2-8E4D-992B-26A60381A08A}" dt="2022-09-19T08:20:30.607" v="1093" actId="208"/>
        <pc:sldMkLst>
          <pc:docMk/>
          <pc:sldMk cId="2064347899" sldId="292"/>
        </pc:sldMkLst>
        <pc:spChg chg="add del mod ord">
          <ac:chgData name="Chi Kit Ken FONG" userId="233f042c-09e9-4a0c-9043-d675a582571a" providerId="ADAL" clId="{88CDF73B-00C2-8E4D-992B-26A60381A08A}" dt="2022-09-19T06:28:48.885" v="635" actId="478"/>
          <ac:spMkLst>
            <pc:docMk/>
            <pc:sldMk cId="2064347899" sldId="292"/>
            <ac:spMk id="2" creationId="{2AF73DF7-2946-118D-78BB-13A2A2E6D782}"/>
          </ac:spMkLst>
        </pc:spChg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2064347899" sldId="292"/>
            <ac:spMk id="465" creationId="{00000000-0000-0000-0000-000000000000}"/>
          </ac:spMkLst>
        </pc:spChg>
        <pc:spChg chg="mod">
          <ac:chgData name="Chi Kit Ken FONG" userId="233f042c-09e9-4a0c-9043-d675a582571a" providerId="ADAL" clId="{88CDF73B-00C2-8E4D-992B-26A60381A08A}" dt="2022-09-19T08:20:02.693" v="1090" actId="208"/>
          <ac:spMkLst>
            <pc:docMk/>
            <pc:sldMk cId="2064347899" sldId="292"/>
            <ac:spMk id="467" creationId="{00000000-0000-0000-0000-000000000000}"/>
          </ac:spMkLst>
        </pc:spChg>
        <pc:spChg chg="mod">
          <ac:chgData name="Chi Kit Ken FONG" userId="233f042c-09e9-4a0c-9043-d675a582571a" providerId="ADAL" clId="{88CDF73B-00C2-8E4D-992B-26A60381A08A}" dt="2022-09-19T08:20:02.693" v="1090" actId="208"/>
          <ac:spMkLst>
            <pc:docMk/>
            <pc:sldMk cId="2064347899" sldId="292"/>
            <ac:spMk id="468" creationId="{00000000-0000-0000-0000-000000000000}"/>
          </ac:spMkLst>
        </pc:spChg>
        <pc:spChg chg="mod">
          <ac:chgData name="Chi Kit Ken FONG" userId="233f042c-09e9-4a0c-9043-d675a582571a" providerId="ADAL" clId="{88CDF73B-00C2-8E4D-992B-26A60381A08A}" dt="2022-09-19T08:20:02.693" v="1090" actId="208"/>
          <ac:spMkLst>
            <pc:docMk/>
            <pc:sldMk cId="2064347899" sldId="292"/>
            <ac:spMk id="476" creationId="{00000000-0000-0000-0000-000000000000}"/>
          </ac:spMkLst>
        </pc:spChg>
        <pc:spChg chg="mod">
          <ac:chgData name="Chi Kit Ken FONG" userId="233f042c-09e9-4a0c-9043-d675a582571a" providerId="ADAL" clId="{88CDF73B-00C2-8E4D-992B-26A60381A08A}" dt="2022-09-19T08:20:30.607" v="1093" actId="208"/>
          <ac:spMkLst>
            <pc:docMk/>
            <pc:sldMk cId="2064347899" sldId="292"/>
            <ac:spMk id="477" creationId="{00000000-0000-0000-0000-000000000000}"/>
          </ac:spMkLst>
        </pc:spChg>
        <pc:spChg chg="mod">
          <ac:chgData name="Chi Kit Ken FONG" userId="233f042c-09e9-4a0c-9043-d675a582571a" providerId="ADAL" clId="{88CDF73B-00C2-8E4D-992B-26A60381A08A}" dt="2022-09-19T08:20:30.607" v="1093" actId="208"/>
          <ac:spMkLst>
            <pc:docMk/>
            <pc:sldMk cId="2064347899" sldId="292"/>
            <ac:spMk id="478" creationId="{00000000-0000-0000-0000-000000000000}"/>
          </ac:spMkLst>
        </pc:spChg>
        <pc:spChg chg="mod">
          <ac:chgData name="Chi Kit Ken FONG" userId="233f042c-09e9-4a0c-9043-d675a582571a" providerId="ADAL" clId="{88CDF73B-00C2-8E4D-992B-26A60381A08A}" dt="2022-09-19T08:20:30.607" v="1093" actId="208"/>
          <ac:spMkLst>
            <pc:docMk/>
            <pc:sldMk cId="2064347899" sldId="292"/>
            <ac:spMk id="484" creationId="{00000000-0000-0000-0000-000000000000}"/>
          </ac:spMkLst>
        </pc:spChg>
        <pc:cxnChg chg="mod">
          <ac:chgData name="Chi Kit Ken FONG" userId="233f042c-09e9-4a0c-9043-d675a582571a" providerId="ADAL" clId="{88CDF73B-00C2-8E4D-992B-26A60381A08A}" dt="2022-09-19T08:20:02.693" v="1090" actId="208"/>
          <ac:cxnSpMkLst>
            <pc:docMk/>
            <pc:sldMk cId="2064347899" sldId="292"/>
            <ac:cxnSpMk id="469" creationId="{00000000-0000-0000-0000-000000000000}"/>
          </ac:cxnSpMkLst>
        </pc:cxnChg>
        <pc:cxnChg chg="mod">
          <ac:chgData name="Chi Kit Ken FONG" userId="233f042c-09e9-4a0c-9043-d675a582571a" providerId="ADAL" clId="{88CDF73B-00C2-8E4D-992B-26A60381A08A}" dt="2022-09-19T08:20:02.693" v="1090" actId="208"/>
          <ac:cxnSpMkLst>
            <pc:docMk/>
            <pc:sldMk cId="2064347899" sldId="292"/>
            <ac:cxnSpMk id="470" creationId="{00000000-0000-0000-0000-000000000000}"/>
          </ac:cxnSpMkLst>
        </pc:cxnChg>
        <pc:cxnChg chg="mod">
          <ac:chgData name="Chi Kit Ken FONG" userId="233f042c-09e9-4a0c-9043-d675a582571a" providerId="ADAL" clId="{88CDF73B-00C2-8E4D-992B-26A60381A08A}" dt="2022-09-19T08:20:02.693" v="1090" actId="208"/>
          <ac:cxnSpMkLst>
            <pc:docMk/>
            <pc:sldMk cId="2064347899" sldId="292"/>
            <ac:cxnSpMk id="473" creationId="{00000000-0000-0000-0000-000000000000}"/>
          </ac:cxnSpMkLst>
        </pc:cxnChg>
        <pc:cxnChg chg="mod">
          <ac:chgData name="Chi Kit Ken FONG" userId="233f042c-09e9-4a0c-9043-d675a582571a" providerId="ADAL" clId="{88CDF73B-00C2-8E4D-992B-26A60381A08A}" dt="2022-09-19T08:20:30.607" v="1093" actId="208"/>
          <ac:cxnSpMkLst>
            <pc:docMk/>
            <pc:sldMk cId="2064347899" sldId="292"/>
            <ac:cxnSpMk id="475" creationId="{00000000-0000-0000-0000-000000000000}"/>
          </ac:cxnSpMkLst>
        </pc:cxnChg>
        <pc:cxnChg chg="mod">
          <ac:chgData name="Chi Kit Ken FONG" userId="233f042c-09e9-4a0c-9043-d675a582571a" providerId="ADAL" clId="{88CDF73B-00C2-8E4D-992B-26A60381A08A}" dt="2022-09-19T08:20:30.607" v="1093" actId="208"/>
          <ac:cxnSpMkLst>
            <pc:docMk/>
            <pc:sldMk cId="2064347899" sldId="292"/>
            <ac:cxnSpMk id="479" creationId="{00000000-0000-0000-0000-000000000000}"/>
          </ac:cxnSpMkLst>
        </pc:cxnChg>
        <pc:cxnChg chg="mod">
          <ac:chgData name="Chi Kit Ken FONG" userId="233f042c-09e9-4a0c-9043-d675a582571a" providerId="ADAL" clId="{88CDF73B-00C2-8E4D-992B-26A60381A08A}" dt="2022-09-19T08:20:02.693" v="1090" actId="208"/>
          <ac:cxnSpMkLst>
            <pc:docMk/>
            <pc:sldMk cId="2064347899" sldId="292"/>
            <ac:cxnSpMk id="481" creationId="{00000000-0000-0000-0000-000000000000}"/>
          </ac:cxnSpMkLst>
        </pc:cxnChg>
        <pc:cxnChg chg="mod">
          <ac:chgData name="Chi Kit Ken FONG" userId="233f042c-09e9-4a0c-9043-d675a582571a" providerId="ADAL" clId="{88CDF73B-00C2-8E4D-992B-26A60381A08A}" dt="2022-09-19T08:20:30.607" v="1093" actId="208"/>
          <ac:cxnSpMkLst>
            <pc:docMk/>
            <pc:sldMk cId="2064347899" sldId="292"/>
            <ac:cxnSpMk id="482" creationId="{00000000-0000-0000-0000-000000000000}"/>
          </ac:cxnSpMkLst>
        </pc:cxnChg>
        <pc:cxnChg chg="mod">
          <ac:chgData name="Chi Kit Ken FONG" userId="233f042c-09e9-4a0c-9043-d675a582571a" providerId="ADAL" clId="{88CDF73B-00C2-8E4D-992B-26A60381A08A}" dt="2022-09-19T08:20:30.607" v="1093" actId="208"/>
          <ac:cxnSpMkLst>
            <pc:docMk/>
            <pc:sldMk cId="2064347899" sldId="292"/>
            <ac:cxnSpMk id="483" creationId="{00000000-0000-0000-0000-000000000000}"/>
          </ac:cxnSpMkLst>
        </pc:cxnChg>
      </pc:sldChg>
      <pc:sldChg chg="addSp delSp modSp add mod modClrScheme chgLayout">
        <pc:chgData name="Chi Kit Ken FONG" userId="233f042c-09e9-4a0c-9043-d675a582571a" providerId="ADAL" clId="{88CDF73B-00C2-8E4D-992B-26A60381A08A}" dt="2022-09-19T08:18:38.047" v="1083" actId="14100"/>
        <pc:sldMkLst>
          <pc:docMk/>
          <pc:sldMk cId="2618185041" sldId="293"/>
        </pc:sldMkLst>
        <pc:spChg chg="add del mod ord">
          <ac:chgData name="Chi Kit Ken FONG" userId="233f042c-09e9-4a0c-9043-d675a582571a" providerId="ADAL" clId="{88CDF73B-00C2-8E4D-992B-26A60381A08A}" dt="2022-09-19T06:29:03.818" v="636" actId="478"/>
          <ac:spMkLst>
            <pc:docMk/>
            <pc:sldMk cId="2618185041" sldId="293"/>
            <ac:spMk id="2" creationId="{BE406AC5-D9D6-38D6-7CD8-4B70BD061D70}"/>
          </ac:spMkLst>
        </pc:spChg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2618185041" sldId="293"/>
            <ac:spMk id="465" creationId="{00000000-0000-0000-0000-000000000000}"/>
          </ac:spMkLst>
        </pc:spChg>
        <pc:spChg chg="mod">
          <ac:chgData name="Chi Kit Ken FONG" userId="233f042c-09e9-4a0c-9043-d675a582571a" providerId="ADAL" clId="{88CDF73B-00C2-8E4D-992B-26A60381A08A}" dt="2022-09-19T08:17:08.700" v="1069" actId="208"/>
          <ac:spMkLst>
            <pc:docMk/>
            <pc:sldMk cId="2618185041" sldId="293"/>
            <ac:spMk id="467" creationId="{00000000-0000-0000-0000-000000000000}"/>
          </ac:spMkLst>
        </pc:spChg>
        <pc:spChg chg="mod">
          <ac:chgData name="Chi Kit Ken FONG" userId="233f042c-09e9-4a0c-9043-d675a582571a" providerId="ADAL" clId="{88CDF73B-00C2-8E4D-992B-26A60381A08A}" dt="2022-09-19T08:16:44.912" v="1067" actId="208"/>
          <ac:spMkLst>
            <pc:docMk/>
            <pc:sldMk cId="2618185041" sldId="293"/>
            <ac:spMk id="468" creationId="{00000000-0000-0000-0000-000000000000}"/>
          </ac:spMkLst>
        </pc:spChg>
        <pc:spChg chg="mod">
          <ac:chgData name="Chi Kit Ken FONG" userId="233f042c-09e9-4a0c-9043-d675a582571a" providerId="ADAL" clId="{88CDF73B-00C2-8E4D-992B-26A60381A08A}" dt="2022-09-19T08:17:08.700" v="1069" actId="208"/>
          <ac:spMkLst>
            <pc:docMk/>
            <pc:sldMk cId="2618185041" sldId="293"/>
            <ac:spMk id="476" creationId="{00000000-0000-0000-0000-000000000000}"/>
          </ac:spMkLst>
        </pc:spChg>
        <pc:spChg chg="mod">
          <ac:chgData name="Chi Kit Ken FONG" userId="233f042c-09e9-4a0c-9043-d675a582571a" providerId="ADAL" clId="{88CDF73B-00C2-8E4D-992B-26A60381A08A}" dt="2022-09-19T08:17:08.700" v="1069" actId="208"/>
          <ac:spMkLst>
            <pc:docMk/>
            <pc:sldMk cId="2618185041" sldId="293"/>
            <ac:spMk id="477" creationId="{00000000-0000-0000-0000-000000000000}"/>
          </ac:spMkLst>
        </pc:spChg>
        <pc:spChg chg="mod">
          <ac:chgData name="Chi Kit Ken FONG" userId="233f042c-09e9-4a0c-9043-d675a582571a" providerId="ADAL" clId="{88CDF73B-00C2-8E4D-992B-26A60381A08A}" dt="2022-09-19T08:17:08.700" v="1069" actId="208"/>
          <ac:spMkLst>
            <pc:docMk/>
            <pc:sldMk cId="2618185041" sldId="293"/>
            <ac:spMk id="478" creationId="{00000000-0000-0000-0000-000000000000}"/>
          </ac:spMkLst>
        </pc:spChg>
        <pc:spChg chg="mod">
          <ac:chgData name="Chi Kit Ken FONG" userId="233f042c-09e9-4a0c-9043-d675a582571a" providerId="ADAL" clId="{88CDF73B-00C2-8E4D-992B-26A60381A08A}" dt="2022-09-19T08:16:44.912" v="1067" actId="208"/>
          <ac:spMkLst>
            <pc:docMk/>
            <pc:sldMk cId="2618185041" sldId="293"/>
            <ac:spMk id="484" creationId="{00000000-0000-0000-0000-000000000000}"/>
          </ac:spMkLst>
        </pc:spChg>
        <pc:cxnChg chg="add mod">
          <ac:chgData name="Chi Kit Ken FONG" userId="233f042c-09e9-4a0c-9043-d675a582571a" providerId="ADAL" clId="{88CDF73B-00C2-8E4D-992B-26A60381A08A}" dt="2022-09-19T08:18:18.297" v="1081" actId="14100"/>
          <ac:cxnSpMkLst>
            <pc:docMk/>
            <pc:sldMk cId="2618185041" sldId="293"/>
            <ac:cxnSpMk id="4" creationId="{04B592B9-389D-72D8-5896-EA1C40FF7E29}"/>
          </ac:cxnSpMkLst>
        </pc:cxnChg>
        <pc:cxnChg chg="mod">
          <ac:chgData name="Chi Kit Ken FONG" userId="233f042c-09e9-4a0c-9043-d675a582571a" providerId="ADAL" clId="{88CDF73B-00C2-8E4D-992B-26A60381A08A}" dt="2022-09-19T08:16:44.912" v="1067" actId="208"/>
          <ac:cxnSpMkLst>
            <pc:docMk/>
            <pc:sldMk cId="2618185041" sldId="293"/>
            <ac:cxnSpMk id="469" creationId="{00000000-0000-0000-0000-000000000000}"/>
          </ac:cxnSpMkLst>
        </pc:cxnChg>
        <pc:cxnChg chg="mod">
          <ac:chgData name="Chi Kit Ken FONG" userId="233f042c-09e9-4a0c-9043-d675a582571a" providerId="ADAL" clId="{88CDF73B-00C2-8E4D-992B-26A60381A08A}" dt="2022-09-19T08:18:38.047" v="1083" actId="14100"/>
          <ac:cxnSpMkLst>
            <pc:docMk/>
            <pc:sldMk cId="2618185041" sldId="293"/>
            <ac:cxnSpMk id="470" creationId="{00000000-0000-0000-0000-000000000000}"/>
          </ac:cxnSpMkLst>
        </pc:cxnChg>
        <pc:cxnChg chg="mod">
          <ac:chgData name="Chi Kit Ken FONG" userId="233f042c-09e9-4a0c-9043-d675a582571a" providerId="ADAL" clId="{88CDF73B-00C2-8E4D-992B-26A60381A08A}" dt="2022-09-19T08:17:15.790" v="1070" actId="14100"/>
          <ac:cxnSpMkLst>
            <pc:docMk/>
            <pc:sldMk cId="2618185041" sldId="293"/>
            <ac:cxnSpMk id="473" creationId="{00000000-0000-0000-0000-000000000000}"/>
          </ac:cxnSpMkLst>
        </pc:cxnChg>
        <pc:cxnChg chg="mod">
          <ac:chgData name="Chi Kit Ken FONG" userId="233f042c-09e9-4a0c-9043-d675a582571a" providerId="ADAL" clId="{88CDF73B-00C2-8E4D-992B-26A60381A08A}" dt="2022-09-19T08:17:08.700" v="1069" actId="208"/>
          <ac:cxnSpMkLst>
            <pc:docMk/>
            <pc:sldMk cId="2618185041" sldId="293"/>
            <ac:cxnSpMk id="474" creationId="{00000000-0000-0000-0000-000000000000}"/>
          </ac:cxnSpMkLst>
        </pc:cxnChg>
        <pc:cxnChg chg="mod">
          <ac:chgData name="Chi Kit Ken FONG" userId="233f042c-09e9-4a0c-9043-d675a582571a" providerId="ADAL" clId="{88CDF73B-00C2-8E4D-992B-26A60381A08A}" dt="2022-09-19T08:18:32.456" v="1082" actId="208"/>
          <ac:cxnSpMkLst>
            <pc:docMk/>
            <pc:sldMk cId="2618185041" sldId="293"/>
            <ac:cxnSpMk id="475" creationId="{00000000-0000-0000-0000-000000000000}"/>
          </ac:cxnSpMkLst>
        </pc:cxnChg>
        <pc:cxnChg chg="mod">
          <ac:chgData name="Chi Kit Ken FONG" userId="233f042c-09e9-4a0c-9043-d675a582571a" providerId="ADAL" clId="{88CDF73B-00C2-8E4D-992B-26A60381A08A}" dt="2022-09-19T08:17:08.700" v="1069" actId="208"/>
          <ac:cxnSpMkLst>
            <pc:docMk/>
            <pc:sldMk cId="2618185041" sldId="293"/>
            <ac:cxnSpMk id="479" creationId="{00000000-0000-0000-0000-000000000000}"/>
          </ac:cxnSpMkLst>
        </pc:cxnChg>
        <pc:cxnChg chg="mod">
          <ac:chgData name="Chi Kit Ken FONG" userId="233f042c-09e9-4a0c-9043-d675a582571a" providerId="ADAL" clId="{88CDF73B-00C2-8E4D-992B-26A60381A08A}" dt="2022-09-19T08:16:44.912" v="1067" actId="208"/>
          <ac:cxnSpMkLst>
            <pc:docMk/>
            <pc:sldMk cId="2618185041" sldId="293"/>
            <ac:cxnSpMk id="481" creationId="{00000000-0000-0000-0000-000000000000}"/>
          </ac:cxnSpMkLst>
        </pc:cxnChg>
        <pc:cxnChg chg="mod">
          <ac:chgData name="Chi Kit Ken FONG" userId="233f042c-09e9-4a0c-9043-d675a582571a" providerId="ADAL" clId="{88CDF73B-00C2-8E4D-992B-26A60381A08A}" dt="2022-09-19T08:17:08.700" v="1069" actId="208"/>
          <ac:cxnSpMkLst>
            <pc:docMk/>
            <pc:sldMk cId="2618185041" sldId="293"/>
            <ac:cxnSpMk id="482" creationId="{00000000-0000-0000-0000-000000000000}"/>
          </ac:cxnSpMkLst>
        </pc:cxnChg>
        <pc:cxnChg chg="mod">
          <ac:chgData name="Chi Kit Ken FONG" userId="233f042c-09e9-4a0c-9043-d675a582571a" providerId="ADAL" clId="{88CDF73B-00C2-8E4D-992B-26A60381A08A}" dt="2022-09-19T08:17:08.700" v="1069" actId="208"/>
          <ac:cxnSpMkLst>
            <pc:docMk/>
            <pc:sldMk cId="2618185041" sldId="293"/>
            <ac:cxnSpMk id="483" creationId="{00000000-0000-0000-0000-000000000000}"/>
          </ac:cxnSpMkLst>
        </pc:cxnChg>
        <pc:cxnChg chg="mod">
          <ac:chgData name="Chi Kit Ken FONG" userId="233f042c-09e9-4a0c-9043-d675a582571a" providerId="ADAL" clId="{88CDF73B-00C2-8E4D-992B-26A60381A08A}" dt="2022-09-19T08:16:44.912" v="1067" actId="208"/>
          <ac:cxnSpMkLst>
            <pc:docMk/>
            <pc:sldMk cId="2618185041" sldId="293"/>
            <ac:cxnSpMk id="485" creationId="{00000000-0000-0000-0000-000000000000}"/>
          </ac:cxnSpMkLst>
        </pc:cxnChg>
      </pc:sldChg>
      <pc:sldChg chg="addSp delSp modSp add mod modClrScheme chgLayout">
        <pc:chgData name="Chi Kit Ken FONG" userId="233f042c-09e9-4a0c-9043-d675a582571a" providerId="ADAL" clId="{88CDF73B-00C2-8E4D-992B-26A60381A08A}" dt="2022-09-19T08:19:15.742" v="1085" actId="208"/>
        <pc:sldMkLst>
          <pc:docMk/>
          <pc:sldMk cId="957180613" sldId="294"/>
        </pc:sldMkLst>
        <pc:spChg chg="add del mod ord">
          <ac:chgData name="Chi Kit Ken FONG" userId="233f042c-09e9-4a0c-9043-d675a582571a" providerId="ADAL" clId="{88CDF73B-00C2-8E4D-992B-26A60381A08A}" dt="2022-09-19T06:29:09.680" v="637" actId="478"/>
          <ac:spMkLst>
            <pc:docMk/>
            <pc:sldMk cId="957180613" sldId="294"/>
            <ac:spMk id="2" creationId="{328C9E10-46E3-3D60-0C75-A1D82F57359E}"/>
          </ac:spMkLst>
        </pc:spChg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957180613" sldId="294"/>
            <ac:spMk id="465" creationId="{00000000-0000-0000-0000-000000000000}"/>
          </ac:spMkLst>
        </pc:spChg>
        <pc:spChg chg="mod">
          <ac:chgData name="Chi Kit Ken FONG" userId="233f042c-09e9-4a0c-9043-d675a582571a" providerId="ADAL" clId="{88CDF73B-00C2-8E4D-992B-26A60381A08A}" dt="2022-09-19T08:18:57.495" v="1084" actId="208"/>
          <ac:spMkLst>
            <pc:docMk/>
            <pc:sldMk cId="957180613" sldId="294"/>
            <ac:spMk id="467" creationId="{00000000-0000-0000-0000-000000000000}"/>
          </ac:spMkLst>
        </pc:spChg>
        <pc:spChg chg="mod">
          <ac:chgData name="Chi Kit Ken FONG" userId="233f042c-09e9-4a0c-9043-d675a582571a" providerId="ADAL" clId="{88CDF73B-00C2-8E4D-992B-26A60381A08A}" dt="2022-09-19T08:19:15.742" v="1085" actId="208"/>
          <ac:spMkLst>
            <pc:docMk/>
            <pc:sldMk cId="957180613" sldId="294"/>
            <ac:spMk id="468" creationId="{00000000-0000-0000-0000-000000000000}"/>
          </ac:spMkLst>
        </pc:spChg>
        <pc:spChg chg="mod">
          <ac:chgData name="Chi Kit Ken FONG" userId="233f042c-09e9-4a0c-9043-d675a582571a" providerId="ADAL" clId="{88CDF73B-00C2-8E4D-992B-26A60381A08A}" dt="2022-09-19T08:18:57.495" v="1084" actId="208"/>
          <ac:spMkLst>
            <pc:docMk/>
            <pc:sldMk cId="957180613" sldId="294"/>
            <ac:spMk id="476" creationId="{00000000-0000-0000-0000-000000000000}"/>
          </ac:spMkLst>
        </pc:spChg>
        <pc:spChg chg="mod">
          <ac:chgData name="Chi Kit Ken FONG" userId="233f042c-09e9-4a0c-9043-d675a582571a" providerId="ADAL" clId="{88CDF73B-00C2-8E4D-992B-26A60381A08A}" dt="2022-09-19T08:18:57.495" v="1084" actId="208"/>
          <ac:spMkLst>
            <pc:docMk/>
            <pc:sldMk cId="957180613" sldId="294"/>
            <ac:spMk id="477" creationId="{00000000-0000-0000-0000-000000000000}"/>
          </ac:spMkLst>
        </pc:spChg>
        <pc:spChg chg="mod">
          <ac:chgData name="Chi Kit Ken FONG" userId="233f042c-09e9-4a0c-9043-d675a582571a" providerId="ADAL" clId="{88CDF73B-00C2-8E4D-992B-26A60381A08A}" dt="2022-09-19T08:19:15.742" v="1085" actId="208"/>
          <ac:spMkLst>
            <pc:docMk/>
            <pc:sldMk cId="957180613" sldId="294"/>
            <ac:spMk id="478" creationId="{00000000-0000-0000-0000-000000000000}"/>
          </ac:spMkLst>
        </pc:spChg>
        <pc:spChg chg="mod">
          <ac:chgData name="Chi Kit Ken FONG" userId="233f042c-09e9-4a0c-9043-d675a582571a" providerId="ADAL" clId="{88CDF73B-00C2-8E4D-992B-26A60381A08A}" dt="2022-09-19T08:18:57.495" v="1084" actId="208"/>
          <ac:spMkLst>
            <pc:docMk/>
            <pc:sldMk cId="957180613" sldId="294"/>
            <ac:spMk id="484" creationId="{00000000-0000-0000-0000-000000000000}"/>
          </ac:spMkLst>
        </pc:spChg>
        <pc:cxnChg chg="mod">
          <ac:chgData name="Chi Kit Ken FONG" userId="233f042c-09e9-4a0c-9043-d675a582571a" providerId="ADAL" clId="{88CDF73B-00C2-8E4D-992B-26A60381A08A}" dt="2022-09-19T08:19:15.742" v="1085" actId="208"/>
          <ac:cxnSpMkLst>
            <pc:docMk/>
            <pc:sldMk cId="957180613" sldId="294"/>
            <ac:cxnSpMk id="469" creationId="{00000000-0000-0000-0000-000000000000}"/>
          </ac:cxnSpMkLst>
        </pc:cxnChg>
        <pc:cxnChg chg="mod">
          <ac:chgData name="Chi Kit Ken FONG" userId="233f042c-09e9-4a0c-9043-d675a582571a" providerId="ADAL" clId="{88CDF73B-00C2-8E4D-992B-26A60381A08A}" dt="2022-09-19T08:19:15.742" v="1085" actId="208"/>
          <ac:cxnSpMkLst>
            <pc:docMk/>
            <pc:sldMk cId="957180613" sldId="294"/>
            <ac:cxnSpMk id="470" creationId="{00000000-0000-0000-0000-000000000000}"/>
          </ac:cxnSpMkLst>
        </pc:cxnChg>
        <pc:cxnChg chg="mod">
          <ac:chgData name="Chi Kit Ken FONG" userId="233f042c-09e9-4a0c-9043-d675a582571a" providerId="ADAL" clId="{88CDF73B-00C2-8E4D-992B-26A60381A08A}" dt="2022-09-19T08:19:15.742" v="1085" actId="208"/>
          <ac:cxnSpMkLst>
            <pc:docMk/>
            <pc:sldMk cId="957180613" sldId="294"/>
            <ac:cxnSpMk id="473" creationId="{00000000-0000-0000-0000-000000000000}"/>
          </ac:cxnSpMkLst>
        </pc:cxnChg>
        <pc:cxnChg chg="mod">
          <ac:chgData name="Chi Kit Ken FONG" userId="233f042c-09e9-4a0c-9043-d675a582571a" providerId="ADAL" clId="{88CDF73B-00C2-8E4D-992B-26A60381A08A}" dt="2022-09-19T08:18:57.495" v="1084" actId="208"/>
          <ac:cxnSpMkLst>
            <pc:docMk/>
            <pc:sldMk cId="957180613" sldId="294"/>
            <ac:cxnSpMk id="474" creationId="{00000000-0000-0000-0000-000000000000}"/>
          </ac:cxnSpMkLst>
        </pc:cxnChg>
        <pc:cxnChg chg="mod">
          <ac:chgData name="Chi Kit Ken FONG" userId="233f042c-09e9-4a0c-9043-d675a582571a" providerId="ADAL" clId="{88CDF73B-00C2-8E4D-992B-26A60381A08A}" dt="2022-09-19T08:18:57.495" v="1084" actId="208"/>
          <ac:cxnSpMkLst>
            <pc:docMk/>
            <pc:sldMk cId="957180613" sldId="294"/>
            <ac:cxnSpMk id="475" creationId="{00000000-0000-0000-0000-000000000000}"/>
          </ac:cxnSpMkLst>
        </pc:cxnChg>
        <pc:cxnChg chg="mod">
          <ac:chgData name="Chi Kit Ken FONG" userId="233f042c-09e9-4a0c-9043-d675a582571a" providerId="ADAL" clId="{88CDF73B-00C2-8E4D-992B-26A60381A08A}" dt="2022-09-19T08:19:15.742" v="1085" actId="208"/>
          <ac:cxnSpMkLst>
            <pc:docMk/>
            <pc:sldMk cId="957180613" sldId="294"/>
            <ac:cxnSpMk id="479" creationId="{00000000-0000-0000-0000-000000000000}"/>
          </ac:cxnSpMkLst>
        </pc:cxnChg>
        <pc:cxnChg chg="mod">
          <ac:chgData name="Chi Kit Ken FONG" userId="233f042c-09e9-4a0c-9043-d675a582571a" providerId="ADAL" clId="{88CDF73B-00C2-8E4D-992B-26A60381A08A}" dt="2022-09-19T08:19:15.742" v="1085" actId="208"/>
          <ac:cxnSpMkLst>
            <pc:docMk/>
            <pc:sldMk cId="957180613" sldId="294"/>
            <ac:cxnSpMk id="481" creationId="{00000000-0000-0000-0000-000000000000}"/>
          </ac:cxnSpMkLst>
        </pc:cxnChg>
        <pc:cxnChg chg="mod">
          <ac:chgData name="Chi Kit Ken FONG" userId="233f042c-09e9-4a0c-9043-d675a582571a" providerId="ADAL" clId="{88CDF73B-00C2-8E4D-992B-26A60381A08A}" dt="2022-09-19T08:19:15.742" v="1085" actId="208"/>
          <ac:cxnSpMkLst>
            <pc:docMk/>
            <pc:sldMk cId="957180613" sldId="294"/>
            <ac:cxnSpMk id="482" creationId="{00000000-0000-0000-0000-000000000000}"/>
          </ac:cxnSpMkLst>
        </pc:cxnChg>
        <pc:cxnChg chg="mod">
          <ac:chgData name="Chi Kit Ken FONG" userId="233f042c-09e9-4a0c-9043-d675a582571a" providerId="ADAL" clId="{88CDF73B-00C2-8E4D-992B-26A60381A08A}" dt="2022-09-19T08:18:57.495" v="1084" actId="208"/>
          <ac:cxnSpMkLst>
            <pc:docMk/>
            <pc:sldMk cId="957180613" sldId="294"/>
            <ac:cxnSpMk id="483" creationId="{00000000-0000-0000-0000-000000000000}"/>
          </ac:cxnSpMkLst>
        </pc:cxnChg>
        <pc:cxnChg chg="mod">
          <ac:chgData name="Chi Kit Ken FONG" userId="233f042c-09e9-4a0c-9043-d675a582571a" providerId="ADAL" clId="{88CDF73B-00C2-8E4D-992B-26A60381A08A}" dt="2022-09-19T08:18:57.495" v="1084" actId="208"/>
          <ac:cxnSpMkLst>
            <pc:docMk/>
            <pc:sldMk cId="957180613" sldId="294"/>
            <ac:cxnSpMk id="485" creationId="{00000000-0000-0000-0000-000000000000}"/>
          </ac:cxnSpMkLst>
        </pc:cxnChg>
      </pc:sldChg>
      <pc:sldChg chg="del">
        <pc:chgData name="Chi Kit Ken FONG" userId="233f042c-09e9-4a0c-9043-d675a582571a" providerId="ADAL" clId="{88CDF73B-00C2-8E4D-992B-26A60381A08A}" dt="2022-09-19T05:13:39.616" v="137" actId="18676"/>
        <pc:sldMkLst>
          <pc:docMk/>
          <pc:sldMk cId="1538418682" sldId="297"/>
        </pc:sldMkLst>
      </pc:sldChg>
      <pc:sldChg chg="del">
        <pc:chgData name="Chi Kit Ken FONG" userId="233f042c-09e9-4a0c-9043-d675a582571a" providerId="ADAL" clId="{88CDF73B-00C2-8E4D-992B-26A60381A08A}" dt="2022-09-19T05:13:39.616" v="137" actId="18676"/>
        <pc:sldMkLst>
          <pc:docMk/>
          <pc:sldMk cId="1435388888" sldId="298"/>
        </pc:sldMkLst>
      </pc:sldChg>
      <pc:sldChg chg="del">
        <pc:chgData name="Chi Kit Ken FONG" userId="233f042c-09e9-4a0c-9043-d675a582571a" providerId="ADAL" clId="{88CDF73B-00C2-8E4D-992B-26A60381A08A}" dt="2022-09-19T05:13:39.616" v="137" actId="18676"/>
        <pc:sldMkLst>
          <pc:docMk/>
          <pc:sldMk cId="76916101" sldId="629"/>
        </pc:sldMkLst>
      </pc:sldChg>
      <pc:sldChg chg="del">
        <pc:chgData name="Chi Kit Ken FONG" userId="233f042c-09e9-4a0c-9043-d675a582571a" providerId="ADAL" clId="{88CDF73B-00C2-8E4D-992B-26A60381A08A}" dt="2022-09-19T05:13:39.616" v="137" actId="18676"/>
        <pc:sldMkLst>
          <pc:docMk/>
          <pc:sldMk cId="3144073891" sldId="630"/>
        </pc:sldMkLst>
      </pc:sldChg>
      <pc:sldChg chg="del">
        <pc:chgData name="Chi Kit Ken FONG" userId="233f042c-09e9-4a0c-9043-d675a582571a" providerId="ADAL" clId="{88CDF73B-00C2-8E4D-992B-26A60381A08A}" dt="2022-09-19T05:13:39.616" v="137" actId="18676"/>
        <pc:sldMkLst>
          <pc:docMk/>
          <pc:sldMk cId="2738307664" sldId="635"/>
        </pc:sldMkLst>
      </pc:sldChg>
      <pc:sldChg chg="del">
        <pc:chgData name="Chi Kit Ken FONG" userId="233f042c-09e9-4a0c-9043-d675a582571a" providerId="ADAL" clId="{88CDF73B-00C2-8E4D-992B-26A60381A08A}" dt="2022-09-19T05:13:39.616" v="137" actId="18676"/>
        <pc:sldMkLst>
          <pc:docMk/>
          <pc:sldMk cId="833142109" sldId="640"/>
        </pc:sldMkLst>
      </pc:sldChg>
      <pc:sldChg chg="del">
        <pc:chgData name="Chi Kit Ken FONG" userId="233f042c-09e9-4a0c-9043-d675a582571a" providerId="ADAL" clId="{88CDF73B-00C2-8E4D-992B-26A60381A08A}" dt="2022-09-19T05:13:39.616" v="137" actId="18676"/>
        <pc:sldMkLst>
          <pc:docMk/>
          <pc:sldMk cId="2114410043" sldId="641"/>
        </pc:sldMkLst>
      </pc:sldChg>
      <pc:sldChg chg="del">
        <pc:chgData name="Chi Kit Ken FONG" userId="233f042c-09e9-4a0c-9043-d675a582571a" providerId="ADAL" clId="{88CDF73B-00C2-8E4D-992B-26A60381A08A}" dt="2022-09-19T05:13:39.616" v="137" actId="18676"/>
        <pc:sldMkLst>
          <pc:docMk/>
          <pc:sldMk cId="3773173387" sldId="644"/>
        </pc:sldMkLst>
      </pc:sldChg>
      <pc:sldChg chg="del">
        <pc:chgData name="Chi Kit Ken FONG" userId="233f042c-09e9-4a0c-9043-d675a582571a" providerId="ADAL" clId="{88CDF73B-00C2-8E4D-992B-26A60381A08A}" dt="2022-09-19T05:13:39.616" v="137" actId="18676"/>
        <pc:sldMkLst>
          <pc:docMk/>
          <pc:sldMk cId="2572278999" sldId="645"/>
        </pc:sldMkLst>
      </pc:sldChg>
      <pc:sldChg chg="del">
        <pc:chgData name="Chi Kit Ken FONG" userId="233f042c-09e9-4a0c-9043-d675a582571a" providerId="ADAL" clId="{88CDF73B-00C2-8E4D-992B-26A60381A08A}" dt="2022-09-19T05:13:39.616" v="137" actId="18676"/>
        <pc:sldMkLst>
          <pc:docMk/>
          <pc:sldMk cId="2860433761" sldId="646"/>
        </pc:sldMkLst>
      </pc:sldChg>
      <pc:sldChg chg="addSp delSp modSp add mod modClrScheme chgLayout">
        <pc:chgData name="Chi Kit Ken FONG" userId="233f042c-09e9-4a0c-9043-d675a582571a" providerId="ADAL" clId="{88CDF73B-00C2-8E4D-992B-26A60381A08A}" dt="2022-09-19T05:55:14.983" v="246" actId="1076"/>
        <pc:sldMkLst>
          <pc:docMk/>
          <pc:sldMk cId="2235390299" sldId="657"/>
        </pc:sldMkLst>
        <pc:spChg chg="add del mod ord">
          <ac:chgData name="Chi Kit Ken FONG" userId="233f042c-09e9-4a0c-9043-d675a582571a" providerId="ADAL" clId="{88CDF73B-00C2-8E4D-992B-26A60381A08A}" dt="2022-09-19T05:13:54.810" v="139" actId="478"/>
          <ac:spMkLst>
            <pc:docMk/>
            <pc:sldMk cId="2235390299" sldId="657"/>
            <ac:spMk id="2" creationId="{F7F121BC-F7A7-77C2-819A-0344228467D5}"/>
          </ac:spMkLst>
        </pc:spChg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2235390299" sldId="657"/>
            <ac:spMk id="3" creationId="{611F8C07-51E2-4547-8B2C-2B0E3062AC24}"/>
          </ac:spMkLst>
        </pc:spChg>
        <pc:spChg chg="mod ord">
          <ac:chgData name="Chi Kit Ken FONG" userId="233f042c-09e9-4a0c-9043-d675a582571a" providerId="ADAL" clId="{88CDF73B-00C2-8E4D-992B-26A60381A08A}" dt="2022-09-19T05:14:06.626" v="144" actId="27636"/>
          <ac:spMkLst>
            <pc:docMk/>
            <pc:sldMk cId="2235390299" sldId="657"/>
            <ac:spMk id="11" creationId="{5AD311B7-1F93-4E95-BDE1-E364953D2944}"/>
          </ac:spMkLst>
        </pc:spChg>
        <pc:picChg chg="add del">
          <ac:chgData name="Chi Kit Ken FONG" userId="233f042c-09e9-4a0c-9043-d675a582571a" providerId="ADAL" clId="{88CDF73B-00C2-8E4D-992B-26A60381A08A}" dt="2022-09-19T05:55:06.040" v="242"/>
          <ac:picMkLst>
            <pc:docMk/>
            <pc:sldMk cId="2235390299" sldId="657"/>
            <ac:picMk id="4" creationId="{5D3C670A-3699-F4E5-405B-335153F77A0A}"/>
          </ac:picMkLst>
        </pc:picChg>
        <pc:picChg chg="add mod">
          <ac:chgData name="Chi Kit Ken FONG" userId="233f042c-09e9-4a0c-9043-d675a582571a" providerId="ADAL" clId="{88CDF73B-00C2-8E4D-992B-26A60381A08A}" dt="2022-09-19T05:55:14.983" v="246" actId="1076"/>
          <ac:picMkLst>
            <pc:docMk/>
            <pc:sldMk cId="2235390299" sldId="657"/>
            <ac:picMk id="5" creationId="{BF6454E4-4E57-B1FA-B334-AAB55EE836DB}"/>
          </ac:picMkLst>
        </pc:picChg>
        <pc:picChg chg="del mod modCrop">
          <ac:chgData name="Chi Kit Ken FONG" userId="233f042c-09e9-4a0c-9043-d675a582571a" providerId="ADAL" clId="{88CDF73B-00C2-8E4D-992B-26A60381A08A}" dt="2022-09-19T05:55:08.751" v="243" actId="478"/>
          <ac:picMkLst>
            <pc:docMk/>
            <pc:sldMk cId="2235390299" sldId="657"/>
            <ac:picMk id="6" creationId="{ED8AA076-95C6-4C16-8855-662C665E5CC5}"/>
          </ac:picMkLst>
        </pc:picChg>
      </pc:sldChg>
      <pc:sldChg chg="del">
        <pc:chgData name="Chi Kit Ken FONG" userId="233f042c-09e9-4a0c-9043-d675a582571a" providerId="ADAL" clId="{88CDF73B-00C2-8E4D-992B-26A60381A08A}" dt="2022-09-19T05:13:39.616" v="137" actId="18676"/>
        <pc:sldMkLst>
          <pc:docMk/>
          <pc:sldMk cId="1587852109" sldId="660"/>
        </pc:sldMkLst>
      </pc:sldChg>
      <pc:sldChg chg="modSp add del mod modClrScheme chgLayout">
        <pc:chgData name="Chi Kit Ken FONG" userId="233f042c-09e9-4a0c-9043-d675a582571a" providerId="ADAL" clId="{88CDF73B-00C2-8E4D-992B-26A60381A08A}" dt="2022-09-19T05:13:47.100" v="138" actId="2696"/>
        <pc:sldMkLst>
          <pc:docMk/>
          <pc:sldMk cId="69326609" sldId="667"/>
        </pc:sldMkLst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69326609" sldId="667"/>
            <ac:spMk id="2" creationId="{A3C2C8AE-1F8C-4BC7-8C83-4F4BCED35FA3}"/>
          </ac:spMkLst>
        </pc:spChg>
        <pc:spChg chg="mod ord">
          <ac:chgData name="Chi Kit Ken FONG" userId="233f042c-09e9-4a0c-9043-d675a582571a" providerId="ADAL" clId="{88CDF73B-00C2-8E4D-992B-26A60381A08A}" dt="2022-09-19T03:13:03.504" v="52" actId="27636"/>
          <ac:spMkLst>
            <pc:docMk/>
            <pc:sldMk cId="69326609" sldId="667"/>
            <ac:spMk id="3" creationId="{41779DB0-A119-481A-8018-C2221F881560}"/>
          </ac:spMkLst>
        </pc:spChg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69326609" sldId="667"/>
            <ac:spMk id="4" creationId="{EC04D757-7F61-4E23-99CC-DB10FF7DFC6C}"/>
          </ac:spMkLst>
        </pc:spChg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69326609" sldId="667"/>
            <ac:spMk id="5" creationId="{ECE5E47E-BD53-441E-8CF2-EFFC138B9AF7}"/>
          </ac:spMkLst>
        </pc:spChg>
      </pc:sldChg>
      <pc:sldChg chg="del">
        <pc:chgData name="Chi Kit Ken FONG" userId="233f042c-09e9-4a0c-9043-d675a582571a" providerId="ADAL" clId="{88CDF73B-00C2-8E4D-992B-26A60381A08A}" dt="2022-09-19T05:13:39.616" v="137" actId="18676"/>
        <pc:sldMkLst>
          <pc:docMk/>
          <pc:sldMk cId="2876699674" sldId="673"/>
        </pc:sldMkLst>
      </pc:sldChg>
      <pc:sldChg chg="del">
        <pc:chgData name="Chi Kit Ken FONG" userId="233f042c-09e9-4a0c-9043-d675a582571a" providerId="ADAL" clId="{88CDF73B-00C2-8E4D-992B-26A60381A08A}" dt="2022-09-19T05:13:39.616" v="137" actId="18676"/>
        <pc:sldMkLst>
          <pc:docMk/>
          <pc:sldMk cId="2727754239" sldId="674"/>
        </pc:sldMkLst>
      </pc:sldChg>
      <pc:sldChg chg="del">
        <pc:chgData name="Chi Kit Ken FONG" userId="233f042c-09e9-4a0c-9043-d675a582571a" providerId="ADAL" clId="{88CDF73B-00C2-8E4D-992B-26A60381A08A}" dt="2022-09-19T05:13:39.616" v="137" actId="18676"/>
        <pc:sldMkLst>
          <pc:docMk/>
          <pc:sldMk cId="3072110257" sldId="675"/>
        </pc:sldMkLst>
      </pc:sldChg>
      <pc:sldChg chg="del">
        <pc:chgData name="Chi Kit Ken FONG" userId="233f042c-09e9-4a0c-9043-d675a582571a" providerId="ADAL" clId="{88CDF73B-00C2-8E4D-992B-26A60381A08A}" dt="2022-09-19T05:13:39.616" v="137" actId="18676"/>
        <pc:sldMkLst>
          <pc:docMk/>
          <pc:sldMk cId="3846314959" sldId="676"/>
        </pc:sldMkLst>
      </pc:sldChg>
      <pc:sldChg chg="del">
        <pc:chgData name="Chi Kit Ken FONG" userId="233f042c-09e9-4a0c-9043-d675a582571a" providerId="ADAL" clId="{88CDF73B-00C2-8E4D-992B-26A60381A08A}" dt="2022-09-19T05:13:39.616" v="137" actId="18676"/>
        <pc:sldMkLst>
          <pc:docMk/>
          <pc:sldMk cId="4109845784" sldId="679"/>
        </pc:sldMkLst>
      </pc:sldChg>
      <pc:sldChg chg="del">
        <pc:chgData name="Chi Kit Ken FONG" userId="233f042c-09e9-4a0c-9043-d675a582571a" providerId="ADAL" clId="{88CDF73B-00C2-8E4D-992B-26A60381A08A}" dt="2022-09-19T05:13:39.616" v="137" actId="18676"/>
        <pc:sldMkLst>
          <pc:docMk/>
          <pc:sldMk cId="55816015" sldId="680"/>
        </pc:sldMkLst>
      </pc:sldChg>
      <pc:sldChg chg="del">
        <pc:chgData name="Chi Kit Ken FONG" userId="233f042c-09e9-4a0c-9043-d675a582571a" providerId="ADAL" clId="{88CDF73B-00C2-8E4D-992B-26A60381A08A}" dt="2022-09-19T05:13:39.616" v="137" actId="18676"/>
        <pc:sldMkLst>
          <pc:docMk/>
          <pc:sldMk cId="1332329481" sldId="681"/>
        </pc:sldMkLst>
      </pc:sldChg>
      <pc:sldChg chg="del">
        <pc:chgData name="Chi Kit Ken FONG" userId="233f042c-09e9-4a0c-9043-d675a582571a" providerId="ADAL" clId="{88CDF73B-00C2-8E4D-992B-26A60381A08A}" dt="2022-09-19T05:13:39.616" v="137" actId="18676"/>
        <pc:sldMkLst>
          <pc:docMk/>
          <pc:sldMk cId="3323205609" sldId="682"/>
        </pc:sldMkLst>
      </pc:sldChg>
      <pc:sldChg chg="del">
        <pc:chgData name="Chi Kit Ken FONG" userId="233f042c-09e9-4a0c-9043-d675a582571a" providerId="ADAL" clId="{88CDF73B-00C2-8E4D-992B-26A60381A08A}" dt="2022-09-19T05:13:39.616" v="137" actId="18676"/>
        <pc:sldMkLst>
          <pc:docMk/>
          <pc:sldMk cId="2658123712" sldId="683"/>
        </pc:sldMkLst>
      </pc:sldChg>
      <pc:sldChg chg="del">
        <pc:chgData name="Chi Kit Ken FONG" userId="233f042c-09e9-4a0c-9043-d675a582571a" providerId="ADAL" clId="{88CDF73B-00C2-8E4D-992B-26A60381A08A}" dt="2022-09-19T05:13:39.616" v="137" actId="18676"/>
        <pc:sldMkLst>
          <pc:docMk/>
          <pc:sldMk cId="1235721303" sldId="685"/>
        </pc:sldMkLst>
      </pc:sldChg>
      <pc:sldChg chg="del">
        <pc:chgData name="Chi Kit Ken FONG" userId="233f042c-09e9-4a0c-9043-d675a582571a" providerId="ADAL" clId="{88CDF73B-00C2-8E4D-992B-26A60381A08A}" dt="2022-09-19T05:13:39.616" v="137" actId="18676"/>
        <pc:sldMkLst>
          <pc:docMk/>
          <pc:sldMk cId="614781447" sldId="686"/>
        </pc:sldMkLst>
      </pc:sldChg>
      <pc:sldChg chg="del">
        <pc:chgData name="Chi Kit Ken FONG" userId="233f042c-09e9-4a0c-9043-d675a582571a" providerId="ADAL" clId="{88CDF73B-00C2-8E4D-992B-26A60381A08A}" dt="2022-09-19T05:13:39.616" v="137" actId="18676"/>
        <pc:sldMkLst>
          <pc:docMk/>
          <pc:sldMk cId="550185180" sldId="687"/>
        </pc:sldMkLst>
      </pc:sldChg>
      <pc:sldChg chg="del">
        <pc:chgData name="Chi Kit Ken FONG" userId="233f042c-09e9-4a0c-9043-d675a582571a" providerId="ADAL" clId="{88CDF73B-00C2-8E4D-992B-26A60381A08A}" dt="2022-09-19T05:13:39.616" v="137" actId="18676"/>
        <pc:sldMkLst>
          <pc:docMk/>
          <pc:sldMk cId="2643847514" sldId="688"/>
        </pc:sldMkLst>
      </pc:sldChg>
      <pc:sldChg chg="del">
        <pc:chgData name="Chi Kit Ken FONG" userId="233f042c-09e9-4a0c-9043-d675a582571a" providerId="ADAL" clId="{88CDF73B-00C2-8E4D-992B-26A60381A08A}" dt="2022-09-19T05:13:39.616" v="137" actId="18676"/>
        <pc:sldMkLst>
          <pc:docMk/>
          <pc:sldMk cId="2017355466" sldId="689"/>
        </pc:sldMkLst>
      </pc:sldChg>
      <pc:sldChg chg="modSp add mod modClrScheme chgLayout">
        <pc:chgData name="Chi Kit Ken FONG" userId="233f042c-09e9-4a0c-9043-d675a582571a" providerId="ADAL" clId="{88CDF73B-00C2-8E4D-992B-26A60381A08A}" dt="2022-09-19T08:05:32.328" v="1026" actId="207"/>
        <pc:sldMkLst>
          <pc:docMk/>
          <pc:sldMk cId="421511711" sldId="690"/>
        </pc:sldMkLst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421511711" sldId="690"/>
            <ac:spMk id="3" creationId="{A5762C70-F54B-2F47-B7F2-B677601D63E9}"/>
          </ac:spMkLst>
        </pc:spChg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421511711" sldId="690"/>
            <ac:spMk id="6" creationId="{6B9695CA-E400-B04B-8CCA-652D211E50E7}"/>
          </ac:spMkLst>
        </pc:spChg>
        <pc:spChg chg="mod ord">
          <ac:chgData name="Chi Kit Ken FONG" userId="233f042c-09e9-4a0c-9043-d675a582571a" providerId="ADAL" clId="{88CDF73B-00C2-8E4D-992B-26A60381A08A}" dt="2022-09-19T08:05:32.328" v="1026" actId="207"/>
          <ac:spMkLst>
            <pc:docMk/>
            <pc:sldMk cId="421511711" sldId="690"/>
            <ac:spMk id="7" creationId="{904D8D32-2D9C-C243-9D7F-5DFED1B535CA}"/>
          </ac:spMkLst>
        </pc:spChg>
        <pc:graphicFrameChg chg="mod ord">
          <ac:chgData name="Chi Kit Ken FONG" userId="233f042c-09e9-4a0c-9043-d675a582571a" providerId="ADAL" clId="{88CDF73B-00C2-8E4D-992B-26A60381A08A}" dt="2022-09-19T05:58:46.282" v="269" actId="1076"/>
          <ac:graphicFrameMkLst>
            <pc:docMk/>
            <pc:sldMk cId="421511711" sldId="690"/>
            <ac:graphicFrameMk id="11" creationId="{A779C609-94BB-E842-B156-57BDD1C0E5D6}"/>
          </ac:graphicFrameMkLst>
        </pc:graphicFrameChg>
      </pc:sldChg>
      <pc:sldChg chg="del">
        <pc:chgData name="Chi Kit Ken FONG" userId="233f042c-09e9-4a0c-9043-d675a582571a" providerId="ADAL" clId="{88CDF73B-00C2-8E4D-992B-26A60381A08A}" dt="2022-09-19T05:13:39.616" v="137" actId="18676"/>
        <pc:sldMkLst>
          <pc:docMk/>
          <pc:sldMk cId="2427434420" sldId="691"/>
        </pc:sldMkLst>
      </pc:sldChg>
      <pc:sldChg chg="del">
        <pc:chgData name="Chi Kit Ken FONG" userId="233f042c-09e9-4a0c-9043-d675a582571a" providerId="ADAL" clId="{88CDF73B-00C2-8E4D-992B-26A60381A08A}" dt="2022-09-19T05:13:39.616" v="137" actId="18676"/>
        <pc:sldMkLst>
          <pc:docMk/>
          <pc:sldMk cId="1570985893" sldId="692"/>
        </pc:sldMkLst>
      </pc:sldChg>
      <pc:sldChg chg="del">
        <pc:chgData name="Chi Kit Ken FONG" userId="233f042c-09e9-4a0c-9043-d675a582571a" providerId="ADAL" clId="{88CDF73B-00C2-8E4D-992B-26A60381A08A}" dt="2022-09-19T05:13:39.616" v="137" actId="18676"/>
        <pc:sldMkLst>
          <pc:docMk/>
          <pc:sldMk cId="2686581175" sldId="693"/>
        </pc:sldMkLst>
      </pc:sldChg>
      <pc:sldChg chg="del">
        <pc:chgData name="Chi Kit Ken FONG" userId="233f042c-09e9-4a0c-9043-d675a582571a" providerId="ADAL" clId="{88CDF73B-00C2-8E4D-992B-26A60381A08A}" dt="2022-09-19T05:13:39.616" v="137" actId="18676"/>
        <pc:sldMkLst>
          <pc:docMk/>
          <pc:sldMk cId="3035518597" sldId="694"/>
        </pc:sldMkLst>
      </pc:sldChg>
      <pc:sldChg chg="del">
        <pc:chgData name="Chi Kit Ken FONG" userId="233f042c-09e9-4a0c-9043-d675a582571a" providerId="ADAL" clId="{88CDF73B-00C2-8E4D-992B-26A60381A08A}" dt="2022-09-19T05:13:39.616" v="137" actId="18676"/>
        <pc:sldMkLst>
          <pc:docMk/>
          <pc:sldMk cId="1540274459" sldId="695"/>
        </pc:sldMkLst>
      </pc:sldChg>
      <pc:sldChg chg="del">
        <pc:chgData name="Chi Kit Ken FONG" userId="233f042c-09e9-4a0c-9043-d675a582571a" providerId="ADAL" clId="{88CDF73B-00C2-8E4D-992B-26A60381A08A}" dt="2022-09-19T05:13:39.616" v="137" actId="18676"/>
        <pc:sldMkLst>
          <pc:docMk/>
          <pc:sldMk cId="3976503179" sldId="696"/>
        </pc:sldMkLst>
      </pc:sldChg>
      <pc:sldChg chg="del">
        <pc:chgData name="Chi Kit Ken FONG" userId="233f042c-09e9-4a0c-9043-d675a582571a" providerId="ADAL" clId="{88CDF73B-00C2-8E4D-992B-26A60381A08A}" dt="2022-09-19T05:13:39.616" v="137" actId="18676"/>
        <pc:sldMkLst>
          <pc:docMk/>
          <pc:sldMk cId="4081957327" sldId="697"/>
        </pc:sldMkLst>
      </pc:sldChg>
      <pc:sldChg chg="del">
        <pc:chgData name="Chi Kit Ken FONG" userId="233f042c-09e9-4a0c-9043-d675a582571a" providerId="ADAL" clId="{88CDF73B-00C2-8E4D-992B-26A60381A08A}" dt="2022-09-19T05:13:39.616" v="137" actId="18676"/>
        <pc:sldMkLst>
          <pc:docMk/>
          <pc:sldMk cId="3281630568" sldId="698"/>
        </pc:sldMkLst>
      </pc:sldChg>
      <pc:sldChg chg="del">
        <pc:chgData name="Chi Kit Ken FONG" userId="233f042c-09e9-4a0c-9043-d675a582571a" providerId="ADAL" clId="{88CDF73B-00C2-8E4D-992B-26A60381A08A}" dt="2022-09-19T05:13:39.616" v="137" actId="18676"/>
        <pc:sldMkLst>
          <pc:docMk/>
          <pc:sldMk cId="3763480723" sldId="699"/>
        </pc:sldMkLst>
      </pc:sldChg>
      <pc:sldChg chg="del">
        <pc:chgData name="Chi Kit Ken FONG" userId="233f042c-09e9-4a0c-9043-d675a582571a" providerId="ADAL" clId="{88CDF73B-00C2-8E4D-992B-26A60381A08A}" dt="2022-09-19T05:13:39.616" v="137" actId="18676"/>
        <pc:sldMkLst>
          <pc:docMk/>
          <pc:sldMk cId="0" sldId="700"/>
        </pc:sldMkLst>
      </pc:sldChg>
      <pc:sldChg chg="del">
        <pc:chgData name="Chi Kit Ken FONG" userId="233f042c-09e9-4a0c-9043-d675a582571a" providerId="ADAL" clId="{88CDF73B-00C2-8E4D-992B-26A60381A08A}" dt="2022-09-19T05:13:39.616" v="137" actId="18676"/>
        <pc:sldMkLst>
          <pc:docMk/>
          <pc:sldMk cId="1567469728" sldId="701"/>
        </pc:sldMkLst>
      </pc:sldChg>
      <pc:sldChg chg="del">
        <pc:chgData name="Chi Kit Ken FONG" userId="233f042c-09e9-4a0c-9043-d675a582571a" providerId="ADAL" clId="{88CDF73B-00C2-8E4D-992B-26A60381A08A}" dt="2022-09-19T05:13:39.616" v="137" actId="18676"/>
        <pc:sldMkLst>
          <pc:docMk/>
          <pc:sldMk cId="3380781078" sldId="702"/>
        </pc:sldMkLst>
      </pc:sldChg>
      <pc:sldChg chg="del">
        <pc:chgData name="Chi Kit Ken FONG" userId="233f042c-09e9-4a0c-9043-d675a582571a" providerId="ADAL" clId="{88CDF73B-00C2-8E4D-992B-26A60381A08A}" dt="2022-09-19T05:13:39.616" v="137" actId="18676"/>
        <pc:sldMkLst>
          <pc:docMk/>
          <pc:sldMk cId="1439133924" sldId="703"/>
        </pc:sldMkLst>
      </pc:sldChg>
      <pc:sldChg chg="del">
        <pc:chgData name="Chi Kit Ken FONG" userId="233f042c-09e9-4a0c-9043-d675a582571a" providerId="ADAL" clId="{88CDF73B-00C2-8E4D-992B-26A60381A08A}" dt="2022-09-19T05:13:39.616" v="137" actId="18676"/>
        <pc:sldMkLst>
          <pc:docMk/>
          <pc:sldMk cId="972378399" sldId="704"/>
        </pc:sldMkLst>
      </pc:sldChg>
      <pc:sldChg chg="del">
        <pc:chgData name="Chi Kit Ken FONG" userId="233f042c-09e9-4a0c-9043-d675a582571a" providerId="ADAL" clId="{88CDF73B-00C2-8E4D-992B-26A60381A08A}" dt="2022-09-19T05:13:39.616" v="137" actId="18676"/>
        <pc:sldMkLst>
          <pc:docMk/>
          <pc:sldMk cId="961945528" sldId="705"/>
        </pc:sldMkLst>
      </pc:sldChg>
      <pc:sldChg chg="del">
        <pc:chgData name="Chi Kit Ken FONG" userId="233f042c-09e9-4a0c-9043-d675a582571a" providerId="ADAL" clId="{88CDF73B-00C2-8E4D-992B-26A60381A08A}" dt="2022-09-19T05:13:39.616" v="137" actId="18676"/>
        <pc:sldMkLst>
          <pc:docMk/>
          <pc:sldMk cId="2018708757" sldId="706"/>
        </pc:sldMkLst>
      </pc:sldChg>
      <pc:sldChg chg="del">
        <pc:chgData name="Chi Kit Ken FONG" userId="233f042c-09e9-4a0c-9043-d675a582571a" providerId="ADAL" clId="{88CDF73B-00C2-8E4D-992B-26A60381A08A}" dt="2022-09-19T05:13:39.616" v="137" actId="18676"/>
        <pc:sldMkLst>
          <pc:docMk/>
          <pc:sldMk cId="373480190" sldId="707"/>
        </pc:sldMkLst>
      </pc:sldChg>
      <pc:sldChg chg="del">
        <pc:chgData name="Chi Kit Ken FONG" userId="233f042c-09e9-4a0c-9043-d675a582571a" providerId="ADAL" clId="{88CDF73B-00C2-8E4D-992B-26A60381A08A}" dt="2022-09-19T05:13:39.616" v="137" actId="18676"/>
        <pc:sldMkLst>
          <pc:docMk/>
          <pc:sldMk cId="4184897771" sldId="708"/>
        </pc:sldMkLst>
      </pc:sldChg>
      <pc:sldChg chg="del">
        <pc:chgData name="Chi Kit Ken FONG" userId="233f042c-09e9-4a0c-9043-d675a582571a" providerId="ADAL" clId="{88CDF73B-00C2-8E4D-992B-26A60381A08A}" dt="2022-09-19T05:13:39.616" v="137" actId="18676"/>
        <pc:sldMkLst>
          <pc:docMk/>
          <pc:sldMk cId="3605441034" sldId="709"/>
        </pc:sldMkLst>
      </pc:sldChg>
      <pc:sldChg chg="del">
        <pc:chgData name="Chi Kit Ken FONG" userId="233f042c-09e9-4a0c-9043-d675a582571a" providerId="ADAL" clId="{88CDF73B-00C2-8E4D-992B-26A60381A08A}" dt="2022-09-19T05:13:39.616" v="137" actId="18676"/>
        <pc:sldMkLst>
          <pc:docMk/>
          <pc:sldMk cId="2312019783" sldId="710"/>
        </pc:sldMkLst>
      </pc:sldChg>
      <pc:sldChg chg="del">
        <pc:chgData name="Chi Kit Ken FONG" userId="233f042c-09e9-4a0c-9043-d675a582571a" providerId="ADAL" clId="{88CDF73B-00C2-8E4D-992B-26A60381A08A}" dt="2022-09-19T05:13:39.616" v="137" actId="18676"/>
        <pc:sldMkLst>
          <pc:docMk/>
          <pc:sldMk cId="1425322862" sldId="711"/>
        </pc:sldMkLst>
      </pc:sldChg>
      <pc:sldChg chg="del">
        <pc:chgData name="Chi Kit Ken FONG" userId="233f042c-09e9-4a0c-9043-d675a582571a" providerId="ADAL" clId="{88CDF73B-00C2-8E4D-992B-26A60381A08A}" dt="2022-09-19T05:13:39.616" v="137" actId="18676"/>
        <pc:sldMkLst>
          <pc:docMk/>
          <pc:sldMk cId="760718375" sldId="712"/>
        </pc:sldMkLst>
      </pc:sldChg>
      <pc:sldChg chg="del">
        <pc:chgData name="Chi Kit Ken FONG" userId="233f042c-09e9-4a0c-9043-d675a582571a" providerId="ADAL" clId="{88CDF73B-00C2-8E4D-992B-26A60381A08A}" dt="2022-09-19T05:13:39.616" v="137" actId="18676"/>
        <pc:sldMkLst>
          <pc:docMk/>
          <pc:sldMk cId="1339271433" sldId="713"/>
        </pc:sldMkLst>
      </pc:sldChg>
      <pc:sldChg chg="del">
        <pc:chgData name="Chi Kit Ken FONG" userId="233f042c-09e9-4a0c-9043-d675a582571a" providerId="ADAL" clId="{88CDF73B-00C2-8E4D-992B-26A60381A08A}" dt="2022-09-19T05:13:39.616" v="137" actId="18676"/>
        <pc:sldMkLst>
          <pc:docMk/>
          <pc:sldMk cId="476176481" sldId="714"/>
        </pc:sldMkLst>
      </pc:sldChg>
      <pc:sldChg chg="del">
        <pc:chgData name="Chi Kit Ken FONG" userId="233f042c-09e9-4a0c-9043-d675a582571a" providerId="ADAL" clId="{88CDF73B-00C2-8E4D-992B-26A60381A08A}" dt="2022-09-19T05:13:39.616" v="137" actId="18676"/>
        <pc:sldMkLst>
          <pc:docMk/>
          <pc:sldMk cId="1057029881" sldId="715"/>
        </pc:sldMkLst>
      </pc:sldChg>
      <pc:sldChg chg="del">
        <pc:chgData name="Chi Kit Ken FONG" userId="233f042c-09e9-4a0c-9043-d675a582571a" providerId="ADAL" clId="{88CDF73B-00C2-8E4D-992B-26A60381A08A}" dt="2022-09-19T05:13:39.616" v="137" actId="18676"/>
        <pc:sldMkLst>
          <pc:docMk/>
          <pc:sldMk cId="1100844670" sldId="716"/>
        </pc:sldMkLst>
      </pc:sldChg>
      <pc:sldChg chg="del">
        <pc:chgData name="Chi Kit Ken FONG" userId="233f042c-09e9-4a0c-9043-d675a582571a" providerId="ADAL" clId="{88CDF73B-00C2-8E4D-992B-26A60381A08A}" dt="2022-09-19T05:13:39.616" v="137" actId="18676"/>
        <pc:sldMkLst>
          <pc:docMk/>
          <pc:sldMk cId="859042614" sldId="717"/>
        </pc:sldMkLst>
      </pc:sldChg>
      <pc:sldChg chg="del">
        <pc:chgData name="Chi Kit Ken FONG" userId="233f042c-09e9-4a0c-9043-d675a582571a" providerId="ADAL" clId="{88CDF73B-00C2-8E4D-992B-26A60381A08A}" dt="2022-09-19T05:13:39.616" v="137" actId="18676"/>
        <pc:sldMkLst>
          <pc:docMk/>
          <pc:sldMk cId="1331592704" sldId="718"/>
        </pc:sldMkLst>
      </pc:sldChg>
      <pc:sldChg chg="del">
        <pc:chgData name="Chi Kit Ken FONG" userId="233f042c-09e9-4a0c-9043-d675a582571a" providerId="ADAL" clId="{88CDF73B-00C2-8E4D-992B-26A60381A08A}" dt="2022-09-19T05:13:39.616" v="137" actId="18676"/>
        <pc:sldMkLst>
          <pc:docMk/>
          <pc:sldMk cId="1733422710" sldId="719"/>
        </pc:sldMkLst>
      </pc:sldChg>
      <pc:sldChg chg="del">
        <pc:chgData name="Chi Kit Ken FONG" userId="233f042c-09e9-4a0c-9043-d675a582571a" providerId="ADAL" clId="{88CDF73B-00C2-8E4D-992B-26A60381A08A}" dt="2022-09-19T05:13:39.616" v="137" actId="18676"/>
        <pc:sldMkLst>
          <pc:docMk/>
          <pc:sldMk cId="809639072" sldId="720"/>
        </pc:sldMkLst>
      </pc:sldChg>
      <pc:sldChg chg="del">
        <pc:chgData name="Chi Kit Ken FONG" userId="233f042c-09e9-4a0c-9043-d675a582571a" providerId="ADAL" clId="{88CDF73B-00C2-8E4D-992B-26A60381A08A}" dt="2022-09-19T05:13:39.616" v="137" actId="18676"/>
        <pc:sldMkLst>
          <pc:docMk/>
          <pc:sldMk cId="3433711978" sldId="721"/>
        </pc:sldMkLst>
      </pc:sldChg>
      <pc:sldChg chg="del">
        <pc:chgData name="Chi Kit Ken FONG" userId="233f042c-09e9-4a0c-9043-d675a582571a" providerId="ADAL" clId="{88CDF73B-00C2-8E4D-992B-26A60381A08A}" dt="2022-09-19T05:13:39.616" v="137" actId="18676"/>
        <pc:sldMkLst>
          <pc:docMk/>
          <pc:sldMk cId="2758709503" sldId="722"/>
        </pc:sldMkLst>
      </pc:sldChg>
      <pc:sldChg chg="del">
        <pc:chgData name="Chi Kit Ken FONG" userId="233f042c-09e9-4a0c-9043-d675a582571a" providerId="ADAL" clId="{88CDF73B-00C2-8E4D-992B-26A60381A08A}" dt="2022-09-19T05:13:39.616" v="137" actId="18676"/>
        <pc:sldMkLst>
          <pc:docMk/>
          <pc:sldMk cId="3769615375" sldId="723"/>
        </pc:sldMkLst>
      </pc:sldChg>
      <pc:sldChg chg="del">
        <pc:chgData name="Chi Kit Ken FONG" userId="233f042c-09e9-4a0c-9043-d675a582571a" providerId="ADAL" clId="{88CDF73B-00C2-8E4D-992B-26A60381A08A}" dt="2022-09-19T05:13:39.616" v="137" actId="18676"/>
        <pc:sldMkLst>
          <pc:docMk/>
          <pc:sldMk cId="1521221861" sldId="724"/>
        </pc:sldMkLst>
      </pc:sldChg>
      <pc:sldChg chg="del">
        <pc:chgData name="Chi Kit Ken FONG" userId="233f042c-09e9-4a0c-9043-d675a582571a" providerId="ADAL" clId="{88CDF73B-00C2-8E4D-992B-26A60381A08A}" dt="2022-09-19T05:13:39.616" v="137" actId="18676"/>
        <pc:sldMkLst>
          <pc:docMk/>
          <pc:sldMk cId="631431540" sldId="725"/>
        </pc:sldMkLst>
      </pc:sldChg>
      <pc:sldChg chg="del">
        <pc:chgData name="Chi Kit Ken FONG" userId="233f042c-09e9-4a0c-9043-d675a582571a" providerId="ADAL" clId="{88CDF73B-00C2-8E4D-992B-26A60381A08A}" dt="2022-09-19T05:13:39.616" v="137" actId="18676"/>
        <pc:sldMkLst>
          <pc:docMk/>
          <pc:sldMk cId="665547991" sldId="726"/>
        </pc:sldMkLst>
      </pc:sldChg>
      <pc:sldChg chg="modSp add mod modClrScheme chgLayout">
        <pc:chgData name="Chi Kit Ken FONG" userId="233f042c-09e9-4a0c-9043-d675a582571a" providerId="ADAL" clId="{88CDF73B-00C2-8E4D-992B-26A60381A08A}" dt="2022-09-19T08:07:35.292" v="1030" actId="207"/>
        <pc:sldMkLst>
          <pc:docMk/>
          <pc:sldMk cId="772828178" sldId="727"/>
        </pc:sldMkLst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772828178" sldId="727"/>
            <ac:spMk id="3" creationId="{9979DD33-86CA-E048-A14E-76A481E9433D}"/>
          </ac:spMkLst>
        </pc:spChg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772828178" sldId="727"/>
            <ac:spMk id="4" creationId="{DCDA6423-1EAF-5144-92B1-43C34977FF68}"/>
          </ac:spMkLst>
        </pc:spChg>
        <pc:spChg chg="mod ord">
          <ac:chgData name="Chi Kit Ken FONG" userId="233f042c-09e9-4a0c-9043-d675a582571a" providerId="ADAL" clId="{88CDF73B-00C2-8E4D-992B-26A60381A08A}" dt="2022-09-19T08:07:35.292" v="1030" actId="207"/>
          <ac:spMkLst>
            <pc:docMk/>
            <pc:sldMk cId="772828178" sldId="727"/>
            <ac:spMk id="6" creationId="{E3CEFE96-291B-5345-8485-569F078369A0}"/>
          </ac:spMkLst>
        </pc:spChg>
      </pc:sldChg>
      <pc:sldChg chg="addSp delSp modSp add mod modClrScheme chgLayout">
        <pc:chgData name="Chi Kit Ken FONG" userId="233f042c-09e9-4a0c-9043-d675a582571a" providerId="ADAL" clId="{88CDF73B-00C2-8E4D-992B-26A60381A08A}" dt="2022-09-19T06:33:56.707" v="675" actId="1076"/>
        <pc:sldMkLst>
          <pc:docMk/>
          <pc:sldMk cId="1055314286" sldId="728"/>
        </pc:sldMkLst>
        <pc:spChg chg="add del mod ord">
          <ac:chgData name="Chi Kit Ken FONG" userId="233f042c-09e9-4a0c-9043-d675a582571a" providerId="ADAL" clId="{88CDF73B-00C2-8E4D-992B-26A60381A08A}" dt="2022-09-19T06:33:42.011" v="673" actId="478"/>
          <ac:spMkLst>
            <pc:docMk/>
            <pc:sldMk cId="1055314286" sldId="728"/>
            <ac:spMk id="2" creationId="{016CCC53-4296-2FD0-5B01-F1E0D9706275}"/>
          </ac:spMkLst>
        </pc:spChg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1055314286" sldId="728"/>
            <ac:spMk id="4" creationId="{8B595C05-3E86-40F2-99F5-31DA039F3543}"/>
          </ac:spMkLst>
        </pc:spChg>
        <pc:spChg chg="mod ord">
          <ac:chgData name="Chi Kit Ken FONG" userId="233f042c-09e9-4a0c-9043-d675a582571a" providerId="ADAL" clId="{88CDF73B-00C2-8E4D-992B-26A60381A08A}" dt="2022-09-19T06:33:56.707" v="675" actId="1076"/>
          <ac:spMkLst>
            <pc:docMk/>
            <pc:sldMk cId="1055314286" sldId="728"/>
            <ac:spMk id="5" creationId="{FDBD0B14-8020-4BD8-944C-376F45E6B4B9}"/>
          </ac:spMkLst>
        </pc:spChg>
      </pc:sldChg>
      <pc:sldChg chg="del">
        <pc:chgData name="Chi Kit Ken FONG" userId="233f042c-09e9-4a0c-9043-d675a582571a" providerId="ADAL" clId="{88CDF73B-00C2-8E4D-992B-26A60381A08A}" dt="2022-09-19T05:13:39.616" v="137" actId="18676"/>
        <pc:sldMkLst>
          <pc:docMk/>
          <pc:sldMk cId="514640758" sldId="729"/>
        </pc:sldMkLst>
      </pc:sldChg>
      <pc:sldChg chg="del">
        <pc:chgData name="Chi Kit Ken FONG" userId="233f042c-09e9-4a0c-9043-d675a582571a" providerId="ADAL" clId="{88CDF73B-00C2-8E4D-992B-26A60381A08A}" dt="2022-09-19T05:13:39.616" v="137" actId="18676"/>
        <pc:sldMkLst>
          <pc:docMk/>
          <pc:sldMk cId="2113787444" sldId="730"/>
        </pc:sldMkLst>
      </pc:sldChg>
      <pc:sldChg chg="del">
        <pc:chgData name="Chi Kit Ken FONG" userId="233f042c-09e9-4a0c-9043-d675a582571a" providerId="ADAL" clId="{88CDF73B-00C2-8E4D-992B-26A60381A08A}" dt="2022-09-19T05:13:39.616" v="137" actId="18676"/>
        <pc:sldMkLst>
          <pc:docMk/>
          <pc:sldMk cId="609993630" sldId="731"/>
        </pc:sldMkLst>
      </pc:sldChg>
      <pc:sldChg chg="del">
        <pc:chgData name="Chi Kit Ken FONG" userId="233f042c-09e9-4a0c-9043-d675a582571a" providerId="ADAL" clId="{88CDF73B-00C2-8E4D-992B-26A60381A08A}" dt="2022-09-19T05:13:39.616" v="137" actId="18676"/>
        <pc:sldMkLst>
          <pc:docMk/>
          <pc:sldMk cId="2531907925" sldId="732"/>
        </pc:sldMkLst>
      </pc:sldChg>
      <pc:sldChg chg="del">
        <pc:chgData name="Chi Kit Ken FONG" userId="233f042c-09e9-4a0c-9043-d675a582571a" providerId="ADAL" clId="{88CDF73B-00C2-8E4D-992B-26A60381A08A}" dt="2022-09-19T05:13:39.616" v="137" actId="18676"/>
        <pc:sldMkLst>
          <pc:docMk/>
          <pc:sldMk cId="2346890074" sldId="733"/>
        </pc:sldMkLst>
      </pc:sldChg>
      <pc:sldChg chg="del">
        <pc:chgData name="Chi Kit Ken FONG" userId="233f042c-09e9-4a0c-9043-d675a582571a" providerId="ADAL" clId="{88CDF73B-00C2-8E4D-992B-26A60381A08A}" dt="2022-09-19T05:13:39.616" v="137" actId="18676"/>
        <pc:sldMkLst>
          <pc:docMk/>
          <pc:sldMk cId="685297199" sldId="734"/>
        </pc:sldMkLst>
      </pc:sldChg>
      <pc:sldChg chg="del">
        <pc:chgData name="Chi Kit Ken FONG" userId="233f042c-09e9-4a0c-9043-d675a582571a" providerId="ADAL" clId="{88CDF73B-00C2-8E4D-992B-26A60381A08A}" dt="2022-09-19T05:13:39.616" v="137" actId="18676"/>
        <pc:sldMkLst>
          <pc:docMk/>
          <pc:sldMk cId="1034566421" sldId="735"/>
        </pc:sldMkLst>
      </pc:sldChg>
      <pc:sldChg chg="addSp delSp modSp add mod modClrScheme chgLayout">
        <pc:chgData name="Chi Kit Ken FONG" userId="233f042c-09e9-4a0c-9043-d675a582571a" providerId="ADAL" clId="{88CDF73B-00C2-8E4D-992B-26A60381A08A}" dt="2022-09-19T05:55:37.828" v="248"/>
        <pc:sldMkLst>
          <pc:docMk/>
          <pc:sldMk cId="1165839547" sldId="736"/>
        </pc:sldMkLst>
        <pc:spChg chg="add del mod ord">
          <ac:chgData name="Chi Kit Ken FONG" userId="233f042c-09e9-4a0c-9043-d675a582571a" providerId="ADAL" clId="{88CDF73B-00C2-8E4D-992B-26A60381A08A}" dt="2022-09-19T05:14:15.855" v="146" actId="478"/>
          <ac:spMkLst>
            <pc:docMk/>
            <pc:sldMk cId="1165839547" sldId="736"/>
            <ac:spMk id="2" creationId="{BB676F28-02BE-1598-61D1-91822589A917}"/>
          </ac:spMkLst>
        </pc:spChg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1165839547" sldId="736"/>
            <ac:spMk id="3" creationId="{611F8C07-51E2-4547-8B2C-2B0E3062AC24}"/>
          </ac:spMkLst>
        </pc:spChg>
        <pc:spChg chg="mod ord">
          <ac:chgData name="Chi Kit Ken FONG" userId="233f042c-09e9-4a0c-9043-d675a582571a" providerId="ADAL" clId="{88CDF73B-00C2-8E4D-992B-26A60381A08A}" dt="2022-09-19T05:14:24.005" v="149" actId="14100"/>
          <ac:spMkLst>
            <pc:docMk/>
            <pc:sldMk cId="1165839547" sldId="736"/>
            <ac:spMk id="11" creationId="{5AD311B7-1F93-4E95-BDE1-E364953D2944}"/>
          </ac:spMkLst>
        </pc:spChg>
        <pc:picChg chg="add del mod">
          <ac:chgData name="Chi Kit Ken FONG" userId="233f042c-09e9-4a0c-9043-d675a582571a" providerId="ADAL" clId="{88CDF73B-00C2-8E4D-992B-26A60381A08A}" dt="2022-09-19T05:55:37.130" v="247" actId="478"/>
          <ac:picMkLst>
            <pc:docMk/>
            <pc:sldMk cId="1165839547" sldId="736"/>
            <ac:picMk id="4" creationId="{585EEE28-9B2C-ED30-C427-458C991C976E}"/>
          </ac:picMkLst>
        </pc:picChg>
        <pc:picChg chg="add mod">
          <ac:chgData name="Chi Kit Ken FONG" userId="233f042c-09e9-4a0c-9043-d675a582571a" providerId="ADAL" clId="{88CDF73B-00C2-8E4D-992B-26A60381A08A}" dt="2022-09-19T05:55:37.828" v="248"/>
          <ac:picMkLst>
            <pc:docMk/>
            <pc:sldMk cId="1165839547" sldId="736"/>
            <ac:picMk id="5" creationId="{4633C5D9-0536-DAAC-C40E-06A815E2C697}"/>
          </ac:picMkLst>
        </pc:picChg>
        <pc:picChg chg="del mod">
          <ac:chgData name="Chi Kit Ken FONG" userId="233f042c-09e9-4a0c-9043-d675a582571a" providerId="ADAL" clId="{88CDF73B-00C2-8E4D-992B-26A60381A08A}" dt="2022-09-19T05:14:21.527" v="148" actId="21"/>
          <ac:picMkLst>
            <pc:docMk/>
            <pc:sldMk cId="1165839547" sldId="736"/>
            <ac:picMk id="6" creationId="{ED8AA076-95C6-4C16-8855-662C665E5CC5}"/>
          </ac:picMkLst>
        </pc:picChg>
      </pc:sldChg>
      <pc:sldChg chg="addSp delSp modSp add mod setBg modClrScheme delDesignElem chgLayout">
        <pc:chgData name="Chi Kit Ken FONG" userId="233f042c-09e9-4a0c-9043-d675a582571a" providerId="ADAL" clId="{88CDF73B-00C2-8E4D-992B-26A60381A08A}" dt="2022-09-19T03:13:34.020" v="91" actId="1076"/>
        <pc:sldMkLst>
          <pc:docMk/>
          <pc:sldMk cId="4241653980" sldId="737"/>
        </pc:sldMkLst>
        <pc:spChg chg="add del mod ord">
          <ac:chgData name="Chi Kit Ken FONG" userId="233f042c-09e9-4a0c-9043-d675a582571a" providerId="ADAL" clId="{88CDF73B-00C2-8E4D-992B-26A60381A08A}" dt="2022-09-19T03:13:18.763" v="86" actId="700"/>
          <ac:spMkLst>
            <pc:docMk/>
            <pc:sldMk cId="4241653980" sldId="737"/>
            <ac:spMk id="2" creationId="{4137462E-B085-268E-ED49-FEB218A1266B}"/>
          </ac:spMkLst>
        </pc:spChg>
        <pc:spChg chg="mod ord">
          <ac:chgData name="Chi Kit Ken FONG" userId="233f042c-09e9-4a0c-9043-d675a582571a" providerId="ADAL" clId="{88CDF73B-00C2-8E4D-992B-26A60381A08A}" dt="2022-09-19T03:13:18.763" v="86" actId="700"/>
          <ac:spMkLst>
            <pc:docMk/>
            <pc:sldMk cId="4241653980" sldId="737"/>
            <ac:spMk id="5" creationId="{256339E6-8439-436C-B067-8FAD9C06C5BA}"/>
          </ac:spMkLst>
        </pc:spChg>
        <pc:spChg chg="mod ord">
          <ac:chgData name="Chi Kit Ken FONG" userId="233f042c-09e9-4a0c-9043-d675a582571a" providerId="ADAL" clId="{88CDF73B-00C2-8E4D-992B-26A60381A08A}" dt="2022-09-19T03:13:34.020" v="91" actId="1076"/>
          <ac:spMkLst>
            <pc:docMk/>
            <pc:sldMk cId="4241653980" sldId="737"/>
            <ac:spMk id="6" creationId="{C2882155-6FD9-4868-BCA5-02C8C26E1C36}"/>
          </ac:spMkLst>
        </pc:spChg>
        <pc:spChg chg="del">
          <ac:chgData name="Chi Kit Ken FONG" userId="233f042c-09e9-4a0c-9043-d675a582571a" providerId="ADAL" clId="{88CDF73B-00C2-8E4D-992B-26A60381A08A}" dt="2022-09-19T03:12:45.956" v="11"/>
          <ac:spMkLst>
            <pc:docMk/>
            <pc:sldMk cId="4241653980" sldId="737"/>
            <ac:spMk id="15" creationId="{F6B7BFBD-C488-4B5B-ABE5-8256F3FFB048}"/>
          </ac:spMkLst>
        </pc:spChg>
        <pc:spChg chg="del">
          <ac:chgData name="Chi Kit Ken FONG" userId="233f042c-09e9-4a0c-9043-d675a582571a" providerId="ADAL" clId="{88CDF73B-00C2-8E4D-992B-26A60381A08A}" dt="2022-09-19T03:12:45.956" v="11"/>
          <ac:spMkLst>
            <pc:docMk/>
            <pc:sldMk cId="4241653980" sldId="737"/>
            <ac:spMk id="17" creationId="{2BA7674F-A261-445A-AE3A-A0AA30620EC8}"/>
          </ac:spMkLst>
        </pc:spChg>
        <pc:spChg chg="del">
          <ac:chgData name="Chi Kit Ken FONG" userId="233f042c-09e9-4a0c-9043-d675a582571a" providerId="ADAL" clId="{88CDF73B-00C2-8E4D-992B-26A60381A08A}" dt="2022-09-19T03:12:45.956" v="11"/>
          <ac:spMkLst>
            <pc:docMk/>
            <pc:sldMk cId="4241653980" sldId="737"/>
            <ac:spMk id="19" creationId="{BA53A58C-A067-4B87-B48C-CB90C1FA0FEE}"/>
          </ac:spMkLst>
        </pc:spChg>
        <pc:grpChg chg="del">
          <ac:chgData name="Chi Kit Ken FONG" userId="233f042c-09e9-4a0c-9043-d675a582571a" providerId="ADAL" clId="{88CDF73B-00C2-8E4D-992B-26A60381A08A}" dt="2022-09-19T03:12:45.956" v="11"/>
          <ac:grpSpMkLst>
            <pc:docMk/>
            <pc:sldMk cId="4241653980" sldId="737"/>
            <ac:grpSpMk id="11" creationId="{8C89EA62-F38E-4285-A105-C5E1BD360093}"/>
          </ac:grpSpMkLst>
        </pc:grpChg>
      </pc:sldChg>
      <pc:sldChg chg="modSp add mod modClrScheme chgLayout">
        <pc:chgData name="Chi Kit Ken FONG" userId="233f042c-09e9-4a0c-9043-d675a582571a" providerId="ADAL" clId="{88CDF73B-00C2-8E4D-992B-26A60381A08A}" dt="2022-09-19T07:04:20.277" v="1016" actId="207"/>
        <pc:sldMkLst>
          <pc:docMk/>
          <pc:sldMk cId="840993053" sldId="738"/>
        </pc:sldMkLst>
        <pc:spChg chg="mod">
          <ac:chgData name="Chi Kit Ken FONG" userId="233f042c-09e9-4a0c-9043-d675a582571a" providerId="ADAL" clId="{88CDF73B-00C2-8E4D-992B-26A60381A08A}" dt="2022-09-19T05:56:08.143" v="251" actId="1076"/>
          <ac:spMkLst>
            <pc:docMk/>
            <pc:sldMk cId="840993053" sldId="738"/>
            <ac:spMk id="2" creationId="{23C736F8-A9DA-434F-85C0-17B0D53FF3D5}"/>
          </ac:spMkLst>
        </pc:spChg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840993053" sldId="738"/>
            <ac:spMk id="4" creationId="{8B595C05-3E86-40F2-99F5-31DA039F3543}"/>
          </ac:spMkLst>
        </pc:spChg>
        <pc:spChg chg="mod ord">
          <ac:chgData name="Chi Kit Ken FONG" userId="233f042c-09e9-4a0c-9043-d675a582571a" providerId="ADAL" clId="{88CDF73B-00C2-8E4D-992B-26A60381A08A}" dt="2022-09-19T05:14:48.761" v="154" actId="1076"/>
          <ac:spMkLst>
            <pc:docMk/>
            <pc:sldMk cId="840993053" sldId="738"/>
            <ac:spMk id="5" creationId="{FDBD0B14-8020-4BD8-944C-376F45E6B4B9}"/>
          </ac:spMkLst>
        </pc:spChg>
        <pc:spChg chg="mod ord">
          <ac:chgData name="Chi Kit Ken FONG" userId="233f042c-09e9-4a0c-9043-d675a582571a" providerId="ADAL" clId="{88CDF73B-00C2-8E4D-992B-26A60381A08A}" dt="2022-09-19T07:04:20.277" v="1016" actId="207"/>
          <ac:spMkLst>
            <pc:docMk/>
            <pc:sldMk cId="840993053" sldId="738"/>
            <ac:spMk id="6" creationId="{4F55A4A5-EC60-4DA3-86CE-818ECDB2E207}"/>
          </ac:spMkLst>
        </pc:spChg>
        <pc:spChg chg="mod">
          <ac:chgData name="Chi Kit Ken FONG" userId="233f042c-09e9-4a0c-9043-d675a582571a" providerId="ADAL" clId="{88CDF73B-00C2-8E4D-992B-26A60381A08A}" dt="2022-09-19T05:56:08.143" v="251" actId="1076"/>
          <ac:spMkLst>
            <pc:docMk/>
            <pc:sldMk cId="840993053" sldId="738"/>
            <ac:spMk id="7" creationId="{5480FE8E-8B7B-4CD8-96BB-0A3992D95651}"/>
          </ac:spMkLst>
        </pc:spChg>
        <pc:grpChg chg="mod">
          <ac:chgData name="Chi Kit Ken FONG" userId="233f042c-09e9-4a0c-9043-d675a582571a" providerId="ADAL" clId="{88CDF73B-00C2-8E4D-992B-26A60381A08A}" dt="2022-09-19T05:56:08.143" v="251" actId="1076"/>
          <ac:grpSpMkLst>
            <pc:docMk/>
            <pc:sldMk cId="840993053" sldId="738"/>
            <ac:grpSpMk id="3" creationId="{A32D6B97-3AB1-4881-A4A0-F98014AA3A9F}"/>
          </ac:grpSpMkLst>
        </pc:grpChg>
      </pc:sldChg>
      <pc:sldChg chg="modSp add mod modClrScheme chgLayout">
        <pc:chgData name="Chi Kit Ken FONG" userId="233f042c-09e9-4a0c-9043-d675a582571a" providerId="ADAL" clId="{88CDF73B-00C2-8E4D-992B-26A60381A08A}" dt="2022-09-19T07:05:40.676" v="1020" actId="207"/>
        <pc:sldMkLst>
          <pc:docMk/>
          <pc:sldMk cId="235199381" sldId="739"/>
        </pc:sldMkLst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235199381" sldId="739"/>
            <ac:spMk id="4" creationId="{8B595C05-3E86-40F2-99F5-31DA039F3543}"/>
          </ac:spMkLst>
        </pc:spChg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235199381" sldId="739"/>
            <ac:spMk id="5" creationId="{FDBD0B14-8020-4BD8-944C-376F45E6B4B9}"/>
          </ac:spMkLst>
        </pc:spChg>
        <pc:spChg chg="mod ord">
          <ac:chgData name="Chi Kit Ken FONG" userId="233f042c-09e9-4a0c-9043-d675a582571a" providerId="ADAL" clId="{88CDF73B-00C2-8E4D-992B-26A60381A08A}" dt="2022-09-19T07:05:40.676" v="1020" actId="207"/>
          <ac:spMkLst>
            <pc:docMk/>
            <pc:sldMk cId="235199381" sldId="739"/>
            <ac:spMk id="6" creationId="{4F55A4A5-EC60-4DA3-86CE-818ECDB2E207}"/>
          </ac:spMkLst>
        </pc:spChg>
      </pc:sldChg>
      <pc:sldChg chg="addSp delSp modSp add mod modClrScheme chgLayout">
        <pc:chgData name="Chi Kit Ken FONG" userId="233f042c-09e9-4a0c-9043-d675a582571a" providerId="ADAL" clId="{88CDF73B-00C2-8E4D-992B-26A60381A08A}" dt="2022-09-19T05:58:03.044" v="261" actId="478"/>
        <pc:sldMkLst>
          <pc:docMk/>
          <pc:sldMk cId="3920294457" sldId="740"/>
        </pc:sldMkLst>
        <pc:spChg chg="add del mod ord">
          <ac:chgData name="Chi Kit Ken FONG" userId="233f042c-09e9-4a0c-9043-d675a582571a" providerId="ADAL" clId="{88CDF73B-00C2-8E4D-992B-26A60381A08A}" dt="2022-09-19T05:57:16.432" v="256" actId="478"/>
          <ac:spMkLst>
            <pc:docMk/>
            <pc:sldMk cId="3920294457" sldId="740"/>
            <ac:spMk id="4" creationId="{5FB1DAEF-8831-0129-99E7-7471891D5831}"/>
          </ac:spMkLst>
        </pc:spChg>
        <pc:spChg chg="add del mod">
          <ac:chgData name="Chi Kit Ken FONG" userId="233f042c-09e9-4a0c-9043-d675a582571a" providerId="ADAL" clId="{88CDF73B-00C2-8E4D-992B-26A60381A08A}" dt="2022-09-19T05:58:02.110" v="260"/>
          <ac:spMkLst>
            <pc:docMk/>
            <pc:sldMk cId="3920294457" sldId="740"/>
            <ac:spMk id="5" creationId="{3D563C5B-D8D1-8993-4988-885BD2CD373B}"/>
          </ac:spMkLst>
        </pc:spChg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3920294457" sldId="740"/>
            <ac:spMk id="567" creationId="{00000000-0000-0000-0000-000000000000}"/>
          </ac:spMkLst>
        </pc:spChg>
        <pc:spChg chg="add del">
          <ac:chgData name="Chi Kit Ken FONG" userId="233f042c-09e9-4a0c-9043-d675a582571a" providerId="ADAL" clId="{88CDF73B-00C2-8E4D-992B-26A60381A08A}" dt="2022-09-19T05:58:03.044" v="261" actId="478"/>
          <ac:spMkLst>
            <pc:docMk/>
            <pc:sldMk cId="3920294457" sldId="740"/>
            <ac:spMk id="568" creationId="{00000000-0000-0000-0000-000000000000}"/>
          </ac:spMkLst>
        </pc:spChg>
      </pc:sldChg>
      <pc:sldChg chg="addSp delSp modSp add mod modClrScheme chgLayout">
        <pc:chgData name="Chi Kit Ken FONG" userId="233f042c-09e9-4a0c-9043-d675a582571a" providerId="ADAL" clId="{88CDF73B-00C2-8E4D-992B-26A60381A08A}" dt="2022-09-19T05:57:23.977" v="257" actId="478"/>
        <pc:sldMkLst>
          <pc:docMk/>
          <pc:sldMk cId="3041663313" sldId="741"/>
        </pc:sldMkLst>
        <pc:spChg chg="add del mod ord">
          <ac:chgData name="Chi Kit Ken FONG" userId="233f042c-09e9-4a0c-9043-d675a582571a" providerId="ADAL" clId="{88CDF73B-00C2-8E4D-992B-26A60381A08A}" dt="2022-09-19T05:57:23.977" v="257" actId="478"/>
          <ac:spMkLst>
            <pc:docMk/>
            <pc:sldMk cId="3041663313" sldId="741"/>
            <ac:spMk id="2" creationId="{8641EB41-B12A-9657-DD08-05A59AF31227}"/>
          </ac:spMkLst>
        </pc:spChg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3041663313" sldId="741"/>
            <ac:spMk id="567" creationId="{00000000-0000-0000-0000-000000000000}"/>
          </ac:spMkLst>
        </pc:spChg>
      </pc:sldChg>
      <pc:sldChg chg="addSp delSp modSp add mod modClrScheme chgLayout">
        <pc:chgData name="Chi Kit Ken FONG" userId="233f042c-09e9-4a0c-9043-d675a582571a" providerId="ADAL" clId="{88CDF73B-00C2-8E4D-992B-26A60381A08A}" dt="2022-09-19T05:58:12.646" v="262" actId="478"/>
        <pc:sldMkLst>
          <pc:docMk/>
          <pc:sldMk cId="1757814285" sldId="742"/>
        </pc:sldMkLst>
        <pc:spChg chg="add del mod ord">
          <ac:chgData name="Chi Kit Ken FONG" userId="233f042c-09e9-4a0c-9043-d675a582571a" providerId="ADAL" clId="{88CDF73B-00C2-8E4D-992B-26A60381A08A}" dt="2022-09-19T05:58:12.646" v="262" actId="478"/>
          <ac:spMkLst>
            <pc:docMk/>
            <pc:sldMk cId="1757814285" sldId="742"/>
            <ac:spMk id="2" creationId="{FD9FDFE7-D15C-573D-6B0E-F91955DF50FC}"/>
          </ac:spMkLst>
        </pc:spChg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1757814285" sldId="742"/>
            <ac:spMk id="567" creationId="{00000000-0000-0000-0000-000000000000}"/>
          </ac:spMkLst>
        </pc:spChg>
      </pc:sldChg>
      <pc:sldChg chg="addSp delSp modSp add mod setBg modClrScheme delDesignElem chgLayout">
        <pc:chgData name="Chi Kit Ken FONG" userId="233f042c-09e9-4a0c-9043-d675a582571a" providerId="ADAL" clId="{88CDF73B-00C2-8E4D-992B-26A60381A08A}" dt="2022-09-19T05:58:26.980" v="265" actId="1076"/>
        <pc:sldMkLst>
          <pc:docMk/>
          <pc:sldMk cId="981663617" sldId="743"/>
        </pc:sldMkLst>
        <pc:spChg chg="add del mod ord">
          <ac:chgData name="Chi Kit Ken FONG" userId="233f042c-09e9-4a0c-9043-d675a582571a" providerId="ADAL" clId="{88CDF73B-00C2-8E4D-992B-26A60381A08A}" dt="2022-09-19T03:13:43.362" v="92" actId="700"/>
          <ac:spMkLst>
            <pc:docMk/>
            <pc:sldMk cId="981663617" sldId="743"/>
            <ac:spMk id="2" creationId="{8250D4AC-00A9-4F8D-6429-BC63FB3A289F}"/>
          </ac:spMkLst>
        </pc:spChg>
        <pc:spChg chg="mod ord">
          <ac:chgData name="Chi Kit Ken FONG" userId="233f042c-09e9-4a0c-9043-d675a582571a" providerId="ADAL" clId="{88CDF73B-00C2-8E4D-992B-26A60381A08A}" dt="2022-09-19T03:13:43.362" v="92" actId="700"/>
          <ac:spMkLst>
            <pc:docMk/>
            <pc:sldMk cId="981663617" sldId="743"/>
            <ac:spMk id="3" creationId="{AF330C7B-3002-459A-8037-24EADFE00C72}"/>
          </ac:spMkLst>
        </pc:spChg>
        <pc:spChg chg="mod ord">
          <ac:chgData name="Chi Kit Ken FONG" userId="233f042c-09e9-4a0c-9043-d675a582571a" providerId="ADAL" clId="{88CDF73B-00C2-8E4D-992B-26A60381A08A}" dt="2022-09-19T05:58:26.980" v="265" actId="1076"/>
          <ac:spMkLst>
            <pc:docMk/>
            <pc:sldMk cId="981663617" sldId="743"/>
            <ac:spMk id="6" creationId="{FA9B4F4C-1311-4081-B796-E286849DC21E}"/>
          </ac:spMkLst>
        </pc:spChg>
        <pc:spChg chg="del">
          <ac:chgData name="Chi Kit Ken FONG" userId="233f042c-09e9-4a0c-9043-d675a582571a" providerId="ADAL" clId="{88CDF73B-00C2-8E4D-992B-26A60381A08A}" dt="2022-09-19T03:12:45.956" v="11"/>
          <ac:spMkLst>
            <pc:docMk/>
            <pc:sldMk cId="981663617" sldId="743"/>
            <ac:spMk id="15" creationId="{F6B7BFBD-C488-4B5B-ABE5-8256F3FFB048}"/>
          </ac:spMkLst>
        </pc:spChg>
        <pc:spChg chg="del">
          <ac:chgData name="Chi Kit Ken FONG" userId="233f042c-09e9-4a0c-9043-d675a582571a" providerId="ADAL" clId="{88CDF73B-00C2-8E4D-992B-26A60381A08A}" dt="2022-09-19T03:12:45.956" v="11"/>
          <ac:spMkLst>
            <pc:docMk/>
            <pc:sldMk cId="981663617" sldId="743"/>
            <ac:spMk id="17" creationId="{2BA7674F-A261-445A-AE3A-A0AA30620EC8}"/>
          </ac:spMkLst>
        </pc:spChg>
        <pc:spChg chg="del">
          <ac:chgData name="Chi Kit Ken FONG" userId="233f042c-09e9-4a0c-9043-d675a582571a" providerId="ADAL" clId="{88CDF73B-00C2-8E4D-992B-26A60381A08A}" dt="2022-09-19T03:12:45.956" v="11"/>
          <ac:spMkLst>
            <pc:docMk/>
            <pc:sldMk cId="981663617" sldId="743"/>
            <ac:spMk id="19" creationId="{BA53A58C-A067-4B87-B48C-CB90C1FA0FEE}"/>
          </ac:spMkLst>
        </pc:spChg>
        <pc:grpChg chg="del">
          <ac:chgData name="Chi Kit Ken FONG" userId="233f042c-09e9-4a0c-9043-d675a582571a" providerId="ADAL" clId="{88CDF73B-00C2-8E4D-992B-26A60381A08A}" dt="2022-09-19T03:12:45.956" v="11"/>
          <ac:grpSpMkLst>
            <pc:docMk/>
            <pc:sldMk cId="981663617" sldId="743"/>
            <ac:grpSpMk id="11" creationId="{8C89EA62-F38E-4285-A105-C5E1BD360093}"/>
          </ac:grpSpMkLst>
        </pc:grpChg>
      </pc:sldChg>
      <pc:sldChg chg="modSp add mod modClrScheme chgLayout">
        <pc:chgData name="Chi Kit Ken FONG" userId="233f042c-09e9-4a0c-9043-d675a582571a" providerId="ADAL" clId="{88CDF73B-00C2-8E4D-992B-26A60381A08A}" dt="2022-09-19T05:58:33.381" v="266" actId="14100"/>
        <pc:sldMkLst>
          <pc:docMk/>
          <pc:sldMk cId="1371135837" sldId="744"/>
        </pc:sldMkLst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1371135837" sldId="744"/>
            <ac:spMk id="4" creationId="{733F1BE5-C402-48E3-834A-104A0F79645A}"/>
          </ac:spMkLst>
        </pc:spChg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1371135837" sldId="744"/>
            <ac:spMk id="5" creationId="{9F5E122D-181C-4B1F-9B38-734FF7AA242D}"/>
          </ac:spMkLst>
        </pc:spChg>
        <pc:spChg chg="mod ord">
          <ac:chgData name="Chi Kit Ken FONG" userId="233f042c-09e9-4a0c-9043-d675a582571a" providerId="ADAL" clId="{88CDF73B-00C2-8E4D-992B-26A60381A08A}" dt="2022-09-19T05:58:33.381" v="266" actId="14100"/>
          <ac:spMkLst>
            <pc:docMk/>
            <pc:sldMk cId="1371135837" sldId="744"/>
            <ac:spMk id="6" creationId="{5F2A979D-5FAC-430A-A51F-57254B05EDE4}"/>
          </ac:spMkLst>
        </pc:spChg>
      </pc:sldChg>
      <pc:sldChg chg="modSp add mod modClrScheme chgLayout">
        <pc:chgData name="Chi Kit Ken FONG" userId="233f042c-09e9-4a0c-9043-d675a582571a" providerId="ADAL" clId="{88CDF73B-00C2-8E4D-992B-26A60381A08A}" dt="2022-09-19T08:05:46.120" v="1027" actId="207"/>
        <pc:sldMkLst>
          <pc:docMk/>
          <pc:sldMk cId="1817925437" sldId="745"/>
        </pc:sldMkLst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1817925437" sldId="745"/>
            <ac:spMk id="3" creationId="{162B18EB-2BCA-497A-92F6-2457C46EB073}"/>
          </ac:spMkLst>
        </pc:spChg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1817925437" sldId="745"/>
            <ac:spMk id="4" creationId="{FFA4E092-AE43-4DBC-8D7A-36B5FC3E99F6}"/>
          </ac:spMkLst>
        </pc:spChg>
        <pc:spChg chg="mod ord">
          <ac:chgData name="Chi Kit Ken FONG" userId="233f042c-09e9-4a0c-9043-d675a582571a" providerId="ADAL" clId="{88CDF73B-00C2-8E4D-992B-26A60381A08A}" dt="2022-09-19T08:05:46.120" v="1027" actId="207"/>
          <ac:spMkLst>
            <pc:docMk/>
            <pc:sldMk cId="1817925437" sldId="745"/>
            <ac:spMk id="5" creationId="{05A3C4FB-480D-4954-83C7-B9E44F8A83A3}"/>
          </ac:spMkLst>
        </pc:spChg>
        <pc:graphicFrameChg chg="mod">
          <ac:chgData name="Chi Kit Ken FONG" userId="233f042c-09e9-4a0c-9043-d675a582571a" providerId="ADAL" clId="{88CDF73B-00C2-8E4D-992B-26A60381A08A}" dt="2022-09-19T06:01:52.200" v="271" actId="1076"/>
          <ac:graphicFrameMkLst>
            <pc:docMk/>
            <pc:sldMk cId="1817925437" sldId="745"/>
            <ac:graphicFrameMk id="12" creationId="{963C256C-B51D-401D-83FB-9CB0DC28FF05}"/>
          </ac:graphicFrameMkLst>
        </pc:graphicFrameChg>
        <pc:graphicFrameChg chg="mod">
          <ac:chgData name="Chi Kit Ken FONG" userId="233f042c-09e9-4a0c-9043-d675a582571a" providerId="ADAL" clId="{88CDF73B-00C2-8E4D-992B-26A60381A08A}" dt="2022-09-19T06:01:52.200" v="271" actId="1076"/>
          <ac:graphicFrameMkLst>
            <pc:docMk/>
            <pc:sldMk cId="1817925437" sldId="745"/>
            <ac:graphicFrameMk id="13" creationId="{EFE50713-445F-472E-95C3-B01C9016FAE4}"/>
          </ac:graphicFrameMkLst>
        </pc:graphicFrameChg>
        <pc:graphicFrameChg chg="mod">
          <ac:chgData name="Chi Kit Ken FONG" userId="233f042c-09e9-4a0c-9043-d675a582571a" providerId="ADAL" clId="{88CDF73B-00C2-8E4D-992B-26A60381A08A}" dt="2022-09-19T06:01:52.200" v="271" actId="1076"/>
          <ac:graphicFrameMkLst>
            <pc:docMk/>
            <pc:sldMk cId="1817925437" sldId="745"/>
            <ac:graphicFrameMk id="14" creationId="{5E2F943F-5886-4DD0-A1A9-C1391504ADAA}"/>
          </ac:graphicFrameMkLst>
        </pc:graphicFrameChg>
      </pc:sldChg>
      <pc:sldChg chg="addSp delSp modSp add mod modClrScheme chgLayout">
        <pc:chgData name="Chi Kit Ken FONG" userId="233f042c-09e9-4a0c-9043-d675a582571a" providerId="ADAL" clId="{88CDF73B-00C2-8E4D-992B-26A60381A08A}" dt="2022-09-19T08:07:19.541" v="1028" actId="207"/>
        <pc:sldMkLst>
          <pc:docMk/>
          <pc:sldMk cId="3210431432" sldId="746"/>
        </pc:sldMkLst>
        <pc:spChg chg="mod">
          <ac:chgData name="Chi Kit Ken FONG" userId="233f042c-09e9-4a0c-9043-d675a582571a" providerId="ADAL" clId="{88CDF73B-00C2-8E4D-992B-26A60381A08A}" dt="2022-09-19T06:02:22.900" v="273" actId="14100"/>
          <ac:spMkLst>
            <pc:docMk/>
            <pc:sldMk cId="3210431432" sldId="746"/>
            <ac:spMk id="2" creationId="{A0831ECC-C498-495B-87A1-1DBA01B223C5}"/>
          </ac:spMkLst>
        </pc:spChg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3210431432" sldId="746"/>
            <ac:spMk id="3" creationId="{162B18EB-2BCA-497A-92F6-2457C46EB073}"/>
          </ac:spMkLst>
        </pc:spChg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3210431432" sldId="746"/>
            <ac:spMk id="4" creationId="{FFA4E092-AE43-4DBC-8D7A-36B5FC3E99F6}"/>
          </ac:spMkLst>
        </pc:spChg>
        <pc:spChg chg="mod">
          <ac:chgData name="Chi Kit Ken FONG" userId="233f042c-09e9-4a0c-9043-d675a582571a" providerId="ADAL" clId="{88CDF73B-00C2-8E4D-992B-26A60381A08A}" dt="2022-09-19T08:07:19.541" v="1028" actId="207"/>
          <ac:spMkLst>
            <pc:docMk/>
            <pc:sldMk cId="3210431432" sldId="746"/>
            <ac:spMk id="5" creationId="{23B2DFE2-09BC-4C36-90B5-E5C3E412F7B3}"/>
          </ac:spMkLst>
        </pc:spChg>
        <pc:spChg chg="add del mod ord">
          <ac:chgData name="Chi Kit Ken FONG" userId="233f042c-09e9-4a0c-9043-d675a582571a" providerId="ADAL" clId="{88CDF73B-00C2-8E4D-992B-26A60381A08A}" dt="2022-09-19T06:02:05.455" v="272" actId="478"/>
          <ac:spMkLst>
            <pc:docMk/>
            <pc:sldMk cId="3210431432" sldId="746"/>
            <ac:spMk id="7" creationId="{09B5E178-B5AC-85B1-A2D5-F1B0FF596AB3}"/>
          </ac:spMkLst>
        </pc:spChg>
      </pc:sldChg>
      <pc:sldChg chg="addSp delSp modSp add mod setBg modClrScheme delDesignElem chgLayout">
        <pc:chgData name="Chi Kit Ken FONG" userId="233f042c-09e9-4a0c-9043-d675a582571a" providerId="ADAL" clId="{88CDF73B-00C2-8E4D-992B-26A60381A08A}" dt="2022-09-19T06:02:42.365" v="280" actId="1035"/>
        <pc:sldMkLst>
          <pc:docMk/>
          <pc:sldMk cId="3364928741" sldId="747"/>
        </pc:sldMkLst>
        <pc:spChg chg="add del mod ord">
          <ac:chgData name="Chi Kit Ken FONG" userId="233f042c-09e9-4a0c-9043-d675a582571a" providerId="ADAL" clId="{88CDF73B-00C2-8E4D-992B-26A60381A08A}" dt="2022-09-19T03:13:48.057" v="93" actId="700"/>
          <ac:spMkLst>
            <pc:docMk/>
            <pc:sldMk cId="3364928741" sldId="747"/>
            <ac:spMk id="2" creationId="{C5DA937F-9082-E8C2-9FBC-F346CDA06783}"/>
          </ac:spMkLst>
        </pc:spChg>
        <pc:spChg chg="mod ord">
          <ac:chgData name="Chi Kit Ken FONG" userId="233f042c-09e9-4a0c-9043-d675a582571a" providerId="ADAL" clId="{88CDF73B-00C2-8E4D-992B-26A60381A08A}" dt="2022-09-19T03:13:48.057" v="93" actId="700"/>
          <ac:spMkLst>
            <pc:docMk/>
            <pc:sldMk cId="3364928741" sldId="747"/>
            <ac:spMk id="3" creationId="{AF330C7B-3002-459A-8037-24EADFE00C72}"/>
          </ac:spMkLst>
        </pc:spChg>
        <pc:spChg chg="mod ord">
          <ac:chgData name="Chi Kit Ken FONG" userId="233f042c-09e9-4a0c-9043-d675a582571a" providerId="ADAL" clId="{88CDF73B-00C2-8E4D-992B-26A60381A08A}" dt="2022-09-19T06:02:42.365" v="280" actId="1035"/>
          <ac:spMkLst>
            <pc:docMk/>
            <pc:sldMk cId="3364928741" sldId="747"/>
            <ac:spMk id="6" creationId="{FA9B4F4C-1311-4081-B796-E286849DC21E}"/>
          </ac:spMkLst>
        </pc:spChg>
        <pc:spChg chg="del">
          <ac:chgData name="Chi Kit Ken FONG" userId="233f042c-09e9-4a0c-9043-d675a582571a" providerId="ADAL" clId="{88CDF73B-00C2-8E4D-992B-26A60381A08A}" dt="2022-09-19T03:12:45.956" v="11"/>
          <ac:spMkLst>
            <pc:docMk/>
            <pc:sldMk cId="3364928741" sldId="747"/>
            <ac:spMk id="34" creationId="{F6B7BFBD-C488-4B5B-ABE5-8256F3FFB048}"/>
          </ac:spMkLst>
        </pc:spChg>
        <pc:spChg chg="del">
          <ac:chgData name="Chi Kit Ken FONG" userId="233f042c-09e9-4a0c-9043-d675a582571a" providerId="ADAL" clId="{88CDF73B-00C2-8E4D-992B-26A60381A08A}" dt="2022-09-19T03:12:45.956" v="11"/>
          <ac:spMkLst>
            <pc:docMk/>
            <pc:sldMk cId="3364928741" sldId="747"/>
            <ac:spMk id="36" creationId="{2BA7674F-A261-445A-AE3A-A0AA30620EC8}"/>
          </ac:spMkLst>
        </pc:spChg>
        <pc:spChg chg="del">
          <ac:chgData name="Chi Kit Ken FONG" userId="233f042c-09e9-4a0c-9043-d675a582571a" providerId="ADAL" clId="{88CDF73B-00C2-8E4D-992B-26A60381A08A}" dt="2022-09-19T03:12:45.956" v="11"/>
          <ac:spMkLst>
            <pc:docMk/>
            <pc:sldMk cId="3364928741" sldId="747"/>
            <ac:spMk id="38" creationId="{BA53A58C-A067-4B87-B48C-CB90C1FA0FEE}"/>
          </ac:spMkLst>
        </pc:spChg>
        <pc:grpChg chg="del">
          <ac:chgData name="Chi Kit Ken FONG" userId="233f042c-09e9-4a0c-9043-d675a582571a" providerId="ADAL" clId="{88CDF73B-00C2-8E4D-992B-26A60381A08A}" dt="2022-09-19T03:12:45.956" v="11"/>
          <ac:grpSpMkLst>
            <pc:docMk/>
            <pc:sldMk cId="3364928741" sldId="747"/>
            <ac:grpSpMk id="30" creationId="{8C89EA62-F38E-4285-A105-C5E1BD360093}"/>
          </ac:grpSpMkLst>
        </pc:grpChg>
      </pc:sldChg>
      <pc:sldChg chg="modSp add mod modClrScheme chgLayout">
        <pc:chgData name="Chi Kit Ken FONG" userId="233f042c-09e9-4a0c-9043-d675a582571a" providerId="ADAL" clId="{88CDF73B-00C2-8E4D-992B-26A60381A08A}" dt="2022-09-19T08:07:54.781" v="1033" actId="1076"/>
        <pc:sldMkLst>
          <pc:docMk/>
          <pc:sldMk cId="1820730002" sldId="748"/>
        </pc:sldMkLst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1820730002" sldId="748"/>
            <ac:spMk id="2" creationId="{D91CCA25-D558-2748-A7A2-531F434DA126}"/>
          </ac:spMkLst>
        </pc:spChg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1820730002" sldId="748"/>
            <ac:spMk id="5" creationId="{DF097653-1060-3249-BF4D-3C5952F44100}"/>
          </ac:spMkLst>
        </pc:spChg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1820730002" sldId="748"/>
            <ac:spMk id="6" creationId="{67ECC7E6-F77E-6745-A539-A708C5C5EC10}"/>
          </ac:spMkLst>
        </pc:spChg>
        <pc:spChg chg="mod ord">
          <ac:chgData name="Chi Kit Ken FONG" userId="233f042c-09e9-4a0c-9043-d675a582571a" providerId="ADAL" clId="{88CDF73B-00C2-8E4D-992B-26A60381A08A}" dt="2022-09-19T06:14:46.797" v="307" actId="1076"/>
          <ac:spMkLst>
            <pc:docMk/>
            <pc:sldMk cId="1820730002" sldId="748"/>
            <ac:spMk id="7" creationId="{D2E602A9-F3DB-F14D-AC55-557E50B16C24}"/>
          </ac:spMkLst>
        </pc:spChg>
        <pc:spChg chg="mod">
          <ac:chgData name="Chi Kit Ken FONG" userId="233f042c-09e9-4a0c-9043-d675a582571a" providerId="ADAL" clId="{88CDF73B-00C2-8E4D-992B-26A60381A08A}" dt="2022-09-19T06:14:35.246" v="304" actId="14100"/>
          <ac:spMkLst>
            <pc:docMk/>
            <pc:sldMk cId="1820730002" sldId="748"/>
            <ac:spMk id="9" creationId="{C4C4DA01-A484-674C-8D3D-8E38055489E1}"/>
          </ac:spMkLst>
        </pc:spChg>
        <pc:spChg chg="mod">
          <ac:chgData name="Chi Kit Ken FONG" userId="233f042c-09e9-4a0c-9043-d675a582571a" providerId="ADAL" clId="{88CDF73B-00C2-8E4D-992B-26A60381A08A}" dt="2022-09-19T08:07:49.937" v="1032" actId="1076"/>
          <ac:spMkLst>
            <pc:docMk/>
            <pc:sldMk cId="1820730002" sldId="748"/>
            <ac:spMk id="10" creationId="{84509511-0EA5-5844-BB0C-EB701DDC04BE}"/>
          </ac:spMkLst>
        </pc:spChg>
        <pc:grpChg chg="mod">
          <ac:chgData name="Chi Kit Ken FONG" userId="233f042c-09e9-4a0c-9043-d675a582571a" providerId="ADAL" clId="{88CDF73B-00C2-8E4D-992B-26A60381A08A}" dt="2022-09-19T08:07:54.781" v="1033" actId="1076"/>
          <ac:grpSpMkLst>
            <pc:docMk/>
            <pc:sldMk cId="1820730002" sldId="748"/>
            <ac:grpSpMk id="3" creationId="{F388B7A9-D559-4608-A2F1-AFC109D93C04}"/>
          </ac:grpSpMkLst>
        </pc:grpChg>
      </pc:sldChg>
      <pc:sldChg chg="modSp add mod modClrScheme chgLayout">
        <pc:chgData name="Chi Kit Ken FONG" userId="233f042c-09e9-4a0c-9043-d675a582571a" providerId="ADAL" clId="{88CDF73B-00C2-8E4D-992B-26A60381A08A}" dt="2022-09-19T08:10:08.346" v="1040" actId="207"/>
        <pc:sldMkLst>
          <pc:docMk/>
          <pc:sldMk cId="2092985050" sldId="749"/>
        </pc:sldMkLst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2092985050" sldId="749"/>
            <ac:spMk id="2" creationId="{92B682DD-2C72-D74A-9DE5-65C6E0E034ED}"/>
          </ac:spMkLst>
        </pc:spChg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2092985050" sldId="749"/>
            <ac:spMk id="5" creationId="{6A6ACCFA-0898-F045-85AC-5B7815E74FCB}"/>
          </ac:spMkLst>
        </pc:spChg>
        <pc:spChg chg="mod ord">
          <ac:chgData name="Chi Kit Ken FONG" userId="233f042c-09e9-4a0c-9043-d675a582571a" providerId="ADAL" clId="{88CDF73B-00C2-8E4D-992B-26A60381A08A}" dt="2022-09-19T08:10:08.346" v="1040" actId="207"/>
          <ac:spMkLst>
            <pc:docMk/>
            <pc:sldMk cId="2092985050" sldId="749"/>
            <ac:spMk id="6" creationId="{87E432CE-3003-A343-970E-E8052B2157AB}"/>
          </ac:spMkLst>
        </pc:spChg>
        <pc:spChg chg="mod">
          <ac:chgData name="Chi Kit Ken FONG" userId="233f042c-09e9-4a0c-9043-d675a582571a" providerId="ADAL" clId="{88CDF73B-00C2-8E4D-992B-26A60381A08A}" dt="2022-09-19T06:09:24.801" v="297" actId="14100"/>
          <ac:spMkLst>
            <pc:docMk/>
            <pc:sldMk cId="2092985050" sldId="749"/>
            <ac:spMk id="7" creationId="{D3DF87C1-F7DC-284C-A2E7-9659C24E5944}"/>
          </ac:spMkLst>
        </pc:spChg>
      </pc:sldChg>
      <pc:sldChg chg="addSp delSp modSp add mod modClrScheme chgLayout">
        <pc:chgData name="Chi Kit Ken FONG" userId="233f042c-09e9-4a0c-9043-d675a582571a" providerId="ADAL" clId="{88CDF73B-00C2-8E4D-992B-26A60381A08A}" dt="2022-09-19T06:26:09.762" v="627" actId="1035"/>
        <pc:sldMkLst>
          <pc:docMk/>
          <pc:sldMk cId="2745938603" sldId="750"/>
        </pc:sldMkLst>
        <pc:spChg chg="add del mod ord">
          <ac:chgData name="Chi Kit Ken FONG" userId="233f042c-09e9-4a0c-9043-d675a582571a" providerId="ADAL" clId="{88CDF73B-00C2-8E4D-992B-26A60381A08A}" dt="2022-09-19T06:09:33.708" v="298" actId="478"/>
          <ac:spMkLst>
            <pc:docMk/>
            <pc:sldMk cId="2745938603" sldId="750"/>
            <ac:spMk id="2" creationId="{7CC69519-F4C6-8DF9-0508-2347B78A2826}"/>
          </ac:spMkLst>
        </pc:spChg>
        <pc:spChg chg="add del mod ord">
          <ac:chgData name="Chi Kit Ken FONG" userId="233f042c-09e9-4a0c-9043-d675a582571a" providerId="ADAL" clId="{88CDF73B-00C2-8E4D-992B-26A60381A08A}" dt="2022-09-19T06:09:35.768" v="299" actId="478"/>
          <ac:spMkLst>
            <pc:docMk/>
            <pc:sldMk cId="2745938603" sldId="750"/>
            <ac:spMk id="3" creationId="{6C48BB00-DEF2-8380-F09C-FD575318E89B}"/>
          </ac:spMkLst>
        </pc:spChg>
        <pc:spChg chg="mod">
          <ac:chgData name="Chi Kit Ken FONG" userId="233f042c-09e9-4a0c-9043-d675a582571a" providerId="ADAL" clId="{88CDF73B-00C2-8E4D-992B-26A60381A08A}" dt="2022-09-19T06:17:23.610" v="353" actId="948"/>
          <ac:spMkLst>
            <pc:docMk/>
            <pc:sldMk cId="2745938603" sldId="750"/>
            <ac:spMk id="343" creationId="{00000000-0000-0000-0000-000000000000}"/>
          </ac:spMkLst>
        </pc:spChg>
        <pc:cxnChg chg="add del mod">
          <ac:chgData name="Chi Kit Ken FONG" userId="233f042c-09e9-4a0c-9043-d675a582571a" providerId="ADAL" clId="{88CDF73B-00C2-8E4D-992B-26A60381A08A}" dt="2022-09-19T06:16:21.118" v="313"/>
          <ac:cxnSpMkLst>
            <pc:docMk/>
            <pc:sldMk cId="2745938603" sldId="750"/>
            <ac:cxnSpMk id="4" creationId="{5C8F7C10-DED2-B4A7-D6DF-BFBE0FAA5814}"/>
          </ac:cxnSpMkLst>
        </pc:cxnChg>
        <pc:cxnChg chg="add del mod">
          <ac:chgData name="Chi Kit Ken FONG" userId="233f042c-09e9-4a0c-9043-d675a582571a" providerId="ADAL" clId="{88CDF73B-00C2-8E4D-992B-26A60381A08A}" dt="2022-09-19T06:16:21.118" v="313"/>
          <ac:cxnSpMkLst>
            <pc:docMk/>
            <pc:sldMk cId="2745938603" sldId="750"/>
            <ac:cxnSpMk id="5" creationId="{858B495B-A56D-48F2-75B8-78A34B47F82F}"/>
          </ac:cxnSpMkLst>
        </pc:cxnChg>
        <pc:cxnChg chg="add del mod">
          <ac:chgData name="Chi Kit Ken FONG" userId="233f042c-09e9-4a0c-9043-d675a582571a" providerId="ADAL" clId="{88CDF73B-00C2-8E4D-992B-26A60381A08A}" dt="2022-09-19T06:16:21.118" v="313"/>
          <ac:cxnSpMkLst>
            <pc:docMk/>
            <pc:sldMk cId="2745938603" sldId="750"/>
            <ac:cxnSpMk id="6" creationId="{0F948ACB-F724-91DF-5272-C09D15AC4893}"/>
          </ac:cxnSpMkLst>
        </pc:cxnChg>
        <pc:cxnChg chg="add del mod">
          <ac:chgData name="Chi Kit Ken FONG" userId="233f042c-09e9-4a0c-9043-d675a582571a" providerId="ADAL" clId="{88CDF73B-00C2-8E4D-992B-26A60381A08A}" dt="2022-09-19T06:16:21.118" v="313"/>
          <ac:cxnSpMkLst>
            <pc:docMk/>
            <pc:sldMk cId="2745938603" sldId="750"/>
            <ac:cxnSpMk id="7" creationId="{2D510F36-7DDA-F014-4EAB-8713EBABCD85}"/>
          </ac:cxnSpMkLst>
        </pc:cxnChg>
        <pc:cxnChg chg="add del mod">
          <ac:chgData name="Chi Kit Ken FONG" userId="233f042c-09e9-4a0c-9043-d675a582571a" providerId="ADAL" clId="{88CDF73B-00C2-8E4D-992B-26A60381A08A}" dt="2022-09-19T06:16:21.118" v="313"/>
          <ac:cxnSpMkLst>
            <pc:docMk/>
            <pc:sldMk cId="2745938603" sldId="750"/>
            <ac:cxnSpMk id="8" creationId="{DAE3AEB2-E838-3519-6671-D56E1FFC36D2}"/>
          </ac:cxnSpMkLst>
        </pc:cxnChg>
        <pc:cxnChg chg="add del mod">
          <ac:chgData name="Chi Kit Ken FONG" userId="233f042c-09e9-4a0c-9043-d675a582571a" providerId="ADAL" clId="{88CDF73B-00C2-8E4D-992B-26A60381A08A}" dt="2022-09-19T06:16:21.118" v="313"/>
          <ac:cxnSpMkLst>
            <pc:docMk/>
            <pc:sldMk cId="2745938603" sldId="750"/>
            <ac:cxnSpMk id="9" creationId="{85C114D2-AF4C-9F14-6F4D-A3B6805EFD46}"/>
          </ac:cxnSpMkLst>
        </pc:cxnChg>
        <pc:cxnChg chg="add del mod">
          <ac:chgData name="Chi Kit Ken FONG" userId="233f042c-09e9-4a0c-9043-d675a582571a" providerId="ADAL" clId="{88CDF73B-00C2-8E4D-992B-26A60381A08A}" dt="2022-09-19T06:16:21.118" v="313"/>
          <ac:cxnSpMkLst>
            <pc:docMk/>
            <pc:sldMk cId="2745938603" sldId="750"/>
            <ac:cxnSpMk id="10" creationId="{2AED7705-40FD-65EC-3739-E38F84AEAC4F}"/>
          </ac:cxnSpMkLst>
        </pc:cxnChg>
        <pc:cxnChg chg="add del mod">
          <ac:chgData name="Chi Kit Ken FONG" userId="233f042c-09e9-4a0c-9043-d675a582571a" providerId="ADAL" clId="{88CDF73B-00C2-8E4D-992B-26A60381A08A}" dt="2022-09-19T06:16:21.118" v="313"/>
          <ac:cxnSpMkLst>
            <pc:docMk/>
            <pc:sldMk cId="2745938603" sldId="750"/>
            <ac:cxnSpMk id="11" creationId="{022C04F6-B092-5A0F-566E-D7C82A543976}"/>
          </ac:cxnSpMkLst>
        </pc:cxnChg>
        <pc:cxnChg chg="add del mod">
          <ac:chgData name="Chi Kit Ken FONG" userId="233f042c-09e9-4a0c-9043-d675a582571a" providerId="ADAL" clId="{88CDF73B-00C2-8E4D-992B-26A60381A08A}" dt="2022-09-19T06:16:21.118" v="313"/>
          <ac:cxnSpMkLst>
            <pc:docMk/>
            <pc:sldMk cId="2745938603" sldId="750"/>
            <ac:cxnSpMk id="12" creationId="{066EE8B6-7743-F468-1245-0386F78BC268}"/>
          </ac:cxnSpMkLst>
        </pc:cxnChg>
        <pc:cxnChg chg="add del mod">
          <ac:chgData name="Chi Kit Ken FONG" userId="233f042c-09e9-4a0c-9043-d675a582571a" providerId="ADAL" clId="{88CDF73B-00C2-8E4D-992B-26A60381A08A}" dt="2022-09-19T06:16:21.118" v="313"/>
          <ac:cxnSpMkLst>
            <pc:docMk/>
            <pc:sldMk cId="2745938603" sldId="750"/>
            <ac:cxnSpMk id="13" creationId="{B9C5F353-E6BE-330A-C20D-18068C064C6B}"/>
          </ac:cxnSpMkLst>
        </pc:cxnChg>
        <pc:cxnChg chg="add del mod">
          <ac:chgData name="Chi Kit Ken FONG" userId="233f042c-09e9-4a0c-9043-d675a582571a" providerId="ADAL" clId="{88CDF73B-00C2-8E4D-992B-26A60381A08A}" dt="2022-09-19T06:16:21.118" v="313"/>
          <ac:cxnSpMkLst>
            <pc:docMk/>
            <pc:sldMk cId="2745938603" sldId="750"/>
            <ac:cxnSpMk id="14" creationId="{33B90CF8-1119-9050-DC66-3A2CF01697F1}"/>
          </ac:cxnSpMkLst>
        </pc:cxnChg>
        <pc:cxnChg chg="add del mod">
          <ac:chgData name="Chi Kit Ken FONG" userId="233f042c-09e9-4a0c-9043-d675a582571a" providerId="ADAL" clId="{88CDF73B-00C2-8E4D-992B-26A60381A08A}" dt="2022-09-19T06:16:25.191" v="315"/>
          <ac:cxnSpMkLst>
            <pc:docMk/>
            <pc:sldMk cId="2745938603" sldId="750"/>
            <ac:cxnSpMk id="15" creationId="{368C93F2-5822-E5D8-673C-C196479ED2B8}"/>
          </ac:cxnSpMkLst>
        </pc:cxnChg>
        <pc:cxnChg chg="add del mod">
          <ac:chgData name="Chi Kit Ken FONG" userId="233f042c-09e9-4a0c-9043-d675a582571a" providerId="ADAL" clId="{88CDF73B-00C2-8E4D-992B-26A60381A08A}" dt="2022-09-19T06:16:25.191" v="315"/>
          <ac:cxnSpMkLst>
            <pc:docMk/>
            <pc:sldMk cId="2745938603" sldId="750"/>
            <ac:cxnSpMk id="16" creationId="{CFA414D8-E13B-5E60-8E1D-A72D10EF2BDB}"/>
          </ac:cxnSpMkLst>
        </pc:cxnChg>
        <pc:cxnChg chg="add del mod">
          <ac:chgData name="Chi Kit Ken FONG" userId="233f042c-09e9-4a0c-9043-d675a582571a" providerId="ADAL" clId="{88CDF73B-00C2-8E4D-992B-26A60381A08A}" dt="2022-09-19T06:16:25.191" v="315"/>
          <ac:cxnSpMkLst>
            <pc:docMk/>
            <pc:sldMk cId="2745938603" sldId="750"/>
            <ac:cxnSpMk id="17" creationId="{C79393AA-D9AB-7277-AB2F-BF3BC3B891F6}"/>
          </ac:cxnSpMkLst>
        </pc:cxnChg>
        <pc:cxnChg chg="add del mod">
          <ac:chgData name="Chi Kit Ken FONG" userId="233f042c-09e9-4a0c-9043-d675a582571a" providerId="ADAL" clId="{88CDF73B-00C2-8E4D-992B-26A60381A08A}" dt="2022-09-19T06:16:25.191" v="315"/>
          <ac:cxnSpMkLst>
            <pc:docMk/>
            <pc:sldMk cId="2745938603" sldId="750"/>
            <ac:cxnSpMk id="18" creationId="{3F3D95A4-18C0-F2C7-BE46-24061E79B988}"/>
          </ac:cxnSpMkLst>
        </pc:cxnChg>
        <pc:cxnChg chg="add del mod">
          <ac:chgData name="Chi Kit Ken FONG" userId="233f042c-09e9-4a0c-9043-d675a582571a" providerId="ADAL" clId="{88CDF73B-00C2-8E4D-992B-26A60381A08A}" dt="2022-09-19T06:16:25.191" v="315"/>
          <ac:cxnSpMkLst>
            <pc:docMk/>
            <pc:sldMk cId="2745938603" sldId="750"/>
            <ac:cxnSpMk id="19" creationId="{64895DE3-CEB8-779F-0B91-F0761E0B3C6A}"/>
          </ac:cxnSpMkLst>
        </pc:cxnChg>
        <pc:cxnChg chg="add del mod">
          <ac:chgData name="Chi Kit Ken FONG" userId="233f042c-09e9-4a0c-9043-d675a582571a" providerId="ADAL" clId="{88CDF73B-00C2-8E4D-992B-26A60381A08A}" dt="2022-09-19T06:16:25.191" v="315"/>
          <ac:cxnSpMkLst>
            <pc:docMk/>
            <pc:sldMk cId="2745938603" sldId="750"/>
            <ac:cxnSpMk id="20" creationId="{82951BEA-B13B-B064-61BD-CD3A950DFF1C}"/>
          </ac:cxnSpMkLst>
        </pc:cxnChg>
        <pc:cxnChg chg="add del mod">
          <ac:chgData name="Chi Kit Ken FONG" userId="233f042c-09e9-4a0c-9043-d675a582571a" providerId="ADAL" clId="{88CDF73B-00C2-8E4D-992B-26A60381A08A}" dt="2022-09-19T06:16:25.191" v="315"/>
          <ac:cxnSpMkLst>
            <pc:docMk/>
            <pc:sldMk cId="2745938603" sldId="750"/>
            <ac:cxnSpMk id="21" creationId="{76237E63-B6DA-C18A-D5AC-6514976E8786}"/>
          </ac:cxnSpMkLst>
        </pc:cxnChg>
        <pc:cxnChg chg="add del mod">
          <ac:chgData name="Chi Kit Ken FONG" userId="233f042c-09e9-4a0c-9043-d675a582571a" providerId="ADAL" clId="{88CDF73B-00C2-8E4D-992B-26A60381A08A}" dt="2022-09-19T06:16:25.191" v="315"/>
          <ac:cxnSpMkLst>
            <pc:docMk/>
            <pc:sldMk cId="2745938603" sldId="750"/>
            <ac:cxnSpMk id="22" creationId="{4E22F300-2580-3961-BE45-BE6DFEECD56D}"/>
          </ac:cxnSpMkLst>
        </pc:cxnChg>
        <pc:cxnChg chg="add del mod">
          <ac:chgData name="Chi Kit Ken FONG" userId="233f042c-09e9-4a0c-9043-d675a582571a" providerId="ADAL" clId="{88CDF73B-00C2-8E4D-992B-26A60381A08A}" dt="2022-09-19T06:16:25.191" v="315"/>
          <ac:cxnSpMkLst>
            <pc:docMk/>
            <pc:sldMk cId="2745938603" sldId="750"/>
            <ac:cxnSpMk id="23" creationId="{BE7D87C2-000D-F41C-278D-077AB4A565B1}"/>
          </ac:cxnSpMkLst>
        </pc:cxnChg>
        <pc:cxnChg chg="add del mod">
          <ac:chgData name="Chi Kit Ken FONG" userId="233f042c-09e9-4a0c-9043-d675a582571a" providerId="ADAL" clId="{88CDF73B-00C2-8E4D-992B-26A60381A08A}" dt="2022-09-19T06:16:25.191" v="315"/>
          <ac:cxnSpMkLst>
            <pc:docMk/>
            <pc:sldMk cId="2745938603" sldId="750"/>
            <ac:cxnSpMk id="24" creationId="{627CB7D9-FC72-A95B-BC0D-A13CD74D24CA}"/>
          </ac:cxnSpMkLst>
        </pc:cxnChg>
        <pc:cxnChg chg="add del mod">
          <ac:chgData name="Chi Kit Ken FONG" userId="233f042c-09e9-4a0c-9043-d675a582571a" providerId="ADAL" clId="{88CDF73B-00C2-8E4D-992B-26A60381A08A}" dt="2022-09-19T06:16:25.191" v="315"/>
          <ac:cxnSpMkLst>
            <pc:docMk/>
            <pc:sldMk cId="2745938603" sldId="750"/>
            <ac:cxnSpMk id="25" creationId="{9242988C-4476-75CA-191F-A481F4788D8C}"/>
          </ac:cxnSpMkLst>
        </pc:cxnChg>
        <pc:cxnChg chg="add del mod">
          <ac:chgData name="Chi Kit Ken FONG" userId="233f042c-09e9-4a0c-9043-d675a582571a" providerId="ADAL" clId="{88CDF73B-00C2-8E4D-992B-26A60381A08A}" dt="2022-09-19T06:16:57.082" v="348"/>
          <ac:cxnSpMkLst>
            <pc:docMk/>
            <pc:sldMk cId="2745938603" sldId="750"/>
            <ac:cxnSpMk id="26" creationId="{FDE94C72-C68B-DB58-A57E-5910CEE9359E}"/>
          </ac:cxnSpMkLst>
        </pc:cxnChg>
        <pc:cxnChg chg="add del mod">
          <ac:chgData name="Chi Kit Ken FONG" userId="233f042c-09e9-4a0c-9043-d675a582571a" providerId="ADAL" clId="{88CDF73B-00C2-8E4D-992B-26A60381A08A}" dt="2022-09-19T06:16:57.082" v="348"/>
          <ac:cxnSpMkLst>
            <pc:docMk/>
            <pc:sldMk cId="2745938603" sldId="750"/>
            <ac:cxnSpMk id="27" creationId="{18B09C4E-8101-A38D-2FD1-FAC3174AD019}"/>
          </ac:cxnSpMkLst>
        </pc:cxnChg>
        <pc:cxnChg chg="add del mod">
          <ac:chgData name="Chi Kit Ken FONG" userId="233f042c-09e9-4a0c-9043-d675a582571a" providerId="ADAL" clId="{88CDF73B-00C2-8E4D-992B-26A60381A08A}" dt="2022-09-19T06:16:57.082" v="348"/>
          <ac:cxnSpMkLst>
            <pc:docMk/>
            <pc:sldMk cId="2745938603" sldId="750"/>
            <ac:cxnSpMk id="28" creationId="{FB3712E8-D032-0AF1-758B-58DDBD5560C3}"/>
          </ac:cxnSpMkLst>
        </pc:cxnChg>
        <pc:cxnChg chg="add del mod">
          <ac:chgData name="Chi Kit Ken FONG" userId="233f042c-09e9-4a0c-9043-d675a582571a" providerId="ADAL" clId="{88CDF73B-00C2-8E4D-992B-26A60381A08A}" dt="2022-09-19T06:16:57.082" v="348"/>
          <ac:cxnSpMkLst>
            <pc:docMk/>
            <pc:sldMk cId="2745938603" sldId="750"/>
            <ac:cxnSpMk id="29" creationId="{F75A224B-4507-49E9-4F12-3DE75DCBC0C5}"/>
          </ac:cxnSpMkLst>
        </pc:cxnChg>
        <pc:cxnChg chg="add del mod">
          <ac:chgData name="Chi Kit Ken FONG" userId="233f042c-09e9-4a0c-9043-d675a582571a" providerId="ADAL" clId="{88CDF73B-00C2-8E4D-992B-26A60381A08A}" dt="2022-09-19T06:16:57.082" v="348"/>
          <ac:cxnSpMkLst>
            <pc:docMk/>
            <pc:sldMk cId="2745938603" sldId="750"/>
            <ac:cxnSpMk id="30" creationId="{F4385CF0-2169-6391-B56C-C6BB90949DA6}"/>
          </ac:cxnSpMkLst>
        </pc:cxnChg>
        <pc:cxnChg chg="add del mod">
          <ac:chgData name="Chi Kit Ken FONG" userId="233f042c-09e9-4a0c-9043-d675a582571a" providerId="ADAL" clId="{88CDF73B-00C2-8E4D-992B-26A60381A08A}" dt="2022-09-19T06:16:57.082" v="348"/>
          <ac:cxnSpMkLst>
            <pc:docMk/>
            <pc:sldMk cId="2745938603" sldId="750"/>
            <ac:cxnSpMk id="31" creationId="{8375BC1A-EC5D-965B-8FBE-5918036811C9}"/>
          </ac:cxnSpMkLst>
        </pc:cxnChg>
        <pc:cxnChg chg="add del mod">
          <ac:chgData name="Chi Kit Ken FONG" userId="233f042c-09e9-4a0c-9043-d675a582571a" providerId="ADAL" clId="{88CDF73B-00C2-8E4D-992B-26A60381A08A}" dt="2022-09-19T06:16:57.082" v="348"/>
          <ac:cxnSpMkLst>
            <pc:docMk/>
            <pc:sldMk cId="2745938603" sldId="750"/>
            <ac:cxnSpMk id="32" creationId="{C32AF660-F1BD-0E5B-11F6-FF08387ED53C}"/>
          </ac:cxnSpMkLst>
        </pc:cxnChg>
        <pc:cxnChg chg="add del mod">
          <ac:chgData name="Chi Kit Ken FONG" userId="233f042c-09e9-4a0c-9043-d675a582571a" providerId="ADAL" clId="{88CDF73B-00C2-8E4D-992B-26A60381A08A}" dt="2022-09-19T06:16:57.082" v="348"/>
          <ac:cxnSpMkLst>
            <pc:docMk/>
            <pc:sldMk cId="2745938603" sldId="750"/>
            <ac:cxnSpMk id="33" creationId="{E145AE98-BE11-70BB-AEE6-ACB4AF92437F}"/>
          </ac:cxnSpMkLst>
        </pc:cxnChg>
        <pc:cxnChg chg="add del mod">
          <ac:chgData name="Chi Kit Ken FONG" userId="233f042c-09e9-4a0c-9043-d675a582571a" providerId="ADAL" clId="{88CDF73B-00C2-8E4D-992B-26A60381A08A}" dt="2022-09-19T06:16:57.082" v="348"/>
          <ac:cxnSpMkLst>
            <pc:docMk/>
            <pc:sldMk cId="2745938603" sldId="750"/>
            <ac:cxnSpMk id="34" creationId="{B409FF51-D04E-5B29-A0E9-AAC6D62C4503}"/>
          </ac:cxnSpMkLst>
        </pc:cxnChg>
        <pc:cxnChg chg="add del mod">
          <ac:chgData name="Chi Kit Ken FONG" userId="233f042c-09e9-4a0c-9043-d675a582571a" providerId="ADAL" clId="{88CDF73B-00C2-8E4D-992B-26A60381A08A}" dt="2022-09-19T06:16:57.082" v="348"/>
          <ac:cxnSpMkLst>
            <pc:docMk/>
            <pc:sldMk cId="2745938603" sldId="750"/>
            <ac:cxnSpMk id="35" creationId="{0D1E351C-EED4-E795-4465-1A90BF2C2BFC}"/>
          </ac:cxnSpMkLst>
        </pc:cxnChg>
        <pc:cxnChg chg="add del mod">
          <ac:chgData name="Chi Kit Ken FONG" userId="233f042c-09e9-4a0c-9043-d675a582571a" providerId="ADAL" clId="{88CDF73B-00C2-8E4D-992B-26A60381A08A}" dt="2022-09-19T06:16:57.082" v="348"/>
          <ac:cxnSpMkLst>
            <pc:docMk/>
            <pc:sldMk cId="2745938603" sldId="750"/>
            <ac:cxnSpMk id="36" creationId="{364A91C6-AD46-2AFC-20B6-EDF2802F5E87}"/>
          </ac:cxnSpMkLst>
        </pc:cxnChg>
        <pc:cxnChg chg="add del mod">
          <ac:chgData name="Chi Kit Ken FONG" userId="233f042c-09e9-4a0c-9043-d675a582571a" providerId="ADAL" clId="{88CDF73B-00C2-8E4D-992B-26A60381A08A}" dt="2022-09-19T06:17:31.320" v="357"/>
          <ac:cxnSpMkLst>
            <pc:docMk/>
            <pc:sldMk cId="2745938603" sldId="750"/>
            <ac:cxnSpMk id="48" creationId="{BEAC1AB5-357F-78F0-7EFF-3A52F7B7F029}"/>
          </ac:cxnSpMkLst>
        </pc:cxnChg>
        <pc:cxnChg chg="add del mod">
          <ac:chgData name="Chi Kit Ken FONG" userId="233f042c-09e9-4a0c-9043-d675a582571a" providerId="ADAL" clId="{88CDF73B-00C2-8E4D-992B-26A60381A08A}" dt="2022-09-19T06:17:31.320" v="357"/>
          <ac:cxnSpMkLst>
            <pc:docMk/>
            <pc:sldMk cId="2745938603" sldId="750"/>
            <ac:cxnSpMk id="49" creationId="{F1130FF7-753F-DD81-87B8-8C9991D656C8}"/>
          </ac:cxnSpMkLst>
        </pc:cxnChg>
        <pc:cxnChg chg="add del mod">
          <ac:chgData name="Chi Kit Ken FONG" userId="233f042c-09e9-4a0c-9043-d675a582571a" providerId="ADAL" clId="{88CDF73B-00C2-8E4D-992B-26A60381A08A}" dt="2022-09-19T06:17:31.320" v="357"/>
          <ac:cxnSpMkLst>
            <pc:docMk/>
            <pc:sldMk cId="2745938603" sldId="750"/>
            <ac:cxnSpMk id="50" creationId="{E0ED973A-D847-BC6C-EF55-ECCD0027DC08}"/>
          </ac:cxnSpMkLst>
        </pc:cxnChg>
        <pc:cxnChg chg="add del mod">
          <ac:chgData name="Chi Kit Ken FONG" userId="233f042c-09e9-4a0c-9043-d675a582571a" providerId="ADAL" clId="{88CDF73B-00C2-8E4D-992B-26A60381A08A}" dt="2022-09-19T06:17:31.320" v="357"/>
          <ac:cxnSpMkLst>
            <pc:docMk/>
            <pc:sldMk cId="2745938603" sldId="750"/>
            <ac:cxnSpMk id="51" creationId="{15A58711-0502-83F1-FDC2-2AB2AE6AE9DC}"/>
          </ac:cxnSpMkLst>
        </pc:cxnChg>
        <pc:cxnChg chg="add del mod">
          <ac:chgData name="Chi Kit Ken FONG" userId="233f042c-09e9-4a0c-9043-d675a582571a" providerId="ADAL" clId="{88CDF73B-00C2-8E4D-992B-26A60381A08A}" dt="2022-09-19T06:17:31.320" v="357"/>
          <ac:cxnSpMkLst>
            <pc:docMk/>
            <pc:sldMk cId="2745938603" sldId="750"/>
            <ac:cxnSpMk id="52" creationId="{4C02C5DD-888F-94CC-0EC8-15389A5527C8}"/>
          </ac:cxnSpMkLst>
        </pc:cxnChg>
        <pc:cxnChg chg="add del mod">
          <ac:chgData name="Chi Kit Ken FONG" userId="233f042c-09e9-4a0c-9043-d675a582571a" providerId="ADAL" clId="{88CDF73B-00C2-8E4D-992B-26A60381A08A}" dt="2022-09-19T06:17:31.320" v="357"/>
          <ac:cxnSpMkLst>
            <pc:docMk/>
            <pc:sldMk cId="2745938603" sldId="750"/>
            <ac:cxnSpMk id="53" creationId="{A080C5F3-6AF1-849E-29FF-421A20800826}"/>
          </ac:cxnSpMkLst>
        </pc:cxnChg>
        <pc:cxnChg chg="add del mod">
          <ac:chgData name="Chi Kit Ken FONG" userId="233f042c-09e9-4a0c-9043-d675a582571a" providerId="ADAL" clId="{88CDF73B-00C2-8E4D-992B-26A60381A08A}" dt="2022-09-19T06:17:31.320" v="357"/>
          <ac:cxnSpMkLst>
            <pc:docMk/>
            <pc:sldMk cId="2745938603" sldId="750"/>
            <ac:cxnSpMk id="54" creationId="{CB3BCDC6-71E8-C1ED-2D5C-E42545411FBB}"/>
          </ac:cxnSpMkLst>
        </pc:cxnChg>
        <pc:cxnChg chg="add del mod">
          <ac:chgData name="Chi Kit Ken FONG" userId="233f042c-09e9-4a0c-9043-d675a582571a" providerId="ADAL" clId="{88CDF73B-00C2-8E4D-992B-26A60381A08A}" dt="2022-09-19T06:17:31.320" v="357"/>
          <ac:cxnSpMkLst>
            <pc:docMk/>
            <pc:sldMk cId="2745938603" sldId="750"/>
            <ac:cxnSpMk id="55" creationId="{9A7C7C15-65AD-D6BC-CD6F-E2502C06187F}"/>
          </ac:cxnSpMkLst>
        </pc:cxnChg>
        <pc:cxnChg chg="add del mod">
          <ac:chgData name="Chi Kit Ken FONG" userId="233f042c-09e9-4a0c-9043-d675a582571a" providerId="ADAL" clId="{88CDF73B-00C2-8E4D-992B-26A60381A08A}" dt="2022-09-19T06:17:31.320" v="357"/>
          <ac:cxnSpMkLst>
            <pc:docMk/>
            <pc:sldMk cId="2745938603" sldId="750"/>
            <ac:cxnSpMk id="56" creationId="{869B1918-7885-F469-A54A-475DD3387CD9}"/>
          </ac:cxnSpMkLst>
        </pc:cxnChg>
        <pc:cxnChg chg="add del mod">
          <ac:chgData name="Chi Kit Ken FONG" userId="233f042c-09e9-4a0c-9043-d675a582571a" providerId="ADAL" clId="{88CDF73B-00C2-8E4D-992B-26A60381A08A}" dt="2022-09-19T06:17:31.320" v="357"/>
          <ac:cxnSpMkLst>
            <pc:docMk/>
            <pc:sldMk cId="2745938603" sldId="750"/>
            <ac:cxnSpMk id="57" creationId="{16544021-3F01-0514-4682-490528C31315}"/>
          </ac:cxnSpMkLst>
        </pc:cxnChg>
        <pc:cxnChg chg="add del mod">
          <ac:chgData name="Chi Kit Ken FONG" userId="233f042c-09e9-4a0c-9043-d675a582571a" providerId="ADAL" clId="{88CDF73B-00C2-8E4D-992B-26A60381A08A}" dt="2022-09-19T06:17:31.320" v="357"/>
          <ac:cxnSpMkLst>
            <pc:docMk/>
            <pc:sldMk cId="2745938603" sldId="750"/>
            <ac:cxnSpMk id="58" creationId="{BF80350F-AA10-2722-E563-4758BDF35C9A}"/>
          </ac:cxnSpMkLst>
        </pc:cxnChg>
        <pc:cxnChg chg="add del mod">
          <ac:chgData name="Chi Kit Ken FONG" userId="233f042c-09e9-4a0c-9043-d675a582571a" providerId="ADAL" clId="{88CDF73B-00C2-8E4D-992B-26A60381A08A}" dt="2022-09-19T06:17:35.693" v="359"/>
          <ac:cxnSpMkLst>
            <pc:docMk/>
            <pc:sldMk cId="2745938603" sldId="750"/>
            <ac:cxnSpMk id="59" creationId="{6D68183D-9FEF-FF53-B850-D96A01486E88}"/>
          </ac:cxnSpMkLst>
        </pc:cxnChg>
        <pc:cxnChg chg="add del mod">
          <ac:chgData name="Chi Kit Ken FONG" userId="233f042c-09e9-4a0c-9043-d675a582571a" providerId="ADAL" clId="{88CDF73B-00C2-8E4D-992B-26A60381A08A}" dt="2022-09-19T06:17:35.693" v="359"/>
          <ac:cxnSpMkLst>
            <pc:docMk/>
            <pc:sldMk cId="2745938603" sldId="750"/>
            <ac:cxnSpMk id="60" creationId="{FA184B68-BC99-D33B-D48F-9CCAC09A6066}"/>
          </ac:cxnSpMkLst>
        </pc:cxnChg>
        <pc:cxnChg chg="add del mod">
          <ac:chgData name="Chi Kit Ken FONG" userId="233f042c-09e9-4a0c-9043-d675a582571a" providerId="ADAL" clId="{88CDF73B-00C2-8E4D-992B-26A60381A08A}" dt="2022-09-19T06:17:35.693" v="359"/>
          <ac:cxnSpMkLst>
            <pc:docMk/>
            <pc:sldMk cId="2745938603" sldId="750"/>
            <ac:cxnSpMk id="61" creationId="{B55B7E8C-F058-4AD1-4A9D-BE267E62E68C}"/>
          </ac:cxnSpMkLst>
        </pc:cxnChg>
        <pc:cxnChg chg="add del mod">
          <ac:chgData name="Chi Kit Ken FONG" userId="233f042c-09e9-4a0c-9043-d675a582571a" providerId="ADAL" clId="{88CDF73B-00C2-8E4D-992B-26A60381A08A}" dt="2022-09-19T06:17:35.693" v="359"/>
          <ac:cxnSpMkLst>
            <pc:docMk/>
            <pc:sldMk cId="2745938603" sldId="750"/>
            <ac:cxnSpMk id="62" creationId="{FF8AE744-9B9B-1B7C-DE11-66D4E854FC33}"/>
          </ac:cxnSpMkLst>
        </pc:cxnChg>
        <pc:cxnChg chg="add del mod">
          <ac:chgData name="Chi Kit Ken FONG" userId="233f042c-09e9-4a0c-9043-d675a582571a" providerId="ADAL" clId="{88CDF73B-00C2-8E4D-992B-26A60381A08A}" dt="2022-09-19T06:17:35.693" v="359"/>
          <ac:cxnSpMkLst>
            <pc:docMk/>
            <pc:sldMk cId="2745938603" sldId="750"/>
            <ac:cxnSpMk id="63" creationId="{E59AA949-07AA-46E8-23BB-4F1F9D452D78}"/>
          </ac:cxnSpMkLst>
        </pc:cxnChg>
        <pc:cxnChg chg="add del mod">
          <ac:chgData name="Chi Kit Ken FONG" userId="233f042c-09e9-4a0c-9043-d675a582571a" providerId="ADAL" clId="{88CDF73B-00C2-8E4D-992B-26A60381A08A}" dt="2022-09-19T06:17:35.693" v="359"/>
          <ac:cxnSpMkLst>
            <pc:docMk/>
            <pc:sldMk cId="2745938603" sldId="750"/>
            <ac:cxnSpMk id="320" creationId="{51344399-BA30-B65F-C41D-56E24F722C8B}"/>
          </ac:cxnSpMkLst>
        </pc:cxnChg>
        <pc:cxnChg chg="add del mod">
          <ac:chgData name="Chi Kit Ken FONG" userId="233f042c-09e9-4a0c-9043-d675a582571a" providerId="ADAL" clId="{88CDF73B-00C2-8E4D-992B-26A60381A08A}" dt="2022-09-19T06:17:35.693" v="359"/>
          <ac:cxnSpMkLst>
            <pc:docMk/>
            <pc:sldMk cId="2745938603" sldId="750"/>
            <ac:cxnSpMk id="321" creationId="{785DA7FD-D691-F852-5DB0-291347AEEEB0}"/>
          </ac:cxnSpMkLst>
        </pc:cxnChg>
        <pc:cxnChg chg="add del mod">
          <ac:chgData name="Chi Kit Ken FONG" userId="233f042c-09e9-4a0c-9043-d675a582571a" providerId="ADAL" clId="{88CDF73B-00C2-8E4D-992B-26A60381A08A}" dt="2022-09-19T06:17:35.693" v="359"/>
          <ac:cxnSpMkLst>
            <pc:docMk/>
            <pc:sldMk cId="2745938603" sldId="750"/>
            <ac:cxnSpMk id="322" creationId="{2FFE8379-26F3-C8FF-A4B7-2EA108F1A804}"/>
          </ac:cxnSpMkLst>
        </pc:cxnChg>
        <pc:cxnChg chg="add del mod">
          <ac:chgData name="Chi Kit Ken FONG" userId="233f042c-09e9-4a0c-9043-d675a582571a" providerId="ADAL" clId="{88CDF73B-00C2-8E4D-992B-26A60381A08A}" dt="2022-09-19T06:17:35.693" v="359"/>
          <ac:cxnSpMkLst>
            <pc:docMk/>
            <pc:sldMk cId="2745938603" sldId="750"/>
            <ac:cxnSpMk id="323" creationId="{27FE6E3D-AAB0-DD4D-5D08-14344A347528}"/>
          </ac:cxnSpMkLst>
        </pc:cxnChg>
        <pc:cxnChg chg="add del mod">
          <ac:chgData name="Chi Kit Ken FONG" userId="233f042c-09e9-4a0c-9043-d675a582571a" providerId="ADAL" clId="{88CDF73B-00C2-8E4D-992B-26A60381A08A}" dt="2022-09-19T06:17:35.693" v="359"/>
          <ac:cxnSpMkLst>
            <pc:docMk/>
            <pc:sldMk cId="2745938603" sldId="750"/>
            <ac:cxnSpMk id="324" creationId="{1C76F448-787C-B5F8-0473-0BC63A99B194}"/>
          </ac:cxnSpMkLst>
        </pc:cxnChg>
        <pc:cxnChg chg="add del mod">
          <ac:chgData name="Chi Kit Ken FONG" userId="233f042c-09e9-4a0c-9043-d675a582571a" providerId="ADAL" clId="{88CDF73B-00C2-8E4D-992B-26A60381A08A}" dt="2022-09-19T06:17:35.693" v="359"/>
          <ac:cxnSpMkLst>
            <pc:docMk/>
            <pc:sldMk cId="2745938603" sldId="750"/>
            <ac:cxnSpMk id="325" creationId="{526CFD61-DACC-C432-A0A1-A6CF85158A0C}"/>
          </ac:cxnSpMkLst>
        </pc:cxnChg>
        <pc:cxnChg chg="add mod">
          <ac:chgData name="Chi Kit Ken FONG" userId="233f042c-09e9-4a0c-9043-d675a582571a" providerId="ADAL" clId="{88CDF73B-00C2-8E4D-992B-26A60381A08A}" dt="2022-09-19T06:24:38.113" v="617" actId="1582"/>
          <ac:cxnSpMkLst>
            <pc:docMk/>
            <pc:sldMk cId="2745938603" sldId="750"/>
            <ac:cxnSpMk id="326" creationId="{0983359C-F142-50FC-76F3-7F895AC62D0B}"/>
          </ac:cxnSpMkLst>
        </pc:cxnChg>
        <pc:cxnChg chg="add mod">
          <ac:chgData name="Chi Kit Ken FONG" userId="233f042c-09e9-4a0c-9043-d675a582571a" providerId="ADAL" clId="{88CDF73B-00C2-8E4D-992B-26A60381A08A}" dt="2022-09-19T06:24:49.110" v="620" actId="1582"/>
          <ac:cxnSpMkLst>
            <pc:docMk/>
            <pc:sldMk cId="2745938603" sldId="750"/>
            <ac:cxnSpMk id="327" creationId="{C8A4CE59-9262-F864-0F45-6AE3BF78FD99}"/>
          </ac:cxnSpMkLst>
        </pc:cxnChg>
        <pc:cxnChg chg="add mod">
          <ac:chgData name="Chi Kit Ken FONG" userId="233f042c-09e9-4a0c-9043-d675a582571a" providerId="ADAL" clId="{88CDF73B-00C2-8E4D-992B-26A60381A08A}" dt="2022-09-19T06:24:38.113" v="617" actId="1582"/>
          <ac:cxnSpMkLst>
            <pc:docMk/>
            <pc:sldMk cId="2745938603" sldId="750"/>
            <ac:cxnSpMk id="328" creationId="{CE38E2F5-C054-1196-531C-C5F7C1CD06E5}"/>
          </ac:cxnSpMkLst>
        </pc:cxnChg>
        <pc:cxnChg chg="add mod">
          <ac:chgData name="Chi Kit Ken FONG" userId="233f042c-09e9-4a0c-9043-d675a582571a" providerId="ADAL" clId="{88CDF73B-00C2-8E4D-992B-26A60381A08A}" dt="2022-09-19T06:24:38.113" v="617" actId="1582"/>
          <ac:cxnSpMkLst>
            <pc:docMk/>
            <pc:sldMk cId="2745938603" sldId="750"/>
            <ac:cxnSpMk id="329" creationId="{6EC1E621-4201-4EAE-7E84-73D39211D0AD}"/>
          </ac:cxnSpMkLst>
        </pc:cxnChg>
        <pc:cxnChg chg="add mod">
          <ac:chgData name="Chi Kit Ken FONG" userId="233f042c-09e9-4a0c-9043-d675a582571a" providerId="ADAL" clId="{88CDF73B-00C2-8E4D-992B-26A60381A08A}" dt="2022-09-19T06:26:09.762" v="627" actId="1035"/>
          <ac:cxnSpMkLst>
            <pc:docMk/>
            <pc:sldMk cId="2745938603" sldId="750"/>
            <ac:cxnSpMk id="330" creationId="{92E99818-B253-1848-D962-2E902BB06475}"/>
          </ac:cxnSpMkLst>
        </pc:cxnChg>
        <pc:cxnChg chg="add mod">
          <ac:chgData name="Chi Kit Ken FONG" userId="233f042c-09e9-4a0c-9043-d675a582571a" providerId="ADAL" clId="{88CDF73B-00C2-8E4D-992B-26A60381A08A}" dt="2022-09-19T06:24:38.113" v="617" actId="1582"/>
          <ac:cxnSpMkLst>
            <pc:docMk/>
            <pc:sldMk cId="2745938603" sldId="750"/>
            <ac:cxnSpMk id="331" creationId="{218B0DC3-3BEE-3030-5A68-84ACB87261C0}"/>
          </ac:cxnSpMkLst>
        </pc:cxnChg>
        <pc:cxnChg chg="add mod">
          <ac:chgData name="Chi Kit Ken FONG" userId="233f042c-09e9-4a0c-9043-d675a582571a" providerId="ADAL" clId="{88CDF73B-00C2-8E4D-992B-26A60381A08A}" dt="2022-09-19T06:26:03.762" v="625" actId="1035"/>
          <ac:cxnSpMkLst>
            <pc:docMk/>
            <pc:sldMk cId="2745938603" sldId="750"/>
            <ac:cxnSpMk id="332" creationId="{2DFE5DD3-02CA-65CB-D1F8-E445D6374778}"/>
          </ac:cxnSpMkLst>
        </pc:cxnChg>
        <pc:cxnChg chg="add mod">
          <ac:chgData name="Chi Kit Ken FONG" userId="233f042c-09e9-4a0c-9043-d675a582571a" providerId="ADAL" clId="{88CDF73B-00C2-8E4D-992B-26A60381A08A}" dt="2022-09-19T06:24:38.113" v="617" actId="1582"/>
          <ac:cxnSpMkLst>
            <pc:docMk/>
            <pc:sldMk cId="2745938603" sldId="750"/>
            <ac:cxnSpMk id="333" creationId="{4AD10FD0-3199-2723-7610-78D854434404}"/>
          </ac:cxnSpMkLst>
        </pc:cxnChg>
        <pc:cxnChg chg="add mod">
          <ac:chgData name="Chi Kit Ken FONG" userId="233f042c-09e9-4a0c-9043-d675a582571a" providerId="ADAL" clId="{88CDF73B-00C2-8E4D-992B-26A60381A08A}" dt="2022-09-19T06:24:38.113" v="617" actId="1582"/>
          <ac:cxnSpMkLst>
            <pc:docMk/>
            <pc:sldMk cId="2745938603" sldId="750"/>
            <ac:cxnSpMk id="334" creationId="{46500474-C7D0-CE4B-3D58-499FAC5B09A2}"/>
          </ac:cxnSpMkLst>
        </pc:cxnChg>
        <pc:cxnChg chg="add mod">
          <ac:chgData name="Chi Kit Ken FONG" userId="233f042c-09e9-4a0c-9043-d675a582571a" providerId="ADAL" clId="{88CDF73B-00C2-8E4D-992B-26A60381A08A}" dt="2022-09-19T06:24:38.113" v="617" actId="1582"/>
          <ac:cxnSpMkLst>
            <pc:docMk/>
            <pc:sldMk cId="2745938603" sldId="750"/>
            <ac:cxnSpMk id="335" creationId="{C4B1A8AE-C555-FDD8-1E62-A8727EA80A48}"/>
          </ac:cxnSpMkLst>
        </pc:cxnChg>
        <pc:cxnChg chg="add mod">
          <ac:chgData name="Chi Kit Ken FONG" userId="233f042c-09e9-4a0c-9043-d675a582571a" providerId="ADAL" clId="{88CDF73B-00C2-8E4D-992B-26A60381A08A}" dt="2022-09-19T06:24:38.113" v="617" actId="1582"/>
          <ac:cxnSpMkLst>
            <pc:docMk/>
            <pc:sldMk cId="2745938603" sldId="750"/>
            <ac:cxnSpMk id="336" creationId="{A7DE9C1A-E934-BAA1-CC21-464DE62F23FD}"/>
          </ac:cxnSpMkLst>
        </pc:cxnChg>
        <pc:cxnChg chg="add del mod">
          <ac:chgData name="Chi Kit Ken FONG" userId="233f042c-09e9-4a0c-9043-d675a582571a" providerId="ADAL" clId="{88CDF73B-00C2-8E4D-992B-26A60381A08A}" dt="2022-09-19T06:17:11.102" v="352" actId="478"/>
          <ac:cxnSpMkLst>
            <pc:docMk/>
            <pc:sldMk cId="2745938603" sldId="750"/>
            <ac:cxnSpMk id="345" creationId="{00000000-0000-0000-0000-000000000000}"/>
          </ac:cxnSpMkLst>
        </pc:cxnChg>
        <pc:cxnChg chg="add del mod">
          <ac:chgData name="Chi Kit Ken FONG" userId="233f042c-09e9-4a0c-9043-d675a582571a" providerId="ADAL" clId="{88CDF73B-00C2-8E4D-992B-26A60381A08A}" dt="2022-09-19T06:17:11.102" v="352" actId="478"/>
          <ac:cxnSpMkLst>
            <pc:docMk/>
            <pc:sldMk cId="2745938603" sldId="750"/>
            <ac:cxnSpMk id="346" creationId="{00000000-0000-0000-0000-000000000000}"/>
          </ac:cxnSpMkLst>
        </pc:cxnChg>
        <pc:cxnChg chg="add del">
          <ac:chgData name="Chi Kit Ken FONG" userId="233f042c-09e9-4a0c-9043-d675a582571a" providerId="ADAL" clId="{88CDF73B-00C2-8E4D-992B-26A60381A08A}" dt="2022-09-19T06:17:11.102" v="352" actId="478"/>
          <ac:cxnSpMkLst>
            <pc:docMk/>
            <pc:sldMk cId="2745938603" sldId="750"/>
            <ac:cxnSpMk id="347" creationId="{00000000-0000-0000-0000-000000000000}"/>
          </ac:cxnSpMkLst>
        </pc:cxnChg>
        <pc:cxnChg chg="add del">
          <ac:chgData name="Chi Kit Ken FONG" userId="233f042c-09e9-4a0c-9043-d675a582571a" providerId="ADAL" clId="{88CDF73B-00C2-8E4D-992B-26A60381A08A}" dt="2022-09-19T06:17:11.102" v="352" actId="478"/>
          <ac:cxnSpMkLst>
            <pc:docMk/>
            <pc:sldMk cId="2745938603" sldId="750"/>
            <ac:cxnSpMk id="348" creationId="{00000000-0000-0000-0000-000000000000}"/>
          </ac:cxnSpMkLst>
        </pc:cxnChg>
        <pc:cxnChg chg="add del">
          <ac:chgData name="Chi Kit Ken FONG" userId="233f042c-09e9-4a0c-9043-d675a582571a" providerId="ADAL" clId="{88CDF73B-00C2-8E4D-992B-26A60381A08A}" dt="2022-09-19T06:17:11.102" v="352" actId="478"/>
          <ac:cxnSpMkLst>
            <pc:docMk/>
            <pc:sldMk cId="2745938603" sldId="750"/>
            <ac:cxnSpMk id="349" creationId="{00000000-0000-0000-0000-000000000000}"/>
          </ac:cxnSpMkLst>
        </pc:cxnChg>
        <pc:cxnChg chg="add del mod">
          <ac:chgData name="Chi Kit Ken FONG" userId="233f042c-09e9-4a0c-9043-d675a582571a" providerId="ADAL" clId="{88CDF73B-00C2-8E4D-992B-26A60381A08A}" dt="2022-09-19T06:17:11.102" v="352" actId="478"/>
          <ac:cxnSpMkLst>
            <pc:docMk/>
            <pc:sldMk cId="2745938603" sldId="750"/>
            <ac:cxnSpMk id="350" creationId="{00000000-0000-0000-0000-000000000000}"/>
          </ac:cxnSpMkLst>
        </pc:cxnChg>
        <pc:cxnChg chg="add del">
          <ac:chgData name="Chi Kit Ken FONG" userId="233f042c-09e9-4a0c-9043-d675a582571a" providerId="ADAL" clId="{88CDF73B-00C2-8E4D-992B-26A60381A08A}" dt="2022-09-19T06:17:11.102" v="352" actId="478"/>
          <ac:cxnSpMkLst>
            <pc:docMk/>
            <pc:sldMk cId="2745938603" sldId="750"/>
            <ac:cxnSpMk id="351" creationId="{00000000-0000-0000-0000-000000000000}"/>
          </ac:cxnSpMkLst>
        </pc:cxnChg>
        <pc:cxnChg chg="add del">
          <ac:chgData name="Chi Kit Ken FONG" userId="233f042c-09e9-4a0c-9043-d675a582571a" providerId="ADAL" clId="{88CDF73B-00C2-8E4D-992B-26A60381A08A}" dt="2022-09-19T06:17:11.102" v="352" actId="478"/>
          <ac:cxnSpMkLst>
            <pc:docMk/>
            <pc:sldMk cId="2745938603" sldId="750"/>
            <ac:cxnSpMk id="352" creationId="{00000000-0000-0000-0000-000000000000}"/>
          </ac:cxnSpMkLst>
        </pc:cxnChg>
        <pc:cxnChg chg="add del mod">
          <ac:chgData name="Chi Kit Ken FONG" userId="233f042c-09e9-4a0c-9043-d675a582571a" providerId="ADAL" clId="{88CDF73B-00C2-8E4D-992B-26A60381A08A}" dt="2022-09-19T06:17:11.102" v="352" actId="478"/>
          <ac:cxnSpMkLst>
            <pc:docMk/>
            <pc:sldMk cId="2745938603" sldId="750"/>
            <ac:cxnSpMk id="353" creationId="{00000000-0000-0000-0000-000000000000}"/>
          </ac:cxnSpMkLst>
        </pc:cxnChg>
        <pc:cxnChg chg="add del mod">
          <ac:chgData name="Chi Kit Ken FONG" userId="233f042c-09e9-4a0c-9043-d675a582571a" providerId="ADAL" clId="{88CDF73B-00C2-8E4D-992B-26A60381A08A}" dt="2022-09-19T06:17:11.102" v="352" actId="478"/>
          <ac:cxnSpMkLst>
            <pc:docMk/>
            <pc:sldMk cId="2745938603" sldId="750"/>
            <ac:cxnSpMk id="354" creationId="{00000000-0000-0000-0000-000000000000}"/>
          </ac:cxnSpMkLst>
        </pc:cxnChg>
        <pc:cxnChg chg="add del">
          <ac:chgData name="Chi Kit Ken FONG" userId="233f042c-09e9-4a0c-9043-d675a582571a" providerId="ADAL" clId="{88CDF73B-00C2-8E4D-992B-26A60381A08A}" dt="2022-09-19T06:17:11.102" v="352" actId="478"/>
          <ac:cxnSpMkLst>
            <pc:docMk/>
            <pc:sldMk cId="2745938603" sldId="750"/>
            <ac:cxnSpMk id="355" creationId="{00000000-0000-0000-0000-000000000000}"/>
          </ac:cxnSpMkLst>
        </pc:cxnChg>
      </pc:sldChg>
      <pc:sldChg chg="modSp add mod modClrScheme chgLayout">
        <pc:chgData name="Chi Kit Ken FONG" userId="233f042c-09e9-4a0c-9043-d675a582571a" providerId="ADAL" clId="{88CDF73B-00C2-8E4D-992B-26A60381A08A}" dt="2022-09-19T08:11:10.538" v="1042" actId="207"/>
        <pc:sldMkLst>
          <pc:docMk/>
          <pc:sldMk cId="1976802354" sldId="751"/>
        </pc:sldMkLst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1976802354" sldId="751"/>
            <ac:spMk id="2" creationId="{92B682DD-2C72-D74A-9DE5-65C6E0E034ED}"/>
          </ac:spMkLst>
        </pc:spChg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1976802354" sldId="751"/>
            <ac:spMk id="5" creationId="{6A6ACCFA-0898-F045-85AC-5B7815E74FCB}"/>
          </ac:spMkLst>
        </pc:spChg>
        <pc:spChg chg="mod ord">
          <ac:chgData name="Chi Kit Ken FONG" userId="233f042c-09e9-4a0c-9043-d675a582571a" providerId="ADAL" clId="{88CDF73B-00C2-8E4D-992B-26A60381A08A}" dt="2022-09-19T08:11:10.538" v="1042" actId="207"/>
          <ac:spMkLst>
            <pc:docMk/>
            <pc:sldMk cId="1976802354" sldId="751"/>
            <ac:spMk id="6" creationId="{87E432CE-3003-A343-970E-E8052B2157AB}"/>
          </ac:spMkLst>
        </pc:spChg>
        <pc:spChg chg="mod">
          <ac:chgData name="Chi Kit Ken FONG" userId="233f042c-09e9-4a0c-9043-d675a582571a" providerId="ADAL" clId="{88CDF73B-00C2-8E4D-992B-26A60381A08A}" dt="2022-09-19T06:22:34.461" v="605" actId="1076"/>
          <ac:spMkLst>
            <pc:docMk/>
            <pc:sldMk cId="1976802354" sldId="751"/>
            <ac:spMk id="7" creationId="{D0A8F97F-12A9-854A-A2B2-9E85EB4815B0}"/>
          </ac:spMkLst>
        </pc:spChg>
      </pc:sldChg>
      <pc:sldChg chg="modSp add mod modClrScheme chgLayout">
        <pc:chgData name="Chi Kit Ken FONG" userId="233f042c-09e9-4a0c-9043-d675a582571a" providerId="ADAL" clId="{88CDF73B-00C2-8E4D-992B-26A60381A08A}" dt="2022-09-19T08:11:38.738" v="1045" actId="207"/>
        <pc:sldMkLst>
          <pc:docMk/>
          <pc:sldMk cId="1943244692" sldId="752"/>
        </pc:sldMkLst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1943244692" sldId="752"/>
            <ac:spMk id="2" creationId="{AD28E916-A29F-8542-B887-45B3C1B24A47}"/>
          </ac:spMkLst>
        </pc:spChg>
        <pc:spChg chg="mod ord">
          <ac:chgData name="Chi Kit Ken FONG" userId="233f042c-09e9-4a0c-9043-d675a582571a" providerId="ADAL" clId="{88CDF73B-00C2-8E4D-992B-26A60381A08A}" dt="2022-09-19T08:11:38.738" v="1045" actId="207"/>
          <ac:spMkLst>
            <pc:docMk/>
            <pc:sldMk cId="1943244692" sldId="752"/>
            <ac:spMk id="3" creationId="{80906F8C-61B3-4F41-9655-FDF535B2C443}"/>
          </ac:spMkLst>
        </pc:spChg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1943244692" sldId="752"/>
            <ac:spMk id="4" creationId="{19391A82-9C49-AF4B-848F-78AC78ACD3F8}"/>
          </ac:spMkLst>
        </pc:spChg>
      </pc:sldChg>
      <pc:sldChg chg="modSp add mod modClrScheme chgLayout">
        <pc:chgData name="Chi Kit Ken FONG" userId="233f042c-09e9-4a0c-9043-d675a582571a" providerId="ADAL" clId="{88CDF73B-00C2-8E4D-992B-26A60381A08A}" dt="2022-09-19T08:12:07.687" v="1049" actId="207"/>
        <pc:sldMkLst>
          <pc:docMk/>
          <pc:sldMk cId="864656833" sldId="753"/>
        </pc:sldMkLst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864656833" sldId="753"/>
            <ac:spMk id="4" creationId="{8B595C05-3E86-40F2-99F5-31DA039F3543}"/>
          </ac:spMkLst>
        </pc:spChg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864656833" sldId="753"/>
            <ac:spMk id="5" creationId="{FDBD0B14-8020-4BD8-944C-376F45E6B4B9}"/>
          </ac:spMkLst>
        </pc:spChg>
        <pc:spChg chg="mod ord">
          <ac:chgData name="Chi Kit Ken FONG" userId="233f042c-09e9-4a0c-9043-d675a582571a" providerId="ADAL" clId="{88CDF73B-00C2-8E4D-992B-26A60381A08A}" dt="2022-09-19T08:12:07.687" v="1049" actId="207"/>
          <ac:spMkLst>
            <pc:docMk/>
            <pc:sldMk cId="864656833" sldId="753"/>
            <ac:spMk id="6" creationId="{216FF883-2232-4AF7-ABC3-FBCD6794880F}"/>
          </ac:spMkLst>
        </pc:spChg>
      </pc:sldChg>
      <pc:sldChg chg="modSp add mod modClrScheme chgLayout">
        <pc:chgData name="Chi Kit Ken FONG" userId="233f042c-09e9-4a0c-9043-d675a582571a" providerId="ADAL" clId="{88CDF73B-00C2-8E4D-992B-26A60381A08A}" dt="2022-09-19T08:12:26.894" v="1052" actId="207"/>
        <pc:sldMkLst>
          <pc:docMk/>
          <pc:sldMk cId="558798012" sldId="754"/>
        </pc:sldMkLst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558798012" sldId="754"/>
            <ac:spMk id="3" creationId="{9979DD33-86CA-E048-A14E-76A481E9433D}"/>
          </ac:spMkLst>
        </pc:spChg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558798012" sldId="754"/>
            <ac:spMk id="4" creationId="{DCDA6423-1EAF-5144-92B1-43C34977FF68}"/>
          </ac:spMkLst>
        </pc:spChg>
        <pc:spChg chg="mod ord">
          <ac:chgData name="Chi Kit Ken FONG" userId="233f042c-09e9-4a0c-9043-d675a582571a" providerId="ADAL" clId="{88CDF73B-00C2-8E4D-992B-26A60381A08A}" dt="2022-09-19T08:12:26.894" v="1052" actId="207"/>
          <ac:spMkLst>
            <pc:docMk/>
            <pc:sldMk cId="558798012" sldId="754"/>
            <ac:spMk id="6" creationId="{E3CEFE96-291B-5345-8485-569F078369A0}"/>
          </ac:spMkLst>
        </pc:spChg>
      </pc:sldChg>
      <pc:sldChg chg="addSp delSp modSp add mod setBg modClrScheme delDesignElem chgLayout">
        <pc:chgData name="Chi Kit Ken FONG" userId="233f042c-09e9-4a0c-9043-d675a582571a" providerId="ADAL" clId="{88CDF73B-00C2-8E4D-992B-26A60381A08A}" dt="2022-09-19T03:13:53.463" v="94" actId="700"/>
        <pc:sldMkLst>
          <pc:docMk/>
          <pc:sldMk cId="2553268518" sldId="755"/>
        </pc:sldMkLst>
        <pc:spChg chg="add del mod ord">
          <ac:chgData name="Chi Kit Ken FONG" userId="233f042c-09e9-4a0c-9043-d675a582571a" providerId="ADAL" clId="{88CDF73B-00C2-8E4D-992B-26A60381A08A}" dt="2022-09-19T03:13:53.463" v="94" actId="700"/>
          <ac:spMkLst>
            <pc:docMk/>
            <pc:sldMk cId="2553268518" sldId="755"/>
            <ac:spMk id="2" creationId="{39CE860F-0C4E-D98C-3D7A-3F2BBDCAD1E2}"/>
          </ac:spMkLst>
        </pc:spChg>
        <pc:spChg chg="mod ord">
          <ac:chgData name="Chi Kit Ken FONG" userId="233f042c-09e9-4a0c-9043-d675a582571a" providerId="ADAL" clId="{88CDF73B-00C2-8E4D-992B-26A60381A08A}" dt="2022-09-19T03:13:53.463" v="94" actId="700"/>
          <ac:spMkLst>
            <pc:docMk/>
            <pc:sldMk cId="2553268518" sldId="755"/>
            <ac:spMk id="3" creationId="{AF330C7B-3002-459A-8037-24EADFE00C72}"/>
          </ac:spMkLst>
        </pc:spChg>
        <pc:spChg chg="mod ord">
          <ac:chgData name="Chi Kit Ken FONG" userId="233f042c-09e9-4a0c-9043-d675a582571a" providerId="ADAL" clId="{88CDF73B-00C2-8E4D-992B-26A60381A08A}" dt="2022-09-19T03:13:53.463" v="94" actId="700"/>
          <ac:spMkLst>
            <pc:docMk/>
            <pc:sldMk cId="2553268518" sldId="755"/>
            <ac:spMk id="6" creationId="{FA9B4F4C-1311-4081-B796-E286849DC21E}"/>
          </ac:spMkLst>
        </pc:spChg>
        <pc:spChg chg="del">
          <ac:chgData name="Chi Kit Ken FONG" userId="233f042c-09e9-4a0c-9043-d675a582571a" providerId="ADAL" clId="{88CDF73B-00C2-8E4D-992B-26A60381A08A}" dt="2022-09-19T03:12:45.956" v="11"/>
          <ac:spMkLst>
            <pc:docMk/>
            <pc:sldMk cId="2553268518" sldId="755"/>
            <ac:spMk id="67" creationId="{F6B7BFBD-C488-4B5B-ABE5-8256F3FFB048}"/>
          </ac:spMkLst>
        </pc:spChg>
        <pc:spChg chg="del">
          <ac:chgData name="Chi Kit Ken FONG" userId="233f042c-09e9-4a0c-9043-d675a582571a" providerId="ADAL" clId="{88CDF73B-00C2-8E4D-992B-26A60381A08A}" dt="2022-09-19T03:12:45.956" v="11"/>
          <ac:spMkLst>
            <pc:docMk/>
            <pc:sldMk cId="2553268518" sldId="755"/>
            <ac:spMk id="69" creationId="{2BA7674F-A261-445A-AE3A-A0AA30620EC8}"/>
          </ac:spMkLst>
        </pc:spChg>
        <pc:spChg chg="del">
          <ac:chgData name="Chi Kit Ken FONG" userId="233f042c-09e9-4a0c-9043-d675a582571a" providerId="ADAL" clId="{88CDF73B-00C2-8E4D-992B-26A60381A08A}" dt="2022-09-19T03:12:45.956" v="11"/>
          <ac:spMkLst>
            <pc:docMk/>
            <pc:sldMk cId="2553268518" sldId="755"/>
            <ac:spMk id="71" creationId="{BA53A58C-A067-4B87-B48C-CB90C1FA0FEE}"/>
          </ac:spMkLst>
        </pc:spChg>
        <pc:grpChg chg="del">
          <ac:chgData name="Chi Kit Ken FONG" userId="233f042c-09e9-4a0c-9043-d675a582571a" providerId="ADAL" clId="{88CDF73B-00C2-8E4D-992B-26A60381A08A}" dt="2022-09-19T03:12:45.956" v="11"/>
          <ac:grpSpMkLst>
            <pc:docMk/>
            <pc:sldMk cId="2553268518" sldId="755"/>
            <ac:grpSpMk id="63" creationId="{8C89EA62-F38E-4285-A105-C5E1BD360093}"/>
          </ac:grpSpMkLst>
        </pc:grpChg>
      </pc:sldChg>
      <pc:sldChg chg="modSp add mod modClrScheme chgLayout">
        <pc:chgData name="Chi Kit Ken FONG" userId="233f042c-09e9-4a0c-9043-d675a582571a" providerId="ADAL" clId="{88CDF73B-00C2-8E4D-992B-26A60381A08A}" dt="2022-09-19T08:14:45.593" v="1064" actId="1076"/>
        <pc:sldMkLst>
          <pc:docMk/>
          <pc:sldMk cId="1453287931" sldId="756"/>
        </pc:sldMkLst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1453287931" sldId="756"/>
            <ac:spMk id="2" creationId="{D91CCA25-D558-2748-A7A2-531F434DA126}"/>
          </ac:spMkLst>
        </pc:spChg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1453287931" sldId="756"/>
            <ac:spMk id="5" creationId="{DF097653-1060-3249-BF4D-3C5952F44100}"/>
          </ac:spMkLst>
        </pc:spChg>
        <pc:spChg chg="mod ord">
          <ac:chgData name="Chi Kit Ken FONG" userId="233f042c-09e9-4a0c-9043-d675a582571a" providerId="ADAL" clId="{88CDF73B-00C2-8E4D-992B-26A60381A08A}" dt="2022-09-19T03:13:04.349" v="63" actId="27636"/>
          <ac:spMkLst>
            <pc:docMk/>
            <pc:sldMk cId="1453287931" sldId="756"/>
            <ac:spMk id="6" creationId="{67ECC7E6-F77E-6745-A539-A708C5C5EC10}"/>
          </ac:spMkLst>
        </pc:spChg>
        <pc:spChg chg="mod ord">
          <ac:chgData name="Chi Kit Ken FONG" userId="233f042c-09e9-4a0c-9043-d675a582571a" providerId="ADAL" clId="{88CDF73B-00C2-8E4D-992B-26A60381A08A}" dt="2022-09-19T08:14:45.593" v="1064" actId="1076"/>
          <ac:spMkLst>
            <pc:docMk/>
            <pc:sldMk cId="1453287931" sldId="756"/>
            <ac:spMk id="7" creationId="{D2E602A9-F3DB-F14D-AC55-557E50B16C24}"/>
          </ac:spMkLst>
        </pc:spChg>
        <pc:spChg chg="mod">
          <ac:chgData name="Chi Kit Ken FONG" userId="233f042c-09e9-4a0c-9043-d675a582571a" providerId="ADAL" clId="{88CDF73B-00C2-8E4D-992B-26A60381A08A}" dt="2022-09-19T08:13:38.539" v="1060" actId="1076"/>
          <ac:spMkLst>
            <pc:docMk/>
            <pc:sldMk cId="1453287931" sldId="756"/>
            <ac:spMk id="8" creationId="{DD5FD4F8-F067-C94B-891F-D02C80162EAB}"/>
          </ac:spMkLst>
        </pc:spChg>
        <pc:spChg chg="mod">
          <ac:chgData name="Chi Kit Ken FONG" userId="233f042c-09e9-4a0c-9043-d675a582571a" providerId="ADAL" clId="{88CDF73B-00C2-8E4D-992B-26A60381A08A}" dt="2022-09-19T06:23:30.911" v="610" actId="404"/>
          <ac:spMkLst>
            <pc:docMk/>
            <pc:sldMk cId="1453287931" sldId="756"/>
            <ac:spMk id="10" creationId="{84509511-0EA5-5844-BB0C-EB701DDC04BE}"/>
          </ac:spMkLst>
        </pc:spChg>
        <pc:spChg chg="mod">
          <ac:chgData name="Chi Kit Ken FONG" userId="233f042c-09e9-4a0c-9043-d675a582571a" providerId="ADAL" clId="{88CDF73B-00C2-8E4D-992B-26A60381A08A}" dt="2022-09-19T08:13:29.342" v="1059" actId="1076"/>
          <ac:spMkLst>
            <pc:docMk/>
            <pc:sldMk cId="1453287931" sldId="756"/>
            <ac:spMk id="30" creationId="{F9AF3B1C-0FAC-4715-9A58-5B38B78C1464}"/>
          </ac:spMkLst>
        </pc:spChg>
        <pc:grpChg chg="mod">
          <ac:chgData name="Chi Kit Ken FONG" userId="233f042c-09e9-4a0c-9043-d675a582571a" providerId="ADAL" clId="{88CDF73B-00C2-8E4D-992B-26A60381A08A}" dt="2022-09-19T06:24:01.067" v="615" actId="1076"/>
          <ac:grpSpMkLst>
            <pc:docMk/>
            <pc:sldMk cId="1453287931" sldId="756"/>
            <ac:grpSpMk id="3" creationId="{8EB7C497-7CED-47E0-B18B-6594151AD6C7}"/>
          </ac:grpSpMkLst>
        </pc:grpChg>
        <pc:grpChg chg="mod">
          <ac:chgData name="Chi Kit Ken FONG" userId="233f042c-09e9-4a0c-9043-d675a582571a" providerId="ADAL" clId="{88CDF73B-00C2-8E4D-992B-26A60381A08A}" dt="2022-09-19T08:13:25.288" v="1058" actId="1076"/>
          <ac:grpSpMkLst>
            <pc:docMk/>
            <pc:sldMk cId="1453287931" sldId="756"/>
            <ac:grpSpMk id="12" creationId="{740D1A9B-1ECE-4E34-981B-D0CE3479576F}"/>
          </ac:grpSpMkLst>
        </pc:grpChg>
      </pc:sldChg>
      <pc:sldChg chg="addSp delSp modSp add mod setBg modClrScheme delDesignElem chgLayout">
        <pc:chgData name="Chi Kit Ken FONG" userId="233f042c-09e9-4a0c-9043-d675a582571a" providerId="ADAL" clId="{88CDF73B-00C2-8E4D-992B-26A60381A08A}" dt="2022-09-19T03:13:57.145" v="95" actId="700"/>
        <pc:sldMkLst>
          <pc:docMk/>
          <pc:sldMk cId="1265484673" sldId="757"/>
        </pc:sldMkLst>
        <pc:spChg chg="add del mod ord">
          <ac:chgData name="Chi Kit Ken FONG" userId="233f042c-09e9-4a0c-9043-d675a582571a" providerId="ADAL" clId="{88CDF73B-00C2-8E4D-992B-26A60381A08A}" dt="2022-09-19T03:13:57.145" v="95" actId="700"/>
          <ac:spMkLst>
            <pc:docMk/>
            <pc:sldMk cId="1265484673" sldId="757"/>
            <ac:spMk id="2" creationId="{F6B083B1-9878-FB38-09FC-2BCE6FD4CEC8}"/>
          </ac:spMkLst>
        </pc:spChg>
        <pc:spChg chg="mod ord">
          <ac:chgData name="Chi Kit Ken FONG" userId="233f042c-09e9-4a0c-9043-d675a582571a" providerId="ADAL" clId="{88CDF73B-00C2-8E4D-992B-26A60381A08A}" dt="2022-09-19T03:13:57.145" v="95" actId="700"/>
          <ac:spMkLst>
            <pc:docMk/>
            <pc:sldMk cId="1265484673" sldId="757"/>
            <ac:spMk id="4" creationId="{975127CD-C429-431F-ADEA-DF8D638F27CE}"/>
          </ac:spMkLst>
        </pc:spChg>
        <pc:spChg chg="mod ord">
          <ac:chgData name="Chi Kit Ken FONG" userId="233f042c-09e9-4a0c-9043-d675a582571a" providerId="ADAL" clId="{88CDF73B-00C2-8E4D-992B-26A60381A08A}" dt="2022-09-19T03:13:57.145" v="95" actId="700"/>
          <ac:spMkLst>
            <pc:docMk/>
            <pc:sldMk cId="1265484673" sldId="757"/>
            <ac:spMk id="5" creationId="{31C78C54-2E99-4242-99D6-EBF577875D2F}"/>
          </ac:spMkLst>
        </pc:spChg>
        <pc:spChg chg="del">
          <ac:chgData name="Chi Kit Ken FONG" userId="233f042c-09e9-4a0c-9043-d675a582571a" providerId="ADAL" clId="{88CDF73B-00C2-8E4D-992B-26A60381A08A}" dt="2022-09-19T03:12:45.956" v="11"/>
          <ac:spMkLst>
            <pc:docMk/>
            <pc:sldMk cId="1265484673" sldId="757"/>
            <ac:spMk id="35" creationId="{F6B7BFBD-C488-4B5B-ABE5-8256F3FFB048}"/>
          </ac:spMkLst>
        </pc:spChg>
        <pc:spChg chg="del">
          <ac:chgData name="Chi Kit Ken FONG" userId="233f042c-09e9-4a0c-9043-d675a582571a" providerId="ADAL" clId="{88CDF73B-00C2-8E4D-992B-26A60381A08A}" dt="2022-09-19T03:12:45.956" v="11"/>
          <ac:spMkLst>
            <pc:docMk/>
            <pc:sldMk cId="1265484673" sldId="757"/>
            <ac:spMk id="37" creationId="{2BA7674F-A261-445A-AE3A-A0AA30620EC8}"/>
          </ac:spMkLst>
        </pc:spChg>
        <pc:spChg chg="del">
          <ac:chgData name="Chi Kit Ken FONG" userId="233f042c-09e9-4a0c-9043-d675a582571a" providerId="ADAL" clId="{88CDF73B-00C2-8E4D-992B-26A60381A08A}" dt="2022-09-19T03:12:45.956" v="11"/>
          <ac:spMkLst>
            <pc:docMk/>
            <pc:sldMk cId="1265484673" sldId="757"/>
            <ac:spMk id="39" creationId="{BA53A58C-A067-4B87-B48C-CB90C1FA0FEE}"/>
          </ac:spMkLst>
        </pc:spChg>
        <pc:grpChg chg="del">
          <ac:chgData name="Chi Kit Ken FONG" userId="233f042c-09e9-4a0c-9043-d675a582571a" providerId="ADAL" clId="{88CDF73B-00C2-8E4D-992B-26A60381A08A}" dt="2022-09-19T03:12:45.956" v="11"/>
          <ac:grpSpMkLst>
            <pc:docMk/>
            <pc:sldMk cId="1265484673" sldId="757"/>
            <ac:grpSpMk id="31" creationId="{8C89EA62-F38E-4285-A105-C5E1BD360093}"/>
          </ac:grpSpMkLst>
        </pc:grpChg>
      </pc:sldChg>
      <pc:sldChg chg="addSp delSp modSp add mod modClrScheme chgLayout">
        <pc:chgData name="Chi Kit Ken FONG" userId="233f042c-09e9-4a0c-9043-d675a582571a" providerId="ADAL" clId="{88CDF73B-00C2-8E4D-992B-26A60381A08A}" dt="2022-09-19T08:16:06.208" v="1065" actId="207"/>
        <pc:sldMkLst>
          <pc:docMk/>
          <pc:sldMk cId="2424558621" sldId="758"/>
        </pc:sldMkLst>
        <pc:spChg chg="mod">
          <ac:chgData name="Chi Kit Ken FONG" userId="233f042c-09e9-4a0c-9043-d675a582571a" providerId="ADAL" clId="{88CDF73B-00C2-8E4D-992B-26A60381A08A}" dt="2022-09-19T08:16:06.208" v="1065" actId="207"/>
          <ac:spMkLst>
            <pc:docMk/>
            <pc:sldMk cId="2424558621" sldId="758"/>
            <ac:spMk id="2" creationId="{80D69E33-DD6D-4A29-B239-97D58BFC0198}"/>
          </ac:spMkLst>
        </pc:spChg>
        <pc:spChg chg="add del mod ord">
          <ac:chgData name="Chi Kit Ken FONG" userId="233f042c-09e9-4a0c-9043-d675a582571a" providerId="ADAL" clId="{88CDF73B-00C2-8E4D-992B-26A60381A08A}" dt="2022-09-19T06:28:15.856" v="631" actId="478"/>
          <ac:spMkLst>
            <pc:docMk/>
            <pc:sldMk cId="2424558621" sldId="758"/>
            <ac:spMk id="4" creationId="{57A67C6C-477D-5494-CD8E-9FB16288BB16}"/>
          </ac:spMkLst>
        </pc:spChg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2424558621" sldId="758"/>
            <ac:spMk id="465" creationId="{00000000-0000-0000-0000-000000000000}"/>
          </ac:spMkLst>
        </pc:spChg>
      </pc:sldChg>
      <pc:sldChg chg="delSp modSp add mod modClrScheme delAnim chgLayout">
        <pc:chgData name="Chi Kit Ken FONG" userId="233f042c-09e9-4a0c-9043-d675a582571a" providerId="ADAL" clId="{88CDF73B-00C2-8E4D-992B-26A60381A08A}" dt="2022-09-19T08:19:33.796" v="1089" actId="1076"/>
        <pc:sldMkLst>
          <pc:docMk/>
          <pc:sldMk cId="3502521646" sldId="759"/>
        </pc:sldMkLst>
        <pc:spChg chg="mod ord">
          <ac:chgData name="Chi Kit Ken FONG" userId="233f042c-09e9-4a0c-9043-d675a582571a" providerId="ADAL" clId="{88CDF73B-00C2-8E4D-992B-26A60381A08A}" dt="2022-09-19T06:31:51.710" v="659" actId="20577"/>
          <ac:spMkLst>
            <pc:docMk/>
            <pc:sldMk cId="3502521646" sldId="759"/>
            <ac:spMk id="2" creationId="{D91CCA25-D558-2748-A7A2-531F434DA126}"/>
          </ac:spMkLst>
        </pc:spChg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3502521646" sldId="759"/>
            <ac:spMk id="5" creationId="{DF097653-1060-3249-BF4D-3C5952F44100}"/>
          </ac:spMkLst>
        </pc:spChg>
        <pc:spChg chg="mod ord">
          <ac:chgData name="Chi Kit Ken FONG" userId="233f042c-09e9-4a0c-9043-d675a582571a" providerId="ADAL" clId="{88CDF73B-00C2-8E4D-992B-26A60381A08A}" dt="2022-09-19T03:13:04.403" v="66" actId="27636"/>
          <ac:spMkLst>
            <pc:docMk/>
            <pc:sldMk cId="3502521646" sldId="759"/>
            <ac:spMk id="6" creationId="{67ECC7E6-F77E-6745-A539-A708C5C5EC10}"/>
          </ac:spMkLst>
        </pc:spChg>
        <pc:spChg chg="mod ord">
          <ac:chgData name="Chi Kit Ken FONG" userId="233f042c-09e9-4a0c-9043-d675a582571a" providerId="ADAL" clId="{88CDF73B-00C2-8E4D-992B-26A60381A08A}" dt="2022-09-19T08:19:33.796" v="1089" actId="1076"/>
          <ac:spMkLst>
            <pc:docMk/>
            <pc:sldMk cId="3502521646" sldId="759"/>
            <ac:spMk id="7" creationId="{D2E602A9-F3DB-F14D-AC55-557E50B16C24}"/>
          </ac:spMkLst>
        </pc:spChg>
        <pc:spChg chg="mod topLvl">
          <ac:chgData name="Chi Kit Ken FONG" userId="233f042c-09e9-4a0c-9043-d675a582571a" providerId="ADAL" clId="{88CDF73B-00C2-8E4D-992B-26A60381A08A}" dt="2022-09-19T06:31:01.910" v="643" actId="14100"/>
          <ac:spMkLst>
            <pc:docMk/>
            <pc:sldMk cId="3502521646" sldId="759"/>
            <ac:spMk id="8" creationId="{DD5FD4F8-F067-C94B-891F-D02C80162EAB}"/>
          </ac:spMkLst>
        </pc:spChg>
        <pc:spChg chg="mod topLvl">
          <ac:chgData name="Chi Kit Ken FONG" userId="233f042c-09e9-4a0c-9043-d675a582571a" providerId="ADAL" clId="{88CDF73B-00C2-8E4D-992B-26A60381A08A}" dt="2022-09-19T06:31:38.408" v="657" actId="1036"/>
          <ac:spMkLst>
            <pc:docMk/>
            <pc:sldMk cId="3502521646" sldId="759"/>
            <ac:spMk id="9" creationId="{C4C4DA01-A484-674C-8D3D-8E38055489E1}"/>
          </ac:spMkLst>
        </pc:spChg>
        <pc:spChg chg="mod topLvl">
          <ac:chgData name="Chi Kit Ken FONG" userId="233f042c-09e9-4a0c-9043-d675a582571a" providerId="ADAL" clId="{88CDF73B-00C2-8E4D-992B-26A60381A08A}" dt="2022-09-19T06:31:19.569" v="646" actId="1076"/>
          <ac:spMkLst>
            <pc:docMk/>
            <pc:sldMk cId="3502521646" sldId="759"/>
            <ac:spMk id="16" creationId="{46179826-D86B-486E-80C4-50350031441C}"/>
          </ac:spMkLst>
        </pc:spChg>
        <pc:spChg chg="mod topLvl">
          <ac:chgData name="Chi Kit Ken FONG" userId="233f042c-09e9-4a0c-9043-d675a582571a" providerId="ADAL" clId="{88CDF73B-00C2-8E4D-992B-26A60381A08A}" dt="2022-09-19T06:31:38.408" v="657" actId="1036"/>
          <ac:spMkLst>
            <pc:docMk/>
            <pc:sldMk cId="3502521646" sldId="759"/>
            <ac:spMk id="17" creationId="{DDDC2F0E-47F3-44A1-A74C-03979093DE1E}"/>
          </ac:spMkLst>
        </pc:spChg>
        <pc:spChg chg="mod">
          <ac:chgData name="Chi Kit Ken FONG" userId="233f042c-09e9-4a0c-9043-d675a582571a" providerId="ADAL" clId="{88CDF73B-00C2-8E4D-992B-26A60381A08A}" dt="2022-09-19T06:32:10.905" v="662" actId="1076"/>
          <ac:spMkLst>
            <pc:docMk/>
            <pc:sldMk cId="3502521646" sldId="759"/>
            <ac:spMk id="29" creationId="{64A566CB-3283-49D2-A9D8-A96DC37B2A96}"/>
          </ac:spMkLst>
        </pc:spChg>
        <pc:spChg chg="mod topLvl">
          <ac:chgData name="Chi Kit Ken FONG" userId="233f042c-09e9-4a0c-9043-d675a582571a" providerId="ADAL" clId="{88CDF73B-00C2-8E4D-992B-26A60381A08A}" dt="2022-09-19T06:31:27.519" v="647" actId="1076"/>
          <ac:spMkLst>
            <pc:docMk/>
            <pc:sldMk cId="3502521646" sldId="759"/>
            <ac:spMk id="30" creationId="{F9AF3B1C-0FAC-4715-9A58-5B38B78C1464}"/>
          </ac:spMkLst>
        </pc:spChg>
        <pc:spChg chg="mod topLvl">
          <ac:chgData name="Chi Kit Ken FONG" userId="233f042c-09e9-4a0c-9043-d675a582571a" providerId="ADAL" clId="{88CDF73B-00C2-8E4D-992B-26A60381A08A}" dt="2022-09-19T06:31:38.408" v="657" actId="1036"/>
          <ac:spMkLst>
            <pc:docMk/>
            <pc:sldMk cId="3502521646" sldId="759"/>
            <ac:spMk id="31" creationId="{42296FDB-A064-4F83-9A95-4A4BE5A64543}"/>
          </ac:spMkLst>
        </pc:spChg>
        <pc:grpChg chg="del mod">
          <ac:chgData name="Chi Kit Ken FONG" userId="233f042c-09e9-4a0c-9043-d675a582571a" providerId="ADAL" clId="{88CDF73B-00C2-8E4D-992B-26A60381A08A}" dt="2022-09-19T06:30:47.959" v="642" actId="165"/>
          <ac:grpSpMkLst>
            <pc:docMk/>
            <pc:sldMk cId="3502521646" sldId="759"/>
            <ac:grpSpMk id="3" creationId="{9F99055F-DE2F-4790-8351-D03452B1F746}"/>
          </ac:grpSpMkLst>
        </pc:grpChg>
      </pc:sldChg>
      <pc:sldChg chg="addSp delSp modSp add mod modClrScheme chgLayout">
        <pc:chgData name="Chi Kit Ken FONG" userId="233f042c-09e9-4a0c-9043-d675a582571a" providerId="ADAL" clId="{88CDF73B-00C2-8E4D-992B-26A60381A08A}" dt="2022-09-19T06:32:51.455" v="663" actId="1076"/>
        <pc:sldMkLst>
          <pc:docMk/>
          <pc:sldMk cId="101373172" sldId="760"/>
        </pc:sldMkLst>
        <pc:spChg chg="add del mod ord">
          <ac:chgData name="Chi Kit Ken FONG" userId="233f042c-09e9-4a0c-9043-d675a582571a" providerId="ADAL" clId="{88CDF73B-00C2-8E4D-992B-26A60381A08A}" dt="2022-09-19T06:30:20.255" v="638" actId="478"/>
          <ac:spMkLst>
            <pc:docMk/>
            <pc:sldMk cId="101373172" sldId="760"/>
            <ac:spMk id="2" creationId="{46FA8B43-DF45-AE2D-B4D2-82CD46ABB24E}"/>
          </ac:spMkLst>
        </pc:spChg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101373172" sldId="760"/>
            <ac:spMk id="4" creationId="{8B595C05-3E86-40F2-99F5-31DA039F3543}"/>
          </ac:spMkLst>
        </pc:spChg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101373172" sldId="760"/>
            <ac:spMk id="5" creationId="{FDBD0B14-8020-4BD8-944C-376F45E6B4B9}"/>
          </ac:spMkLst>
        </pc:spChg>
        <pc:picChg chg="mod">
          <ac:chgData name="Chi Kit Ken FONG" userId="233f042c-09e9-4a0c-9043-d675a582571a" providerId="ADAL" clId="{88CDF73B-00C2-8E4D-992B-26A60381A08A}" dt="2022-09-19T06:32:51.455" v="663" actId="1076"/>
          <ac:picMkLst>
            <pc:docMk/>
            <pc:sldMk cId="101373172" sldId="760"/>
            <ac:picMk id="3" creationId="{01C122CB-4F90-4B47-801F-310B40E7B169}"/>
          </ac:picMkLst>
        </pc:picChg>
        <pc:picChg chg="mod">
          <ac:chgData name="Chi Kit Ken FONG" userId="233f042c-09e9-4a0c-9043-d675a582571a" providerId="ADAL" clId="{88CDF73B-00C2-8E4D-992B-26A60381A08A}" dt="2022-09-19T06:32:51.455" v="663" actId="1076"/>
          <ac:picMkLst>
            <pc:docMk/>
            <pc:sldMk cId="101373172" sldId="760"/>
            <ac:picMk id="17" creationId="{D9DDC888-B567-477F-9DA1-9A5AF18FE79D}"/>
          </ac:picMkLst>
        </pc:picChg>
      </pc:sldChg>
      <pc:sldChg chg="addSp delSp modSp add mod setBg modClrScheme delDesignElem chgLayout">
        <pc:chgData name="Chi Kit Ken FONG" userId="233f042c-09e9-4a0c-9043-d675a582571a" providerId="ADAL" clId="{88CDF73B-00C2-8E4D-992B-26A60381A08A}" dt="2022-09-19T03:14:02.944" v="96" actId="700"/>
        <pc:sldMkLst>
          <pc:docMk/>
          <pc:sldMk cId="3593846871" sldId="761"/>
        </pc:sldMkLst>
        <pc:spChg chg="add del mod ord">
          <ac:chgData name="Chi Kit Ken FONG" userId="233f042c-09e9-4a0c-9043-d675a582571a" providerId="ADAL" clId="{88CDF73B-00C2-8E4D-992B-26A60381A08A}" dt="2022-09-19T03:14:02.944" v="96" actId="700"/>
          <ac:spMkLst>
            <pc:docMk/>
            <pc:sldMk cId="3593846871" sldId="761"/>
            <ac:spMk id="2" creationId="{EAC4F0C2-3FC0-28CB-98F2-20B8F417AEDA}"/>
          </ac:spMkLst>
        </pc:spChg>
        <pc:spChg chg="mod ord">
          <ac:chgData name="Chi Kit Ken FONG" userId="233f042c-09e9-4a0c-9043-d675a582571a" providerId="ADAL" clId="{88CDF73B-00C2-8E4D-992B-26A60381A08A}" dt="2022-09-19T03:14:02.944" v="96" actId="700"/>
          <ac:spMkLst>
            <pc:docMk/>
            <pc:sldMk cId="3593846871" sldId="761"/>
            <ac:spMk id="4" creationId="{975127CD-C429-431F-ADEA-DF8D638F27CE}"/>
          </ac:spMkLst>
        </pc:spChg>
        <pc:spChg chg="mod ord">
          <ac:chgData name="Chi Kit Ken FONG" userId="233f042c-09e9-4a0c-9043-d675a582571a" providerId="ADAL" clId="{88CDF73B-00C2-8E4D-992B-26A60381A08A}" dt="2022-09-19T03:14:02.944" v="96" actId="700"/>
          <ac:spMkLst>
            <pc:docMk/>
            <pc:sldMk cId="3593846871" sldId="761"/>
            <ac:spMk id="5" creationId="{31C78C54-2E99-4242-99D6-EBF577875D2F}"/>
          </ac:spMkLst>
        </pc:spChg>
        <pc:spChg chg="del">
          <ac:chgData name="Chi Kit Ken FONG" userId="233f042c-09e9-4a0c-9043-d675a582571a" providerId="ADAL" clId="{88CDF73B-00C2-8E4D-992B-26A60381A08A}" dt="2022-09-19T03:12:45.956" v="11"/>
          <ac:spMkLst>
            <pc:docMk/>
            <pc:sldMk cId="3593846871" sldId="761"/>
            <ac:spMk id="23" creationId="{F6B7BFBD-C488-4B5B-ABE5-8256F3FFB048}"/>
          </ac:spMkLst>
        </pc:spChg>
        <pc:spChg chg="del">
          <ac:chgData name="Chi Kit Ken FONG" userId="233f042c-09e9-4a0c-9043-d675a582571a" providerId="ADAL" clId="{88CDF73B-00C2-8E4D-992B-26A60381A08A}" dt="2022-09-19T03:12:45.956" v="11"/>
          <ac:spMkLst>
            <pc:docMk/>
            <pc:sldMk cId="3593846871" sldId="761"/>
            <ac:spMk id="24" creationId="{2BA7674F-A261-445A-AE3A-A0AA30620EC8}"/>
          </ac:spMkLst>
        </pc:spChg>
        <pc:spChg chg="del">
          <ac:chgData name="Chi Kit Ken FONG" userId="233f042c-09e9-4a0c-9043-d675a582571a" providerId="ADAL" clId="{88CDF73B-00C2-8E4D-992B-26A60381A08A}" dt="2022-09-19T03:12:45.956" v="11"/>
          <ac:spMkLst>
            <pc:docMk/>
            <pc:sldMk cId="3593846871" sldId="761"/>
            <ac:spMk id="25" creationId="{BA53A58C-A067-4B87-B48C-CB90C1FA0FEE}"/>
          </ac:spMkLst>
        </pc:spChg>
        <pc:grpChg chg="del">
          <ac:chgData name="Chi Kit Ken FONG" userId="233f042c-09e9-4a0c-9043-d675a582571a" providerId="ADAL" clId="{88CDF73B-00C2-8E4D-992B-26A60381A08A}" dt="2022-09-19T03:12:45.956" v="11"/>
          <ac:grpSpMkLst>
            <pc:docMk/>
            <pc:sldMk cId="3593846871" sldId="761"/>
            <ac:grpSpMk id="22" creationId="{8C89EA62-F38E-4285-A105-C5E1BD360093}"/>
          </ac:grpSpMkLst>
        </pc:grpChg>
      </pc:sldChg>
      <pc:sldChg chg="addSp modSp add mod modClrScheme chgLayout">
        <pc:chgData name="Chi Kit Ken FONG" userId="233f042c-09e9-4a0c-9043-d675a582571a" providerId="ADAL" clId="{88CDF73B-00C2-8E4D-992B-26A60381A08A}" dt="2022-09-19T08:22:43.361" v="1102" actId="207"/>
        <pc:sldMkLst>
          <pc:docMk/>
          <pc:sldMk cId="2698853935" sldId="762"/>
        </pc:sldMkLst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2698853935" sldId="762"/>
            <ac:spMk id="2" creationId="{5F61A9E9-A451-46C6-A741-5815548CF5FF}"/>
          </ac:spMkLst>
        </pc:spChg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2698853935" sldId="762"/>
            <ac:spMk id="3" creationId="{5EF4AFD9-DA0F-4B2F-B244-F9335C648D29}"/>
          </ac:spMkLst>
        </pc:spChg>
        <pc:spChg chg="mod ord">
          <ac:chgData name="Chi Kit Ken FONG" userId="233f042c-09e9-4a0c-9043-d675a582571a" providerId="ADAL" clId="{88CDF73B-00C2-8E4D-992B-26A60381A08A}" dt="2022-09-19T08:22:25.106" v="1100" actId="207"/>
          <ac:spMkLst>
            <pc:docMk/>
            <pc:sldMk cId="2698853935" sldId="762"/>
            <ac:spMk id="4" creationId="{B16AF2CF-5392-498E-BDE2-941790A1C262}"/>
          </ac:spMkLst>
        </pc:spChg>
        <pc:spChg chg="mod">
          <ac:chgData name="Chi Kit Ken FONG" userId="233f042c-09e9-4a0c-9043-d675a582571a" providerId="ADAL" clId="{88CDF73B-00C2-8E4D-992B-26A60381A08A}" dt="2022-09-19T08:22:36.897" v="1101" actId="207"/>
          <ac:spMkLst>
            <pc:docMk/>
            <pc:sldMk cId="2698853935" sldId="762"/>
            <ac:spMk id="5" creationId="{B1DAB8DF-7542-4B89-8CD2-7E9B30A3CBA7}"/>
          </ac:spMkLst>
        </pc:spChg>
        <pc:spChg chg="mod">
          <ac:chgData name="Chi Kit Ken FONG" userId="233f042c-09e9-4a0c-9043-d675a582571a" providerId="ADAL" clId="{88CDF73B-00C2-8E4D-992B-26A60381A08A}" dt="2022-09-19T08:22:43.361" v="1102" actId="207"/>
          <ac:spMkLst>
            <pc:docMk/>
            <pc:sldMk cId="2698853935" sldId="762"/>
            <ac:spMk id="6" creationId="{C22BD364-61FE-4F11-9570-02F2BF27D513}"/>
          </ac:spMkLst>
        </pc:spChg>
        <pc:grpChg chg="add mod">
          <ac:chgData name="Chi Kit Ken FONG" userId="233f042c-09e9-4a0c-9043-d675a582571a" providerId="ADAL" clId="{88CDF73B-00C2-8E4D-992B-26A60381A08A}" dt="2022-09-19T06:33:35.454" v="670" actId="1076"/>
          <ac:grpSpMkLst>
            <pc:docMk/>
            <pc:sldMk cId="2698853935" sldId="762"/>
            <ac:grpSpMk id="9" creationId="{66DB529D-D7CD-194E-C6FA-6B8F92434115}"/>
          </ac:grpSpMkLst>
        </pc:grpChg>
      </pc:sldChg>
      <pc:sldChg chg="addSp delSp modSp add mod setBg modClrScheme delDesignElem chgLayout">
        <pc:chgData name="Chi Kit Ken FONG" userId="233f042c-09e9-4a0c-9043-d675a582571a" providerId="ADAL" clId="{88CDF73B-00C2-8E4D-992B-26A60381A08A}" dt="2022-09-19T06:34:07.653" v="676" actId="1076"/>
        <pc:sldMkLst>
          <pc:docMk/>
          <pc:sldMk cId="3010990485" sldId="763"/>
        </pc:sldMkLst>
        <pc:spChg chg="add del mod ord">
          <ac:chgData name="Chi Kit Ken FONG" userId="233f042c-09e9-4a0c-9043-d675a582571a" providerId="ADAL" clId="{88CDF73B-00C2-8E4D-992B-26A60381A08A}" dt="2022-09-19T03:14:07.147" v="97" actId="700"/>
          <ac:spMkLst>
            <pc:docMk/>
            <pc:sldMk cId="3010990485" sldId="763"/>
            <ac:spMk id="2" creationId="{35186AF0-7A35-D415-18F8-6D7A0ACABE36}"/>
          </ac:spMkLst>
        </pc:spChg>
        <pc:spChg chg="mod ord">
          <ac:chgData name="Chi Kit Ken FONG" userId="233f042c-09e9-4a0c-9043-d675a582571a" providerId="ADAL" clId="{88CDF73B-00C2-8E4D-992B-26A60381A08A}" dt="2022-09-19T03:14:07.147" v="97" actId="700"/>
          <ac:spMkLst>
            <pc:docMk/>
            <pc:sldMk cId="3010990485" sldId="763"/>
            <ac:spMk id="4" creationId="{975127CD-C429-431F-ADEA-DF8D638F27CE}"/>
          </ac:spMkLst>
        </pc:spChg>
        <pc:spChg chg="mod ord">
          <ac:chgData name="Chi Kit Ken FONG" userId="233f042c-09e9-4a0c-9043-d675a582571a" providerId="ADAL" clId="{88CDF73B-00C2-8E4D-992B-26A60381A08A}" dt="2022-09-19T06:34:07.653" v="676" actId="1076"/>
          <ac:spMkLst>
            <pc:docMk/>
            <pc:sldMk cId="3010990485" sldId="763"/>
            <ac:spMk id="5" creationId="{31C78C54-2E99-4242-99D6-EBF577875D2F}"/>
          </ac:spMkLst>
        </pc:spChg>
        <pc:spChg chg="del">
          <ac:chgData name="Chi Kit Ken FONG" userId="233f042c-09e9-4a0c-9043-d675a582571a" providerId="ADAL" clId="{88CDF73B-00C2-8E4D-992B-26A60381A08A}" dt="2022-09-19T03:12:45.956" v="11"/>
          <ac:spMkLst>
            <pc:docMk/>
            <pc:sldMk cId="3010990485" sldId="763"/>
            <ac:spMk id="14" creationId="{F6B7BFBD-C488-4B5B-ABE5-8256F3FFB048}"/>
          </ac:spMkLst>
        </pc:spChg>
        <pc:spChg chg="del">
          <ac:chgData name="Chi Kit Ken FONG" userId="233f042c-09e9-4a0c-9043-d675a582571a" providerId="ADAL" clId="{88CDF73B-00C2-8E4D-992B-26A60381A08A}" dt="2022-09-19T03:12:45.956" v="11"/>
          <ac:spMkLst>
            <pc:docMk/>
            <pc:sldMk cId="3010990485" sldId="763"/>
            <ac:spMk id="16" creationId="{2BA7674F-A261-445A-AE3A-A0AA30620EC8}"/>
          </ac:spMkLst>
        </pc:spChg>
        <pc:spChg chg="del">
          <ac:chgData name="Chi Kit Ken FONG" userId="233f042c-09e9-4a0c-9043-d675a582571a" providerId="ADAL" clId="{88CDF73B-00C2-8E4D-992B-26A60381A08A}" dt="2022-09-19T03:12:45.956" v="11"/>
          <ac:spMkLst>
            <pc:docMk/>
            <pc:sldMk cId="3010990485" sldId="763"/>
            <ac:spMk id="18" creationId="{BA53A58C-A067-4B87-B48C-CB90C1FA0FEE}"/>
          </ac:spMkLst>
        </pc:spChg>
        <pc:grpChg chg="del">
          <ac:chgData name="Chi Kit Ken FONG" userId="233f042c-09e9-4a0c-9043-d675a582571a" providerId="ADAL" clId="{88CDF73B-00C2-8E4D-992B-26A60381A08A}" dt="2022-09-19T03:12:45.956" v="11"/>
          <ac:grpSpMkLst>
            <pc:docMk/>
            <pc:sldMk cId="3010990485" sldId="763"/>
            <ac:grpSpMk id="10" creationId="{8C89EA62-F38E-4285-A105-C5E1BD360093}"/>
          </ac:grpSpMkLst>
        </pc:grpChg>
      </pc:sldChg>
      <pc:sldChg chg="modSp add mod modClrScheme chgLayout">
        <pc:chgData name="Chi Kit Ken FONG" userId="233f042c-09e9-4a0c-9043-d675a582571a" providerId="ADAL" clId="{88CDF73B-00C2-8E4D-992B-26A60381A08A}" dt="2022-09-19T08:23:17.851" v="1106" actId="207"/>
        <pc:sldMkLst>
          <pc:docMk/>
          <pc:sldMk cId="713492033" sldId="764"/>
        </pc:sldMkLst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713492033" sldId="764"/>
            <ac:spMk id="2" creationId="{A9AADDD9-7C17-4EC9-93CA-B30C433B75B1}"/>
          </ac:spMkLst>
        </pc:spChg>
        <pc:spChg chg="mod ord">
          <ac:chgData name="Chi Kit Ken FONG" userId="233f042c-09e9-4a0c-9043-d675a582571a" providerId="ADAL" clId="{88CDF73B-00C2-8E4D-992B-26A60381A08A}" dt="2022-09-19T08:23:17.851" v="1106" actId="207"/>
          <ac:spMkLst>
            <pc:docMk/>
            <pc:sldMk cId="713492033" sldId="764"/>
            <ac:spMk id="3" creationId="{095ACA1E-4F39-4ECA-9835-211E9C934C51}"/>
          </ac:spMkLst>
        </pc:spChg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713492033" sldId="764"/>
            <ac:spMk id="5" creationId="{7197F1F8-527F-463E-A474-D37897474F49}"/>
          </ac:spMkLst>
        </pc:spChg>
      </pc:sldChg>
      <pc:sldChg chg="modSp add mod modClrScheme chgLayout">
        <pc:chgData name="Chi Kit Ken FONG" userId="233f042c-09e9-4a0c-9043-d675a582571a" providerId="ADAL" clId="{88CDF73B-00C2-8E4D-992B-26A60381A08A}" dt="2022-09-19T06:34:56.604" v="682" actId="1076"/>
        <pc:sldMkLst>
          <pc:docMk/>
          <pc:sldMk cId="3371600899" sldId="765"/>
        </pc:sldMkLst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3371600899" sldId="765"/>
            <ac:spMk id="2" creationId="{54F6CA56-82E1-463B-8D55-25BFD26FAA58}"/>
          </ac:spMkLst>
        </pc:spChg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3371600899" sldId="765"/>
            <ac:spMk id="5" creationId="{5B1FDB6D-EBBE-41E1-ABB4-09D1CD9BC45A}"/>
          </ac:spMkLst>
        </pc:spChg>
        <pc:spChg chg="mod ord">
          <ac:chgData name="Chi Kit Ken FONG" userId="233f042c-09e9-4a0c-9043-d675a582571a" providerId="ADAL" clId="{88CDF73B-00C2-8E4D-992B-26A60381A08A}" dt="2022-09-19T06:34:30.609" v="678" actId="14100"/>
          <ac:spMkLst>
            <pc:docMk/>
            <pc:sldMk cId="3371600899" sldId="765"/>
            <ac:spMk id="17" creationId="{1A156FD6-397C-4E6C-9838-489AE642D64B}"/>
          </ac:spMkLst>
        </pc:spChg>
        <pc:grpChg chg="mod">
          <ac:chgData name="Chi Kit Ken FONG" userId="233f042c-09e9-4a0c-9043-d675a582571a" providerId="ADAL" clId="{88CDF73B-00C2-8E4D-992B-26A60381A08A}" dt="2022-09-19T06:34:56.604" v="682" actId="1076"/>
          <ac:grpSpMkLst>
            <pc:docMk/>
            <pc:sldMk cId="3371600899" sldId="765"/>
            <ac:grpSpMk id="18" creationId="{B373482E-3177-4060-AD94-2A0BB6E4B4DC}"/>
          </ac:grpSpMkLst>
        </pc:grpChg>
        <pc:graphicFrameChg chg="mod ord">
          <ac:chgData name="Chi Kit Ken FONG" userId="233f042c-09e9-4a0c-9043-d675a582571a" providerId="ADAL" clId="{88CDF73B-00C2-8E4D-992B-26A60381A08A}" dt="2022-09-19T06:34:56.604" v="682" actId="1076"/>
          <ac:graphicFrameMkLst>
            <pc:docMk/>
            <pc:sldMk cId="3371600899" sldId="765"/>
            <ac:graphicFrameMk id="8" creationId="{F720CDC5-BC0B-4F05-A1FD-19845482E2BF}"/>
          </ac:graphicFrameMkLst>
        </pc:graphicFrameChg>
      </pc:sldChg>
      <pc:sldChg chg="addSp delSp modSp add mod modClrScheme chgLayout">
        <pc:chgData name="Chi Kit Ken FONG" userId="233f042c-09e9-4a0c-9043-d675a582571a" providerId="ADAL" clId="{88CDF73B-00C2-8E4D-992B-26A60381A08A}" dt="2022-09-19T06:35:01.107" v="683" actId="478"/>
        <pc:sldMkLst>
          <pc:docMk/>
          <pc:sldMk cId="810229391" sldId="766"/>
        </pc:sldMkLst>
        <pc:spChg chg="add del mod ord">
          <ac:chgData name="Chi Kit Ken FONG" userId="233f042c-09e9-4a0c-9043-d675a582571a" providerId="ADAL" clId="{88CDF73B-00C2-8E4D-992B-26A60381A08A}" dt="2022-09-19T06:35:01.107" v="683" actId="478"/>
          <ac:spMkLst>
            <pc:docMk/>
            <pc:sldMk cId="810229391" sldId="766"/>
            <ac:spMk id="2" creationId="{C4C8943E-174C-9298-7B3B-46A4DB46BF72}"/>
          </ac:spMkLst>
        </pc:spChg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810229391" sldId="766"/>
            <ac:spMk id="23" creationId="{0AEFE441-9946-3C4F-9D90-FF96F69822FB}"/>
          </ac:spMkLst>
        </pc:spChg>
      </pc:sldChg>
      <pc:sldChg chg="modSp add mod modClrScheme chgLayout">
        <pc:chgData name="Chi Kit Ken FONG" userId="233f042c-09e9-4a0c-9043-d675a582571a" providerId="ADAL" clId="{88CDF73B-00C2-8E4D-992B-26A60381A08A}" dt="2022-09-19T06:35:30.367" v="688" actId="1076"/>
        <pc:sldMkLst>
          <pc:docMk/>
          <pc:sldMk cId="3514982531" sldId="767"/>
        </pc:sldMkLst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3514982531" sldId="767"/>
            <ac:spMk id="2" creationId="{A2804238-0E62-47C2-BC5F-385F67AA11C8}"/>
          </ac:spMkLst>
        </pc:spChg>
        <pc:spChg chg="mod ord">
          <ac:chgData name="Chi Kit Ken FONG" userId="233f042c-09e9-4a0c-9043-d675a582571a" providerId="ADAL" clId="{88CDF73B-00C2-8E4D-992B-26A60381A08A}" dt="2022-09-19T06:35:21.283" v="686" actId="27636"/>
          <ac:spMkLst>
            <pc:docMk/>
            <pc:sldMk cId="3514982531" sldId="767"/>
            <ac:spMk id="3" creationId="{34693A19-B3A5-4C1C-B9DD-6F226272AB50}"/>
          </ac:spMkLst>
        </pc:spChg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3514982531" sldId="767"/>
            <ac:spMk id="5" creationId="{79F9DDD0-82DA-4932-A173-279DC3012696}"/>
          </ac:spMkLst>
        </pc:spChg>
        <pc:picChg chg="mod">
          <ac:chgData name="Chi Kit Ken FONG" userId="233f042c-09e9-4a0c-9043-d675a582571a" providerId="ADAL" clId="{88CDF73B-00C2-8E4D-992B-26A60381A08A}" dt="2022-09-19T06:35:30.367" v="688" actId="1076"/>
          <ac:picMkLst>
            <pc:docMk/>
            <pc:sldMk cId="3514982531" sldId="767"/>
            <ac:picMk id="15" creationId="{FE9CADAE-6EAE-49C7-BB43-FFD99870BE40}"/>
          </ac:picMkLst>
        </pc:picChg>
      </pc:sldChg>
      <pc:sldChg chg="modSp add mod modClrScheme chgLayout">
        <pc:chgData name="Chi Kit Ken FONG" userId="233f042c-09e9-4a0c-9043-d675a582571a" providerId="ADAL" clId="{88CDF73B-00C2-8E4D-992B-26A60381A08A}" dt="2022-09-19T06:36:29.903" v="700" actId="403"/>
        <pc:sldMkLst>
          <pc:docMk/>
          <pc:sldMk cId="3081289926" sldId="768"/>
        </pc:sldMkLst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3081289926" sldId="768"/>
            <ac:spMk id="2" creationId="{58025A9E-6918-4843-B804-F085505CED9E}"/>
          </ac:spMkLst>
        </pc:spChg>
        <pc:spChg chg="mod ord">
          <ac:chgData name="Chi Kit Ken FONG" userId="233f042c-09e9-4a0c-9043-d675a582571a" providerId="ADAL" clId="{88CDF73B-00C2-8E4D-992B-26A60381A08A}" dt="2022-09-19T06:35:56.750" v="692" actId="14100"/>
          <ac:spMkLst>
            <pc:docMk/>
            <pc:sldMk cId="3081289926" sldId="768"/>
            <ac:spMk id="3" creationId="{C3E7F89E-B49F-4E77-A0E8-4E3CB85D0CB3}"/>
          </ac:spMkLst>
        </pc:spChg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3081289926" sldId="768"/>
            <ac:spMk id="5" creationId="{C2BBFE2E-EB2A-4A3F-872F-6144E68BD021}"/>
          </ac:spMkLst>
        </pc:spChg>
        <pc:spChg chg="mod">
          <ac:chgData name="Chi Kit Ken FONG" userId="233f042c-09e9-4a0c-9043-d675a582571a" providerId="ADAL" clId="{88CDF73B-00C2-8E4D-992B-26A60381A08A}" dt="2022-09-19T06:36:29.903" v="700" actId="403"/>
          <ac:spMkLst>
            <pc:docMk/>
            <pc:sldMk cId="3081289926" sldId="768"/>
            <ac:spMk id="10" creationId="{13A78E25-0E60-4F87-AD6C-28C08ED27BCD}"/>
          </ac:spMkLst>
        </pc:spChg>
        <pc:spChg chg="mod">
          <ac:chgData name="Chi Kit Ken FONG" userId="233f042c-09e9-4a0c-9043-d675a582571a" providerId="ADAL" clId="{88CDF73B-00C2-8E4D-992B-26A60381A08A}" dt="2022-09-19T06:36:12.317" v="696" actId="404"/>
          <ac:spMkLst>
            <pc:docMk/>
            <pc:sldMk cId="3081289926" sldId="768"/>
            <ac:spMk id="12" creationId="{7FB2EAAB-C986-484A-806A-AB48C931D2EF}"/>
          </ac:spMkLst>
        </pc:spChg>
        <pc:spChg chg="mod">
          <ac:chgData name="Chi Kit Ken FONG" userId="233f042c-09e9-4a0c-9043-d675a582571a" providerId="ADAL" clId="{88CDF73B-00C2-8E4D-992B-26A60381A08A}" dt="2022-09-19T06:36:17.803" v="698" actId="404"/>
          <ac:spMkLst>
            <pc:docMk/>
            <pc:sldMk cId="3081289926" sldId="768"/>
            <ac:spMk id="13" creationId="{8B01B9EA-35BB-4B41-9342-1DFCB2857201}"/>
          </ac:spMkLst>
        </pc:spChg>
        <pc:spChg chg="mod">
          <ac:chgData name="Chi Kit Ken FONG" userId="233f042c-09e9-4a0c-9043-d675a582571a" providerId="ADAL" clId="{88CDF73B-00C2-8E4D-992B-26A60381A08A}" dt="2022-09-19T06:36:08.204" v="694" actId="404"/>
          <ac:spMkLst>
            <pc:docMk/>
            <pc:sldMk cId="3081289926" sldId="768"/>
            <ac:spMk id="15" creationId="{08C09659-EA32-4FD4-B8FB-9EF52F022CB5}"/>
          </ac:spMkLst>
        </pc:spChg>
      </pc:sldChg>
      <pc:sldChg chg="modSp add del mod modClrScheme chgLayout">
        <pc:chgData name="Chi Kit Ken FONG" userId="233f042c-09e9-4a0c-9043-d675a582571a" providerId="ADAL" clId="{88CDF73B-00C2-8E4D-992B-26A60381A08A}" dt="2022-09-19T06:39:56.005" v="737" actId="2696"/>
        <pc:sldMkLst>
          <pc:docMk/>
          <pc:sldMk cId="3780442011" sldId="769"/>
        </pc:sldMkLst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3780442011" sldId="769"/>
            <ac:spMk id="2" creationId="{58025A9E-6918-4843-B804-F085505CED9E}"/>
          </ac:spMkLst>
        </pc:spChg>
        <pc:spChg chg="mod ord">
          <ac:chgData name="Chi Kit Ken FONG" userId="233f042c-09e9-4a0c-9043-d675a582571a" providerId="ADAL" clId="{88CDF73B-00C2-8E4D-992B-26A60381A08A}" dt="2022-09-19T03:13:04.679" v="73" actId="27636"/>
          <ac:spMkLst>
            <pc:docMk/>
            <pc:sldMk cId="3780442011" sldId="769"/>
            <ac:spMk id="3" creationId="{C3E7F89E-B49F-4E77-A0E8-4E3CB85D0CB3}"/>
          </ac:spMkLst>
        </pc:spChg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3780442011" sldId="769"/>
            <ac:spMk id="5" creationId="{C2BBFE2E-EB2A-4A3F-872F-6144E68BD021}"/>
          </ac:spMkLst>
        </pc:spChg>
      </pc:sldChg>
      <pc:sldChg chg="modSp add del mod modClrScheme chgLayout">
        <pc:chgData name="Chi Kit Ken FONG" userId="233f042c-09e9-4a0c-9043-d675a582571a" providerId="ADAL" clId="{88CDF73B-00C2-8E4D-992B-26A60381A08A}" dt="2022-09-19T06:39:56.699" v="738" actId="2696"/>
        <pc:sldMkLst>
          <pc:docMk/>
          <pc:sldMk cId="677046976" sldId="770"/>
        </pc:sldMkLst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677046976" sldId="770"/>
            <ac:spMk id="2" creationId="{58025A9E-6918-4843-B804-F085505CED9E}"/>
          </ac:spMkLst>
        </pc:spChg>
        <pc:spChg chg="mod ord">
          <ac:chgData name="Chi Kit Ken FONG" userId="233f042c-09e9-4a0c-9043-d675a582571a" providerId="ADAL" clId="{88CDF73B-00C2-8E4D-992B-26A60381A08A}" dt="2022-09-19T03:13:04.706" v="74" actId="27636"/>
          <ac:spMkLst>
            <pc:docMk/>
            <pc:sldMk cId="677046976" sldId="770"/>
            <ac:spMk id="3" creationId="{C3E7F89E-B49F-4E77-A0E8-4E3CB85D0CB3}"/>
          </ac:spMkLst>
        </pc:spChg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677046976" sldId="770"/>
            <ac:spMk id="5" creationId="{C2BBFE2E-EB2A-4A3F-872F-6144E68BD021}"/>
          </ac:spMkLst>
        </pc:spChg>
      </pc:sldChg>
      <pc:sldChg chg="modSp add mod modClrScheme chgLayout">
        <pc:chgData name="Chi Kit Ken FONG" userId="233f042c-09e9-4a0c-9043-d675a582571a" providerId="ADAL" clId="{88CDF73B-00C2-8E4D-992B-26A60381A08A}" dt="2022-09-19T08:24:04.156" v="1112" actId="207"/>
        <pc:sldMkLst>
          <pc:docMk/>
          <pc:sldMk cId="2941984883" sldId="771"/>
        </pc:sldMkLst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2941984883" sldId="771"/>
            <ac:spMk id="3" creationId="{9979DD33-86CA-E048-A14E-76A481E9433D}"/>
          </ac:spMkLst>
        </pc:spChg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2941984883" sldId="771"/>
            <ac:spMk id="4" creationId="{DCDA6423-1EAF-5144-92B1-43C34977FF68}"/>
          </ac:spMkLst>
        </pc:spChg>
        <pc:spChg chg="mod ord">
          <ac:chgData name="Chi Kit Ken FONG" userId="233f042c-09e9-4a0c-9043-d675a582571a" providerId="ADAL" clId="{88CDF73B-00C2-8E4D-992B-26A60381A08A}" dt="2022-09-19T08:23:48.162" v="1110" actId="207"/>
          <ac:spMkLst>
            <pc:docMk/>
            <pc:sldMk cId="2941984883" sldId="771"/>
            <ac:spMk id="6" creationId="{E3CEFE96-291B-5345-8485-569F078369A0}"/>
          </ac:spMkLst>
        </pc:spChg>
        <pc:spChg chg="mod ord">
          <ac:chgData name="Chi Kit Ken FONG" userId="233f042c-09e9-4a0c-9043-d675a582571a" providerId="ADAL" clId="{88CDF73B-00C2-8E4D-992B-26A60381A08A}" dt="2022-09-19T08:24:04.156" v="1112" actId="207"/>
          <ac:spMkLst>
            <pc:docMk/>
            <pc:sldMk cId="2941984883" sldId="771"/>
            <ac:spMk id="7" creationId="{8F99E5DB-BC77-CA4D-8AD2-50017A65F021}"/>
          </ac:spMkLst>
        </pc:spChg>
      </pc:sldChg>
      <pc:sldChg chg="addSp delSp modSp add mod setBg modClrScheme delDesignElem chgLayout">
        <pc:chgData name="Chi Kit Ken FONG" userId="233f042c-09e9-4a0c-9043-d675a582571a" providerId="ADAL" clId="{88CDF73B-00C2-8E4D-992B-26A60381A08A}" dt="2022-09-19T06:40:56.350" v="748" actId="14100"/>
        <pc:sldMkLst>
          <pc:docMk/>
          <pc:sldMk cId="2908600481" sldId="772"/>
        </pc:sldMkLst>
        <pc:spChg chg="add del mod ord">
          <ac:chgData name="Chi Kit Ken FONG" userId="233f042c-09e9-4a0c-9043-d675a582571a" providerId="ADAL" clId="{88CDF73B-00C2-8E4D-992B-26A60381A08A}" dt="2022-09-19T03:14:11.697" v="99" actId="700"/>
          <ac:spMkLst>
            <pc:docMk/>
            <pc:sldMk cId="2908600481" sldId="772"/>
            <ac:spMk id="2" creationId="{FD96D8B0-8A7A-688A-2C97-CCE43FEF6F34}"/>
          </ac:spMkLst>
        </pc:spChg>
        <pc:spChg chg="mod ord">
          <ac:chgData name="Chi Kit Ken FONG" userId="233f042c-09e9-4a0c-9043-d675a582571a" providerId="ADAL" clId="{88CDF73B-00C2-8E4D-992B-26A60381A08A}" dt="2022-09-19T03:14:11.697" v="99" actId="700"/>
          <ac:spMkLst>
            <pc:docMk/>
            <pc:sldMk cId="2908600481" sldId="772"/>
            <ac:spMk id="4" creationId="{975127CD-C429-431F-ADEA-DF8D638F27CE}"/>
          </ac:spMkLst>
        </pc:spChg>
        <pc:spChg chg="mod ord">
          <ac:chgData name="Chi Kit Ken FONG" userId="233f042c-09e9-4a0c-9043-d675a582571a" providerId="ADAL" clId="{88CDF73B-00C2-8E4D-992B-26A60381A08A}" dt="2022-09-19T06:40:56.350" v="748" actId="14100"/>
          <ac:spMkLst>
            <pc:docMk/>
            <pc:sldMk cId="2908600481" sldId="772"/>
            <ac:spMk id="5" creationId="{31C78C54-2E99-4242-99D6-EBF577875D2F}"/>
          </ac:spMkLst>
        </pc:spChg>
        <pc:spChg chg="del">
          <ac:chgData name="Chi Kit Ken FONG" userId="233f042c-09e9-4a0c-9043-d675a582571a" providerId="ADAL" clId="{88CDF73B-00C2-8E4D-992B-26A60381A08A}" dt="2022-09-19T03:12:45.956" v="11"/>
          <ac:spMkLst>
            <pc:docMk/>
            <pc:sldMk cId="2908600481" sldId="772"/>
            <ac:spMk id="29" creationId="{F6B7BFBD-C488-4B5B-ABE5-8256F3FFB048}"/>
          </ac:spMkLst>
        </pc:spChg>
        <pc:spChg chg="del">
          <ac:chgData name="Chi Kit Ken FONG" userId="233f042c-09e9-4a0c-9043-d675a582571a" providerId="ADAL" clId="{88CDF73B-00C2-8E4D-992B-26A60381A08A}" dt="2022-09-19T03:12:45.956" v="11"/>
          <ac:spMkLst>
            <pc:docMk/>
            <pc:sldMk cId="2908600481" sldId="772"/>
            <ac:spMk id="31" creationId="{2BA7674F-A261-445A-AE3A-A0AA30620EC8}"/>
          </ac:spMkLst>
        </pc:spChg>
        <pc:spChg chg="del">
          <ac:chgData name="Chi Kit Ken FONG" userId="233f042c-09e9-4a0c-9043-d675a582571a" providerId="ADAL" clId="{88CDF73B-00C2-8E4D-992B-26A60381A08A}" dt="2022-09-19T03:12:45.956" v="11"/>
          <ac:spMkLst>
            <pc:docMk/>
            <pc:sldMk cId="2908600481" sldId="772"/>
            <ac:spMk id="33" creationId="{BA53A58C-A067-4B87-B48C-CB90C1FA0FEE}"/>
          </ac:spMkLst>
        </pc:spChg>
        <pc:grpChg chg="del">
          <ac:chgData name="Chi Kit Ken FONG" userId="233f042c-09e9-4a0c-9043-d675a582571a" providerId="ADAL" clId="{88CDF73B-00C2-8E4D-992B-26A60381A08A}" dt="2022-09-19T03:12:45.956" v="11"/>
          <ac:grpSpMkLst>
            <pc:docMk/>
            <pc:sldMk cId="2908600481" sldId="772"/>
            <ac:grpSpMk id="25" creationId="{8C89EA62-F38E-4285-A105-C5E1BD360093}"/>
          </ac:grpSpMkLst>
        </pc:grpChg>
      </pc:sldChg>
      <pc:sldChg chg="addSp delSp modSp add mod modClrScheme chgLayout">
        <pc:chgData name="Chi Kit Ken FONG" userId="233f042c-09e9-4a0c-9043-d675a582571a" providerId="ADAL" clId="{88CDF73B-00C2-8E4D-992B-26A60381A08A}" dt="2022-09-19T06:41:13.553" v="752" actId="478"/>
        <pc:sldMkLst>
          <pc:docMk/>
          <pc:sldMk cId="3906731567" sldId="773"/>
        </pc:sldMkLst>
        <pc:spChg chg="add mod ord">
          <ac:chgData name="Chi Kit Ken FONG" userId="233f042c-09e9-4a0c-9043-d675a582571a" providerId="ADAL" clId="{88CDF73B-00C2-8E4D-992B-26A60381A08A}" dt="2022-09-19T06:41:08.457" v="751" actId="20577"/>
          <ac:spMkLst>
            <pc:docMk/>
            <pc:sldMk cId="3906731567" sldId="773"/>
            <ac:spMk id="3" creationId="{E9D3AAC9-45F3-39F7-471B-B40F08C909B8}"/>
          </ac:spMkLst>
        </pc:spChg>
        <pc:spChg chg="add del mod ord">
          <ac:chgData name="Chi Kit Ken FONG" userId="233f042c-09e9-4a0c-9043-d675a582571a" providerId="ADAL" clId="{88CDF73B-00C2-8E4D-992B-26A60381A08A}" dt="2022-09-19T06:41:13.553" v="752" actId="478"/>
          <ac:spMkLst>
            <pc:docMk/>
            <pc:sldMk cId="3906731567" sldId="773"/>
            <ac:spMk id="4" creationId="{8019D679-CC8A-943D-B4BB-634E4C9F9D89}"/>
          </ac:spMkLst>
        </pc:spChg>
        <pc:spChg chg="mod">
          <ac:chgData name="Chi Kit Ken FONG" userId="233f042c-09e9-4a0c-9043-d675a582571a" providerId="ADAL" clId="{88CDF73B-00C2-8E4D-992B-26A60381A08A}" dt="2022-09-19T06:41:05.976" v="749" actId="21"/>
          <ac:spMkLst>
            <pc:docMk/>
            <pc:sldMk cId="3906731567" sldId="773"/>
            <ac:spMk id="6" creationId="{EB03AFB1-7838-48A7-8DAD-86BBA48AAB83}"/>
          </ac:spMkLst>
        </pc:spChg>
      </pc:sldChg>
      <pc:sldChg chg="modSp add mod modClrScheme chgLayout">
        <pc:chgData name="Chi Kit Ken FONG" userId="233f042c-09e9-4a0c-9043-d675a582571a" providerId="ADAL" clId="{88CDF73B-00C2-8E4D-992B-26A60381A08A}" dt="2022-09-19T08:24:26.812" v="1114" actId="207"/>
        <pc:sldMkLst>
          <pc:docMk/>
          <pc:sldMk cId="88756304" sldId="774"/>
        </pc:sldMkLst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88756304" sldId="774"/>
            <ac:spMk id="4" creationId="{167CF232-5F26-4DAC-898F-5D1E25700B3B}"/>
          </ac:spMkLst>
        </pc:spChg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88756304" sldId="774"/>
            <ac:spMk id="5" creationId="{FA7AF685-7DB7-48BE-9381-4EE883D14C31}"/>
          </ac:spMkLst>
        </pc:spChg>
        <pc:spChg chg="mod ord">
          <ac:chgData name="Chi Kit Ken FONG" userId="233f042c-09e9-4a0c-9043-d675a582571a" providerId="ADAL" clId="{88CDF73B-00C2-8E4D-992B-26A60381A08A}" dt="2022-09-19T08:24:26.812" v="1114" actId="207"/>
          <ac:spMkLst>
            <pc:docMk/>
            <pc:sldMk cId="88756304" sldId="774"/>
            <ac:spMk id="6" creationId="{F55543AB-E780-456B-8B9B-7998CD4392CC}"/>
          </ac:spMkLst>
        </pc:spChg>
      </pc:sldChg>
      <pc:sldChg chg="modSp add mod modClrScheme chgLayout">
        <pc:chgData name="Chi Kit Ken FONG" userId="233f042c-09e9-4a0c-9043-d675a582571a" providerId="ADAL" clId="{88CDF73B-00C2-8E4D-992B-26A60381A08A}" dt="2022-09-19T08:25:52.354" v="1121" actId="207"/>
        <pc:sldMkLst>
          <pc:docMk/>
          <pc:sldMk cId="900601630" sldId="775"/>
        </pc:sldMkLst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900601630" sldId="775"/>
            <ac:spMk id="4" creationId="{CE285150-BE38-A149-914C-25D9A8790FE4}"/>
          </ac:spMkLst>
        </pc:spChg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900601630" sldId="775"/>
            <ac:spMk id="5" creationId="{D11857B6-8100-4449-B525-DB1BBED44F88}"/>
          </ac:spMkLst>
        </pc:spChg>
        <pc:spChg chg="mod ord">
          <ac:chgData name="Chi Kit Ken FONG" userId="233f042c-09e9-4a0c-9043-d675a582571a" providerId="ADAL" clId="{88CDF73B-00C2-8E4D-992B-26A60381A08A}" dt="2022-09-19T08:25:52.354" v="1121" actId="207"/>
          <ac:spMkLst>
            <pc:docMk/>
            <pc:sldMk cId="900601630" sldId="775"/>
            <ac:spMk id="6" creationId="{31764DAD-346B-E64F-9476-EFE9CDD09D1A}"/>
          </ac:spMkLst>
        </pc:spChg>
      </pc:sldChg>
      <pc:sldChg chg="addSp delSp modSp add mod modClrScheme chgLayout">
        <pc:chgData name="Chi Kit Ken FONG" userId="233f042c-09e9-4a0c-9043-d675a582571a" providerId="ADAL" clId="{88CDF73B-00C2-8E4D-992B-26A60381A08A}" dt="2022-09-19T06:43:40.606" v="794" actId="478"/>
        <pc:sldMkLst>
          <pc:docMk/>
          <pc:sldMk cId="3265231756" sldId="776"/>
        </pc:sldMkLst>
        <pc:spChg chg="add del mod ord">
          <ac:chgData name="Chi Kit Ken FONG" userId="233f042c-09e9-4a0c-9043-d675a582571a" providerId="ADAL" clId="{88CDF73B-00C2-8E4D-992B-26A60381A08A}" dt="2022-09-19T06:43:40.606" v="794" actId="478"/>
          <ac:spMkLst>
            <pc:docMk/>
            <pc:sldMk cId="3265231756" sldId="776"/>
            <ac:spMk id="2" creationId="{EA1FA037-11F5-BDA9-BD08-9EC197B28E3F}"/>
          </ac:spMkLst>
        </pc:spChg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3265231756" sldId="776"/>
            <ac:spMk id="4" creationId="{8B595C05-3E86-40F2-99F5-31DA039F3543}"/>
          </ac:spMkLst>
        </pc:spChg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3265231756" sldId="776"/>
            <ac:spMk id="5" creationId="{FDBD0B14-8020-4BD8-944C-376F45E6B4B9}"/>
          </ac:spMkLst>
        </pc:spChg>
      </pc:sldChg>
      <pc:sldChg chg="modSp add mod setBg modClrScheme chgLayout">
        <pc:chgData name="Chi Kit Ken FONG" userId="233f042c-09e9-4a0c-9043-d675a582571a" providerId="ADAL" clId="{88CDF73B-00C2-8E4D-992B-26A60381A08A}" dt="2022-09-19T08:27:10.208" v="1132" actId="207"/>
        <pc:sldMkLst>
          <pc:docMk/>
          <pc:sldMk cId="3549609269" sldId="777"/>
        </pc:sldMkLst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3549609269" sldId="777"/>
            <ac:spMk id="3" creationId="{9979DD33-86CA-E048-A14E-76A481E9433D}"/>
          </ac:spMkLst>
        </pc:spChg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3549609269" sldId="777"/>
            <ac:spMk id="4" creationId="{DCDA6423-1EAF-5144-92B1-43C34977FF68}"/>
          </ac:spMkLst>
        </pc:spChg>
        <pc:spChg chg="mod ord">
          <ac:chgData name="Chi Kit Ken FONG" userId="233f042c-09e9-4a0c-9043-d675a582571a" providerId="ADAL" clId="{88CDF73B-00C2-8E4D-992B-26A60381A08A}" dt="2022-09-19T08:26:31.050" v="1128" actId="108"/>
          <ac:spMkLst>
            <pc:docMk/>
            <pc:sldMk cId="3549609269" sldId="777"/>
            <ac:spMk id="6" creationId="{E3CEFE96-291B-5345-8485-569F078369A0}"/>
          </ac:spMkLst>
        </pc:spChg>
        <pc:spChg chg="mod ord">
          <ac:chgData name="Chi Kit Ken FONG" userId="233f042c-09e9-4a0c-9043-d675a582571a" providerId="ADAL" clId="{88CDF73B-00C2-8E4D-992B-26A60381A08A}" dt="2022-09-19T08:27:10.208" v="1132" actId="207"/>
          <ac:spMkLst>
            <pc:docMk/>
            <pc:sldMk cId="3549609269" sldId="777"/>
            <ac:spMk id="7" creationId="{8F99E5DB-BC77-CA4D-8AD2-50017A65F021}"/>
          </ac:spMkLst>
        </pc:spChg>
      </pc:sldChg>
      <pc:sldChg chg="addSp delSp modSp add mod setBg modClrScheme delDesignElem chgLayout">
        <pc:chgData name="Chi Kit Ken FONG" userId="233f042c-09e9-4a0c-9043-d675a582571a" providerId="ADAL" clId="{88CDF73B-00C2-8E4D-992B-26A60381A08A}" dt="2022-09-19T05:51:28.799" v="160" actId="1076"/>
        <pc:sldMkLst>
          <pc:docMk/>
          <pc:sldMk cId="2724691332" sldId="778"/>
        </pc:sldMkLst>
        <pc:spChg chg="add del mod ord">
          <ac:chgData name="Chi Kit Ken FONG" userId="233f042c-09e9-4a0c-9043-d675a582571a" providerId="ADAL" clId="{88CDF73B-00C2-8E4D-992B-26A60381A08A}" dt="2022-09-19T03:14:17.006" v="100" actId="700"/>
          <ac:spMkLst>
            <pc:docMk/>
            <pc:sldMk cId="2724691332" sldId="778"/>
            <ac:spMk id="2" creationId="{05F82D46-841C-AD89-59AC-4F18E8DC7E6B}"/>
          </ac:spMkLst>
        </pc:spChg>
        <pc:spChg chg="mod ord">
          <ac:chgData name="Chi Kit Ken FONG" userId="233f042c-09e9-4a0c-9043-d675a582571a" providerId="ADAL" clId="{88CDF73B-00C2-8E4D-992B-26A60381A08A}" dt="2022-09-19T03:14:17.006" v="100" actId="700"/>
          <ac:spMkLst>
            <pc:docMk/>
            <pc:sldMk cId="2724691332" sldId="778"/>
            <ac:spMk id="4" creationId="{975127CD-C429-431F-ADEA-DF8D638F27CE}"/>
          </ac:spMkLst>
        </pc:spChg>
        <pc:spChg chg="mod ord">
          <ac:chgData name="Chi Kit Ken FONG" userId="233f042c-09e9-4a0c-9043-d675a582571a" providerId="ADAL" clId="{88CDF73B-00C2-8E4D-992B-26A60381A08A}" dt="2022-09-19T05:51:28.799" v="160" actId="1076"/>
          <ac:spMkLst>
            <pc:docMk/>
            <pc:sldMk cId="2724691332" sldId="778"/>
            <ac:spMk id="5" creationId="{31C78C54-2E99-4242-99D6-EBF577875D2F}"/>
          </ac:spMkLst>
        </pc:spChg>
        <pc:spChg chg="del">
          <ac:chgData name="Chi Kit Ken FONG" userId="233f042c-09e9-4a0c-9043-d675a582571a" providerId="ADAL" clId="{88CDF73B-00C2-8E4D-992B-26A60381A08A}" dt="2022-09-19T03:12:45.956" v="11"/>
          <ac:spMkLst>
            <pc:docMk/>
            <pc:sldMk cId="2724691332" sldId="778"/>
            <ac:spMk id="14" creationId="{F6B7BFBD-C488-4B5B-ABE5-8256F3FFB048}"/>
          </ac:spMkLst>
        </pc:spChg>
        <pc:spChg chg="del">
          <ac:chgData name="Chi Kit Ken FONG" userId="233f042c-09e9-4a0c-9043-d675a582571a" providerId="ADAL" clId="{88CDF73B-00C2-8E4D-992B-26A60381A08A}" dt="2022-09-19T03:12:45.956" v="11"/>
          <ac:spMkLst>
            <pc:docMk/>
            <pc:sldMk cId="2724691332" sldId="778"/>
            <ac:spMk id="16" creationId="{2BA7674F-A261-445A-AE3A-A0AA30620EC8}"/>
          </ac:spMkLst>
        </pc:spChg>
        <pc:spChg chg="del">
          <ac:chgData name="Chi Kit Ken FONG" userId="233f042c-09e9-4a0c-9043-d675a582571a" providerId="ADAL" clId="{88CDF73B-00C2-8E4D-992B-26A60381A08A}" dt="2022-09-19T03:12:45.956" v="11"/>
          <ac:spMkLst>
            <pc:docMk/>
            <pc:sldMk cId="2724691332" sldId="778"/>
            <ac:spMk id="18" creationId="{BA53A58C-A067-4B87-B48C-CB90C1FA0FEE}"/>
          </ac:spMkLst>
        </pc:spChg>
        <pc:grpChg chg="del">
          <ac:chgData name="Chi Kit Ken FONG" userId="233f042c-09e9-4a0c-9043-d675a582571a" providerId="ADAL" clId="{88CDF73B-00C2-8E4D-992B-26A60381A08A}" dt="2022-09-19T03:12:45.956" v="11"/>
          <ac:grpSpMkLst>
            <pc:docMk/>
            <pc:sldMk cId="2724691332" sldId="778"/>
            <ac:grpSpMk id="10" creationId="{8C89EA62-F38E-4285-A105-C5E1BD360093}"/>
          </ac:grpSpMkLst>
        </pc:grpChg>
      </pc:sldChg>
      <pc:sldChg chg="modSp add mod setBg modClrScheme chgLayout">
        <pc:chgData name="Chi Kit Ken FONG" userId="233f042c-09e9-4a0c-9043-d675a582571a" providerId="ADAL" clId="{88CDF73B-00C2-8E4D-992B-26A60381A08A}" dt="2022-09-19T08:27:51.757" v="1135" actId="207"/>
        <pc:sldMkLst>
          <pc:docMk/>
          <pc:sldMk cId="382730451" sldId="779"/>
        </pc:sldMkLst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382730451" sldId="779"/>
            <ac:spMk id="3" creationId="{79B8BBAB-3699-4F73-96BF-5BC43C412256}"/>
          </ac:spMkLst>
        </pc:spChg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382730451" sldId="779"/>
            <ac:spMk id="4" creationId="{7EFE83A4-7CCE-4311-9269-E37E9166627A}"/>
          </ac:spMkLst>
        </pc:spChg>
        <pc:spChg chg="mod ord">
          <ac:chgData name="Chi Kit Ken FONG" userId="233f042c-09e9-4a0c-9043-d675a582571a" providerId="ADAL" clId="{88CDF73B-00C2-8E4D-992B-26A60381A08A}" dt="2022-09-19T08:27:51.757" v="1135" actId="207"/>
          <ac:spMkLst>
            <pc:docMk/>
            <pc:sldMk cId="382730451" sldId="779"/>
            <ac:spMk id="5" creationId="{47697948-E0CD-4C7C-8897-014FC76C6FDC}"/>
          </ac:spMkLst>
        </pc:spChg>
        <pc:spChg chg="mod">
          <ac:chgData name="Chi Kit Ken FONG" userId="233f042c-09e9-4a0c-9043-d675a582571a" providerId="ADAL" clId="{88CDF73B-00C2-8E4D-992B-26A60381A08A}" dt="2022-09-19T06:44:51.249" v="847" actId="1037"/>
          <ac:spMkLst>
            <pc:docMk/>
            <pc:sldMk cId="382730451" sldId="779"/>
            <ac:spMk id="10" creationId="{29B90E7F-DEF1-4245-9686-59131EBF9F84}"/>
          </ac:spMkLst>
        </pc:spChg>
        <pc:spChg chg="mod">
          <ac:chgData name="Chi Kit Ken FONG" userId="233f042c-09e9-4a0c-9043-d675a582571a" providerId="ADAL" clId="{88CDF73B-00C2-8E4D-992B-26A60381A08A}" dt="2022-09-19T06:44:51.249" v="847" actId="1037"/>
          <ac:spMkLst>
            <pc:docMk/>
            <pc:sldMk cId="382730451" sldId="779"/>
            <ac:spMk id="11" creationId="{8E634C2E-2CE3-4655-B2BF-D2B91F0BEACD}"/>
          </ac:spMkLst>
        </pc:spChg>
      </pc:sldChg>
      <pc:sldChg chg="modSp add mod setBg modClrScheme chgLayout">
        <pc:chgData name="Chi Kit Ken FONG" userId="233f042c-09e9-4a0c-9043-d675a582571a" providerId="ADAL" clId="{88CDF73B-00C2-8E4D-992B-26A60381A08A}" dt="2022-09-19T08:28:24.027" v="1142" actId="207"/>
        <pc:sldMkLst>
          <pc:docMk/>
          <pc:sldMk cId="4273040510" sldId="780"/>
        </pc:sldMkLst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4273040510" sldId="780"/>
            <ac:spMk id="3" creationId="{9979DD33-86CA-E048-A14E-76A481E9433D}"/>
          </ac:spMkLst>
        </pc:spChg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4273040510" sldId="780"/>
            <ac:spMk id="4" creationId="{DCDA6423-1EAF-5144-92B1-43C34977FF68}"/>
          </ac:spMkLst>
        </pc:spChg>
        <pc:spChg chg="mod ord">
          <ac:chgData name="Chi Kit Ken FONG" userId="233f042c-09e9-4a0c-9043-d675a582571a" providerId="ADAL" clId="{88CDF73B-00C2-8E4D-992B-26A60381A08A}" dt="2022-09-19T08:28:10.215" v="1138" actId="207"/>
          <ac:spMkLst>
            <pc:docMk/>
            <pc:sldMk cId="4273040510" sldId="780"/>
            <ac:spMk id="6" creationId="{E3CEFE96-291B-5345-8485-569F078369A0}"/>
          </ac:spMkLst>
        </pc:spChg>
        <pc:spChg chg="mod ord">
          <ac:chgData name="Chi Kit Ken FONG" userId="233f042c-09e9-4a0c-9043-d675a582571a" providerId="ADAL" clId="{88CDF73B-00C2-8E4D-992B-26A60381A08A}" dt="2022-09-19T08:28:24.027" v="1142" actId="207"/>
          <ac:spMkLst>
            <pc:docMk/>
            <pc:sldMk cId="4273040510" sldId="780"/>
            <ac:spMk id="7" creationId="{8F99E5DB-BC77-CA4D-8AD2-50017A65F021}"/>
          </ac:spMkLst>
        </pc:spChg>
      </pc:sldChg>
      <pc:sldChg chg="addSp modSp add del mod modClrScheme chgLayout">
        <pc:chgData name="Chi Kit Ken FONG" userId="233f042c-09e9-4a0c-9043-d675a582571a" providerId="ADAL" clId="{88CDF73B-00C2-8E4D-992B-26A60381A08A}" dt="2022-09-19T03:14:21.762" v="102" actId="2696"/>
        <pc:sldMkLst>
          <pc:docMk/>
          <pc:sldMk cId="0" sldId="781"/>
        </pc:sldMkLst>
        <pc:spChg chg="add 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0" sldId="781"/>
            <ac:spMk id="2" creationId="{45A1CA11-FA41-76C1-2C7F-26A0FB36C7F9}"/>
          </ac:spMkLst>
        </pc:spChg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0" sldId="781"/>
            <ac:spMk id="646" creationId="{00000000-0000-0000-0000-000000000000}"/>
          </ac:spMkLst>
        </pc:spChg>
      </pc:sldChg>
      <pc:sldChg chg="modSp add del mod modClrScheme chgLayout">
        <pc:chgData name="Chi Kit Ken FONG" userId="233f042c-09e9-4a0c-9043-d675a582571a" providerId="ADAL" clId="{88CDF73B-00C2-8E4D-992B-26A60381A08A}" dt="2022-09-19T06:48:18.120" v="885" actId="2696"/>
        <pc:sldMkLst>
          <pc:docMk/>
          <pc:sldMk cId="3487002010" sldId="782"/>
        </pc:sldMkLst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3487002010" sldId="782"/>
            <ac:spMk id="2" creationId="{E8C4719E-6C0C-411F-AAE5-0E976406A09B}"/>
          </ac:spMkLst>
        </pc:spChg>
        <pc:spChg chg="mod ord">
          <ac:chgData name="Chi Kit Ken FONG" userId="233f042c-09e9-4a0c-9043-d675a582571a" providerId="ADAL" clId="{88CDF73B-00C2-8E4D-992B-26A60381A08A}" dt="2022-09-19T06:47:32.994" v="884" actId="27636"/>
          <ac:spMkLst>
            <pc:docMk/>
            <pc:sldMk cId="3487002010" sldId="782"/>
            <ac:spMk id="3" creationId="{19B3F665-B9A6-4FB1-AF30-8B8563D201F6}"/>
          </ac:spMkLst>
        </pc:spChg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3487002010" sldId="782"/>
            <ac:spMk id="4" creationId="{24DBC22B-4FF9-4820-9B91-E6FEC4EA33B0}"/>
          </ac:spMkLst>
        </pc:spChg>
      </pc:sldChg>
      <pc:sldChg chg="modSp add mod modClrScheme chgLayout">
        <pc:chgData name="Chi Kit Ken FONG" userId="233f042c-09e9-4a0c-9043-d675a582571a" providerId="ADAL" clId="{88CDF73B-00C2-8E4D-992B-26A60381A08A}" dt="2022-09-19T03:13:03.317" v="51" actId="700"/>
        <pc:sldMkLst>
          <pc:docMk/>
          <pc:sldMk cId="996638520" sldId="783"/>
        </pc:sldMkLst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996638520" sldId="783"/>
            <ac:spMk id="2" creationId="{ADA3B810-CCB5-42BF-B8D7-B8AFAC79C5AF}"/>
          </ac:spMkLst>
        </pc:spChg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996638520" sldId="783"/>
            <ac:spMk id="3" creationId="{1447DDC6-1AAB-4E39-A24D-213995739173}"/>
          </ac:spMkLst>
        </pc:spChg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996638520" sldId="783"/>
            <ac:spMk id="4" creationId="{0EE08216-C21D-430A-932B-979576D0B4AD}"/>
          </ac:spMkLst>
        </pc:spChg>
      </pc:sldChg>
      <pc:sldChg chg="modSp add mod modClrScheme chgLayout">
        <pc:chgData name="Chi Kit Ken FONG" userId="233f042c-09e9-4a0c-9043-d675a582571a" providerId="ADAL" clId="{88CDF73B-00C2-8E4D-992B-26A60381A08A}" dt="2022-09-19T03:13:03.317" v="51" actId="700"/>
        <pc:sldMkLst>
          <pc:docMk/>
          <pc:sldMk cId="2357354428" sldId="784"/>
        </pc:sldMkLst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2357354428" sldId="784"/>
            <ac:spMk id="2" creationId="{22A0EDF9-787C-45A2-8E66-81A21134104C}"/>
          </ac:spMkLst>
        </pc:spChg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2357354428" sldId="784"/>
            <ac:spMk id="3" creationId="{E9BCD10A-97BF-4008-83F7-2270CE67D8FE}"/>
          </ac:spMkLst>
        </pc:spChg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2357354428" sldId="784"/>
            <ac:spMk id="4" creationId="{3EB54DBC-D600-4413-8314-DEC4B00FF854}"/>
          </ac:spMkLst>
        </pc:spChg>
      </pc:sldChg>
      <pc:sldChg chg="modSp add mod modClrScheme chgLayout">
        <pc:chgData name="Chi Kit Ken FONG" userId="233f042c-09e9-4a0c-9043-d675a582571a" providerId="ADAL" clId="{88CDF73B-00C2-8E4D-992B-26A60381A08A}" dt="2022-09-19T08:28:57.261" v="1143" actId="20577"/>
        <pc:sldMkLst>
          <pc:docMk/>
          <pc:sldMk cId="3602600368" sldId="785"/>
        </pc:sldMkLst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3602600368" sldId="785"/>
            <ac:spMk id="2" creationId="{657A058D-9848-4325-A62B-A49D6F8B810D}"/>
          </ac:spMkLst>
        </pc:spChg>
        <pc:spChg chg="mod ord">
          <ac:chgData name="Chi Kit Ken FONG" userId="233f042c-09e9-4a0c-9043-d675a582571a" providerId="ADAL" clId="{88CDF73B-00C2-8E4D-992B-26A60381A08A}" dt="2022-09-19T08:28:57.261" v="1143" actId="20577"/>
          <ac:spMkLst>
            <pc:docMk/>
            <pc:sldMk cId="3602600368" sldId="785"/>
            <ac:spMk id="3" creationId="{A835EE56-447E-4475-BC42-9090BC643A02}"/>
          </ac:spMkLst>
        </pc:spChg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3602600368" sldId="785"/>
            <ac:spMk id="4" creationId="{38AE9837-11EE-4FA8-AB28-F46F99AC8620}"/>
          </ac:spMkLst>
        </pc:spChg>
      </pc:sldChg>
      <pc:sldChg chg="modSp add mod modClrScheme chgLayout">
        <pc:chgData name="Chi Kit Ken FONG" userId="233f042c-09e9-4a0c-9043-d675a582571a" providerId="ADAL" clId="{88CDF73B-00C2-8E4D-992B-26A60381A08A}" dt="2022-09-19T08:30:04.410" v="1149" actId="207"/>
        <pc:sldMkLst>
          <pc:docMk/>
          <pc:sldMk cId="3374740093" sldId="786"/>
        </pc:sldMkLst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3374740093" sldId="786"/>
            <ac:spMk id="2" creationId="{EB484F99-EFA9-4095-8AAD-D1A0FF3D6404}"/>
          </ac:spMkLst>
        </pc:spChg>
        <pc:spChg chg="mod ord">
          <ac:chgData name="Chi Kit Ken FONG" userId="233f042c-09e9-4a0c-9043-d675a582571a" providerId="ADAL" clId="{88CDF73B-00C2-8E4D-992B-26A60381A08A}" dt="2022-09-19T08:30:04.410" v="1149" actId="207"/>
          <ac:spMkLst>
            <pc:docMk/>
            <pc:sldMk cId="3374740093" sldId="786"/>
            <ac:spMk id="3" creationId="{2021E4EC-9AFC-4541-85F3-3FDE9200B19F}"/>
          </ac:spMkLst>
        </pc:spChg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3374740093" sldId="786"/>
            <ac:spMk id="4" creationId="{E83A35B8-D8B8-485B-B3CD-4E292FA0CDCC}"/>
          </ac:spMkLst>
        </pc:spChg>
      </pc:sldChg>
      <pc:sldChg chg="modSp add mod">
        <pc:chgData name="Chi Kit Ken FONG" userId="233f042c-09e9-4a0c-9043-d675a582571a" providerId="ADAL" clId="{88CDF73B-00C2-8E4D-992B-26A60381A08A}" dt="2022-09-19T07:02:21.277" v="1009" actId="207"/>
        <pc:sldMkLst>
          <pc:docMk/>
          <pc:sldMk cId="2517432739" sldId="787"/>
        </pc:sldMkLst>
        <pc:spChg chg="mod">
          <ac:chgData name="Chi Kit Ken FONG" userId="233f042c-09e9-4a0c-9043-d675a582571a" providerId="ADAL" clId="{88CDF73B-00C2-8E4D-992B-26A60381A08A}" dt="2022-09-19T05:13:28.096" v="136" actId="20577"/>
          <ac:spMkLst>
            <pc:docMk/>
            <pc:sldMk cId="2517432739" sldId="787"/>
            <ac:spMk id="2" creationId="{A3C2C8AE-1F8C-4BC7-8C83-4F4BCED35FA3}"/>
          </ac:spMkLst>
        </pc:spChg>
        <pc:spChg chg="mod">
          <ac:chgData name="Chi Kit Ken FONG" userId="233f042c-09e9-4a0c-9043-d675a582571a" providerId="ADAL" clId="{88CDF73B-00C2-8E4D-992B-26A60381A08A}" dt="2022-09-19T07:02:21.277" v="1009" actId="207"/>
          <ac:spMkLst>
            <pc:docMk/>
            <pc:sldMk cId="2517432739" sldId="787"/>
            <ac:spMk id="5" creationId="{ECE5E47E-BD53-441E-8CF2-EFFC138B9AF7}"/>
          </ac:spMkLst>
        </pc:spChg>
        <pc:spChg chg="mod">
          <ac:chgData name="Chi Kit Ken FONG" userId="233f042c-09e9-4a0c-9043-d675a582571a" providerId="ADAL" clId="{88CDF73B-00C2-8E4D-992B-26A60381A08A}" dt="2022-09-19T07:01:27.615" v="1001" actId="207"/>
          <ac:spMkLst>
            <pc:docMk/>
            <pc:sldMk cId="2517432739" sldId="787"/>
            <ac:spMk id="8" creationId="{3E897E60-E04B-4977-8742-160429E37409}"/>
          </ac:spMkLst>
        </pc:spChg>
      </pc:sldChg>
      <pc:sldChg chg="addSp delSp modSp add mod">
        <pc:chgData name="Chi Kit Ken FONG" userId="233f042c-09e9-4a0c-9043-d675a582571a" providerId="ADAL" clId="{88CDF73B-00C2-8E4D-992B-26A60381A08A}" dt="2022-09-19T06:39:16.916" v="726" actId="478"/>
        <pc:sldMkLst>
          <pc:docMk/>
          <pc:sldMk cId="34164410" sldId="788"/>
        </pc:sldMkLst>
        <pc:spChg chg="mod">
          <ac:chgData name="Chi Kit Ken FONG" userId="233f042c-09e9-4a0c-9043-d675a582571a" providerId="ADAL" clId="{88CDF73B-00C2-8E4D-992B-26A60381A08A}" dt="2022-09-19T06:39:12.438" v="725" actId="113"/>
          <ac:spMkLst>
            <pc:docMk/>
            <pc:sldMk cId="34164410" sldId="788"/>
            <ac:spMk id="11" creationId="{0B922BF9-0447-47F4-AEB3-08F40FEE0ADA}"/>
          </ac:spMkLst>
        </pc:spChg>
        <pc:spChg chg="add del mod">
          <ac:chgData name="Chi Kit Ken FONG" userId="233f042c-09e9-4a0c-9043-d675a582571a" providerId="ADAL" clId="{88CDF73B-00C2-8E4D-992B-26A60381A08A}" dt="2022-09-19T06:39:16.916" v="726" actId="478"/>
          <ac:spMkLst>
            <pc:docMk/>
            <pc:sldMk cId="34164410" sldId="788"/>
            <ac:spMk id="16" creationId="{CC576A3A-D07D-DC1F-51D8-8A5D3D558346}"/>
          </ac:spMkLst>
        </pc:spChg>
      </pc:sldChg>
      <pc:sldChg chg="add del">
        <pc:chgData name="Chi Kit Ken FONG" userId="233f042c-09e9-4a0c-9043-d675a582571a" providerId="ADAL" clId="{88CDF73B-00C2-8E4D-992B-26A60381A08A}" dt="2022-09-19T06:39:54.600" v="736" actId="2696"/>
        <pc:sldMkLst>
          <pc:docMk/>
          <pc:sldMk cId="1651004284" sldId="789"/>
        </pc:sldMkLst>
      </pc:sldChg>
      <pc:sldChg chg="modSp add mod">
        <pc:chgData name="Chi Kit Ken FONG" userId="233f042c-09e9-4a0c-9043-d675a582571a" providerId="ADAL" clId="{88CDF73B-00C2-8E4D-992B-26A60381A08A}" dt="2022-09-19T06:39:47.433" v="735" actId="113"/>
        <pc:sldMkLst>
          <pc:docMk/>
          <pc:sldMk cId="1332545798" sldId="790"/>
        </pc:sldMkLst>
        <pc:spChg chg="mod">
          <ac:chgData name="Chi Kit Ken FONG" userId="233f042c-09e9-4a0c-9043-d675a582571a" providerId="ADAL" clId="{88CDF73B-00C2-8E4D-992B-26A60381A08A}" dt="2022-09-19T06:39:47.433" v="735" actId="113"/>
          <ac:spMkLst>
            <pc:docMk/>
            <pc:sldMk cId="1332545798" sldId="790"/>
            <ac:spMk id="14" creationId="{D72FDA6E-49F5-48A9-A945-422F3ABD4288}"/>
          </ac:spMkLst>
        </pc:spChg>
      </pc:sldChg>
      <pc:sldChg chg="add del">
        <pc:chgData name="Chi Kit Ken FONG" userId="233f042c-09e9-4a0c-9043-d675a582571a" providerId="ADAL" clId="{88CDF73B-00C2-8E4D-992B-26A60381A08A}" dt="2022-09-19T06:44:39.172" v="839" actId="2696"/>
        <pc:sldMkLst>
          <pc:docMk/>
          <pc:sldMk cId="2137292959" sldId="791"/>
        </pc:sldMkLst>
      </pc:sldChg>
      <pc:sldChg chg="add del">
        <pc:chgData name="Chi Kit Ken FONG" userId="233f042c-09e9-4a0c-9043-d675a582571a" providerId="ADAL" clId="{88CDF73B-00C2-8E4D-992B-26A60381A08A}" dt="2022-09-19T06:46:16.883" v="868" actId="2696"/>
        <pc:sldMkLst>
          <pc:docMk/>
          <pc:sldMk cId="3155317420" sldId="791"/>
        </pc:sldMkLst>
      </pc:sldChg>
      <pc:sldChg chg="new del">
        <pc:chgData name="Chi Kit Ken FONG" userId="233f042c-09e9-4a0c-9043-d675a582571a" providerId="ADAL" clId="{88CDF73B-00C2-8E4D-992B-26A60381A08A}" dt="2022-09-19T06:40:14.232" v="741" actId="2696"/>
        <pc:sldMkLst>
          <pc:docMk/>
          <pc:sldMk cId="3616606805" sldId="791"/>
        </pc:sldMkLst>
      </pc:sldChg>
      <pc:sldChg chg="add del">
        <pc:chgData name="Chi Kit Ken FONG" userId="233f042c-09e9-4a0c-9043-d675a582571a" providerId="ADAL" clId="{88CDF73B-00C2-8E4D-992B-26A60381A08A}" dt="2022-09-19T06:40:44.324" v="746" actId="2696"/>
        <pc:sldMkLst>
          <pc:docMk/>
          <pc:sldMk cId="566070554" sldId="792"/>
        </pc:sldMkLst>
      </pc:sldChg>
      <pc:sldMasterChg chg="delSldLayout">
        <pc:chgData name="Chi Kit Ken FONG" userId="233f042c-09e9-4a0c-9043-d675a582571a" providerId="ADAL" clId="{88CDF73B-00C2-8E4D-992B-26A60381A08A}" dt="2022-09-19T05:13:39.616" v="137" actId="18676"/>
        <pc:sldMasterMkLst>
          <pc:docMk/>
          <pc:sldMasterMk cId="0" sldId="2147483658"/>
        </pc:sldMasterMkLst>
        <pc:sldLayoutChg chg="del">
          <pc:chgData name="Chi Kit Ken FONG" userId="233f042c-09e9-4a0c-9043-d675a582571a" providerId="ADAL" clId="{88CDF73B-00C2-8E4D-992B-26A60381A08A}" dt="2022-09-19T05:13:39.616" v="137" actId="18676"/>
          <pc:sldLayoutMkLst>
            <pc:docMk/>
            <pc:sldMasterMk cId="0" sldId="2147483658"/>
            <pc:sldLayoutMk cId="0" sldId="2147483657"/>
          </pc:sldLayoutMkLst>
        </pc:sldLayoutChg>
      </pc:sldMasterChg>
    </pc:docChg>
  </pc:docChgLst>
  <pc:docChgLst>
    <pc:chgData name="Chi Kit Ken FONG" userId="233f042c-09e9-4a0c-9043-d675a582571a" providerId="ADAL" clId="{242CB8CA-E9AA-A949-AAD7-38467487A4A2}"/>
    <pc:docChg chg="modSld">
      <pc:chgData name="Chi Kit Ken FONG" userId="233f042c-09e9-4a0c-9043-d675a582571a" providerId="ADAL" clId="{242CB8CA-E9AA-A949-AAD7-38467487A4A2}" dt="2022-09-26T00:53:35.425" v="9" actId="20577"/>
      <pc:docMkLst>
        <pc:docMk/>
      </pc:docMkLst>
      <pc:sldChg chg="modSp mod">
        <pc:chgData name="Chi Kit Ken FONG" userId="233f042c-09e9-4a0c-9043-d675a582571a" providerId="ADAL" clId="{242CB8CA-E9AA-A949-AAD7-38467487A4A2}" dt="2022-09-26T00:53:35.425" v="9" actId="20577"/>
        <pc:sldMkLst>
          <pc:docMk/>
          <pc:sldMk cId="3602600368" sldId="785"/>
        </pc:sldMkLst>
        <pc:spChg chg="mod">
          <ac:chgData name="Chi Kit Ken FONG" userId="233f042c-09e9-4a0c-9043-d675a582571a" providerId="ADAL" clId="{242CB8CA-E9AA-A949-AAD7-38467487A4A2}" dt="2022-09-26T00:53:35.425" v="9" actId="20577"/>
          <ac:spMkLst>
            <pc:docMk/>
            <pc:sldMk cId="3602600368" sldId="785"/>
            <ac:spMk id="3" creationId="{A835EE56-447E-4475-BC42-9090BC643A02}"/>
          </ac:spMkLst>
        </pc:spChg>
      </pc:sldChg>
    </pc:docChg>
  </pc:docChgLst>
  <pc:docChgLst>
    <pc:chgData name="FONG Chi Kit Ken" userId="233f042c-09e9-4a0c-9043-d675a582571a" providerId="ADAL" clId="{0841ABE4-AF5D-1044-B6C6-1382796874DD}"/>
    <pc:docChg chg="undo redo custSel addSld delSld modSld addSection delSection modSection">
      <pc:chgData name="FONG Chi Kit Ken" userId="233f042c-09e9-4a0c-9043-d675a582571a" providerId="ADAL" clId="{0841ABE4-AF5D-1044-B6C6-1382796874DD}" dt="2022-10-21T05:03:44.249" v="1131" actId="20577"/>
      <pc:docMkLst>
        <pc:docMk/>
      </pc:docMkLst>
      <pc:sldChg chg="del">
        <pc:chgData name="FONG Chi Kit Ken" userId="233f042c-09e9-4a0c-9043-d675a582571a" providerId="ADAL" clId="{0841ABE4-AF5D-1044-B6C6-1382796874DD}" dt="2022-10-21T04:26:28.981" v="619" actId="2696"/>
        <pc:sldMkLst>
          <pc:docMk/>
          <pc:sldMk cId="0" sldId="259"/>
        </pc:sldMkLst>
      </pc:sldChg>
      <pc:sldChg chg="del">
        <pc:chgData name="FONG Chi Kit Ken" userId="233f042c-09e9-4a0c-9043-d675a582571a" providerId="ADAL" clId="{0841ABE4-AF5D-1044-B6C6-1382796874DD}" dt="2022-10-21T04:26:28.852" v="543" actId="2696"/>
        <pc:sldMkLst>
          <pc:docMk/>
          <pc:sldMk cId="0" sldId="261"/>
        </pc:sldMkLst>
      </pc:sldChg>
      <pc:sldChg chg="del">
        <pc:chgData name="FONG Chi Kit Ken" userId="233f042c-09e9-4a0c-9043-d675a582571a" providerId="ADAL" clId="{0841ABE4-AF5D-1044-B6C6-1382796874DD}" dt="2022-10-21T04:26:28.929" v="586" actId="2696"/>
        <pc:sldMkLst>
          <pc:docMk/>
          <pc:sldMk cId="0" sldId="264"/>
        </pc:sldMkLst>
      </pc:sldChg>
      <pc:sldChg chg="del">
        <pc:chgData name="FONG Chi Kit Ken" userId="233f042c-09e9-4a0c-9043-d675a582571a" providerId="ADAL" clId="{0841ABE4-AF5D-1044-B6C6-1382796874DD}" dt="2022-10-21T04:26:28.955" v="602" actId="2696"/>
        <pc:sldMkLst>
          <pc:docMk/>
          <pc:sldMk cId="0" sldId="266"/>
        </pc:sldMkLst>
      </pc:sldChg>
      <pc:sldChg chg="del">
        <pc:chgData name="FONG Chi Kit Ken" userId="233f042c-09e9-4a0c-9043-d675a582571a" providerId="ADAL" clId="{0841ABE4-AF5D-1044-B6C6-1382796874DD}" dt="2022-10-21T04:26:28.962" v="606" actId="2696"/>
        <pc:sldMkLst>
          <pc:docMk/>
          <pc:sldMk cId="0" sldId="267"/>
        </pc:sldMkLst>
      </pc:sldChg>
      <pc:sldChg chg="del">
        <pc:chgData name="FONG Chi Kit Ken" userId="233f042c-09e9-4a0c-9043-d675a582571a" providerId="ADAL" clId="{0841ABE4-AF5D-1044-B6C6-1382796874DD}" dt="2022-10-21T04:26:28.876" v="556" actId="2696"/>
        <pc:sldMkLst>
          <pc:docMk/>
          <pc:sldMk cId="0" sldId="268"/>
        </pc:sldMkLst>
      </pc:sldChg>
      <pc:sldChg chg="del">
        <pc:chgData name="FONG Chi Kit Ken" userId="233f042c-09e9-4a0c-9043-d675a582571a" providerId="ADAL" clId="{0841ABE4-AF5D-1044-B6C6-1382796874DD}" dt="2022-10-21T04:26:28.978" v="617" actId="2696"/>
        <pc:sldMkLst>
          <pc:docMk/>
          <pc:sldMk cId="0" sldId="274"/>
        </pc:sldMkLst>
      </pc:sldChg>
      <pc:sldChg chg="del">
        <pc:chgData name="FONG Chi Kit Ken" userId="233f042c-09e9-4a0c-9043-d675a582571a" providerId="ADAL" clId="{0841ABE4-AF5D-1044-B6C6-1382796874DD}" dt="2022-10-21T04:26:28.864" v="550" actId="2696"/>
        <pc:sldMkLst>
          <pc:docMk/>
          <pc:sldMk cId="0" sldId="275"/>
        </pc:sldMkLst>
      </pc:sldChg>
      <pc:sldChg chg="del">
        <pc:chgData name="FONG Chi Kit Ken" userId="233f042c-09e9-4a0c-9043-d675a582571a" providerId="ADAL" clId="{0841ABE4-AF5D-1044-B6C6-1382796874DD}" dt="2022-10-21T04:26:28.946" v="597" actId="2696"/>
        <pc:sldMkLst>
          <pc:docMk/>
          <pc:sldMk cId="0" sldId="277"/>
        </pc:sldMkLst>
      </pc:sldChg>
      <pc:sldChg chg="del">
        <pc:chgData name="FONG Chi Kit Ken" userId="233f042c-09e9-4a0c-9043-d675a582571a" providerId="ADAL" clId="{0841ABE4-AF5D-1044-B6C6-1382796874DD}" dt="2022-10-21T04:26:28.829" v="532" actId="2696"/>
        <pc:sldMkLst>
          <pc:docMk/>
          <pc:sldMk cId="0" sldId="278"/>
        </pc:sldMkLst>
      </pc:sldChg>
      <pc:sldChg chg="del">
        <pc:chgData name="FONG Chi Kit Ken" userId="233f042c-09e9-4a0c-9043-d675a582571a" providerId="ADAL" clId="{0841ABE4-AF5D-1044-B6C6-1382796874DD}" dt="2022-10-21T04:26:28.977" v="616" actId="2696"/>
        <pc:sldMkLst>
          <pc:docMk/>
          <pc:sldMk cId="0" sldId="279"/>
        </pc:sldMkLst>
      </pc:sldChg>
      <pc:sldChg chg="del">
        <pc:chgData name="FONG Chi Kit Ken" userId="233f042c-09e9-4a0c-9043-d675a582571a" providerId="ADAL" clId="{0841ABE4-AF5D-1044-B6C6-1382796874DD}" dt="2022-10-21T04:26:28.925" v="584" actId="2696"/>
        <pc:sldMkLst>
          <pc:docMk/>
          <pc:sldMk cId="0" sldId="280"/>
        </pc:sldMkLst>
      </pc:sldChg>
      <pc:sldChg chg="del">
        <pc:chgData name="FONG Chi Kit Ken" userId="233f042c-09e9-4a0c-9043-d675a582571a" providerId="ADAL" clId="{0841ABE4-AF5D-1044-B6C6-1382796874DD}" dt="2022-10-21T04:26:28.832" v="533" actId="2696"/>
        <pc:sldMkLst>
          <pc:docMk/>
          <pc:sldMk cId="0" sldId="281"/>
        </pc:sldMkLst>
      </pc:sldChg>
      <pc:sldChg chg="del">
        <pc:chgData name="FONG Chi Kit Ken" userId="233f042c-09e9-4a0c-9043-d675a582571a" providerId="ADAL" clId="{0841ABE4-AF5D-1044-B6C6-1382796874DD}" dt="2022-10-21T04:26:28.960" v="605" actId="2696"/>
        <pc:sldMkLst>
          <pc:docMk/>
          <pc:sldMk cId="0" sldId="282"/>
        </pc:sldMkLst>
      </pc:sldChg>
      <pc:sldChg chg="del">
        <pc:chgData name="FONG Chi Kit Ken" userId="233f042c-09e9-4a0c-9043-d675a582571a" providerId="ADAL" clId="{0841ABE4-AF5D-1044-B6C6-1382796874DD}" dt="2022-10-21T04:26:28.840" v="537" actId="2696"/>
        <pc:sldMkLst>
          <pc:docMk/>
          <pc:sldMk cId="0" sldId="283"/>
        </pc:sldMkLst>
      </pc:sldChg>
      <pc:sldChg chg="del">
        <pc:chgData name="FONG Chi Kit Ken" userId="233f042c-09e9-4a0c-9043-d675a582571a" providerId="ADAL" clId="{0841ABE4-AF5D-1044-B6C6-1382796874DD}" dt="2022-10-21T04:26:28.963" v="607" actId="2696"/>
        <pc:sldMkLst>
          <pc:docMk/>
          <pc:sldMk cId="0" sldId="284"/>
        </pc:sldMkLst>
      </pc:sldChg>
      <pc:sldChg chg="modSp add mod modClrScheme chgLayout">
        <pc:chgData name="FONG Chi Kit Ken" userId="233f042c-09e9-4a0c-9043-d675a582571a" providerId="ADAL" clId="{0841ABE4-AF5D-1044-B6C6-1382796874DD}" dt="2022-10-21T04:36:43.369" v="764" actId="108"/>
        <pc:sldMkLst>
          <pc:docMk/>
          <pc:sldMk cId="753444664" sldId="286"/>
        </pc:sldMkLst>
        <pc:spChg chg="mod">
          <ac:chgData name="FONG Chi Kit Ken" userId="233f042c-09e9-4a0c-9043-d675a582571a" providerId="ADAL" clId="{0841ABE4-AF5D-1044-B6C6-1382796874DD}" dt="2022-10-21T04:03:57.715" v="254" actId="1076"/>
          <ac:spMkLst>
            <pc:docMk/>
            <pc:sldMk cId="753444664" sldId="286"/>
            <ac:spMk id="11" creationId="{94E3A1C9-2974-44FE-8986-4AE025C15419}"/>
          </ac:spMkLst>
        </pc:spChg>
        <pc:spChg chg="mod ord">
          <ac:chgData name="FONG Chi Kit Ken" userId="233f042c-09e9-4a0c-9043-d675a582571a" providerId="ADAL" clId="{0841ABE4-AF5D-1044-B6C6-1382796874DD}" dt="2022-10-20T06:27:16.777" v="87" actId="700"/>
          <ac:spMkLst>
            <pc:docMk/>
            <pc:sldMk cId="753444664" sldId="286"/>
            <ac:spMk id="189" creationId="{00000000-0000-0000-0000-000000000000}"/>
          </ac:spMkLst>
        </pc:spChg>
        <pc:spChg chg="mod ord">
          <ac:chgData name="FONG Chi Kit Ken" userId="233f042c-09e9-4a0c-9043-d675a582571a" providerId="ADAL" clId="{0841ABE4-AF5D-1044-B6C6-1382796874DD}" dt="2022-10-21T04:36:43.369" v="764" actId="108"/>
          <ac:spMkLst>
            <pc:docMk/>
            <pc:sldMk cId="753444664" sldId="286"/>
            <ac:spMk id="190" creationId="{00000000-0000-0000-0000-000000000000}"/>
          </ac:spMkLst>
        </pc:spChg>
        <pc:grpChg chg="mod">
          <ac:chgData name="FONG Chi Kit Ken" userId="233f042c-09e9-4a0c-9043-d675a582571a" providerId="ADAL" clId="{0841ABE4-AF5D-1044-B6C6-1382796874DD}" dt="2022-10-21T04:03:57.715" v="254" actId="1076"/>
          <ac:grpSpMkLst>
            <pc:docMk/>
            <pc:sldMk cId="753444664" sldId="286"/>
            <ac:grpSpMk id="2" creationId="{E95DE9CD-4452-4956-818A-C3239A33B41B}"/>
          </ac:grpSpMkLst>
        </pc:grpChg>
        <pc:grpChg chg="mod">
          <ac:chgData name="FONG Chi Kit Ken" userId="233f042c-09e9-4a0c-9043-d675a582571a" providerId="ADAL" clId="{0841ABE4-AF5D-1044-B6C6-1382796874DD}" dt="2022-10-21T04:03:51.091" v="252" actId="1076"/>
          <ac:grpSpMkLst>
            <pc:docMk/>
            <pc:sldMk cId="753444664" sldId="286"/>
            <ac:grpSpMk id="20" creationId="{AC5A3687-096B-46E4-AEDA-DD2E69BC07FB}"/>
          </ac:grpSpMkLst>
        </pc:grpChg>
        <pc:picChg chg="mod">
          <ac:chgData name="FONG Chi Kit Ken" userId="233f042c-09e9-4a0c-9043-d675a582571a" providerId="ADAL" clId="{0841ABE4-AF5D-1044-B6C6-1382796874DD}" dt="2022-10-21T04:03:51.091" v="252" actId="1076"/>
          <ac:picMkLst>
            <pc:docMk/>
            <pc:sldMk cId="753444664" sldId="286"/>
            <ac:picMk id="5" creationId="{47707780-ADF0-4998-B011-DEA5610340C0}"/>
          </ac:picMkLst>
        </pc:picChg>
        <pc:cxnChg chg="mod">
          <ac:chgData name="FONG Chi Kit Ken" userId="233f042c-09e9-4a0c-9043-d675a582571a" providerId="ADAL" clId="{0841ABE4-AF5D-1044-B6C6-1382796874DD}" dt="2022-10-21T04:03:57.715" v="254" actId="1076"/>
          <ac:cxnSpMkLst>
            <pc:docMk/>
            <pc:sldMk cId="753444664" sldId="286"/>
            <ac:cxnSpMk id="13" creationId="{BDDD6218-8D8B-48A2-A8F0-0662D9C5535A}"/>
          </ac:cxnSpMkLst>
        </pc:cxnChg>
      </pc:sldChg>
      <pc:sldChg chg="del">
        <pc:chgData name="FONG Chi Kit Ken" userId="233f042c-09e9-4a0c-9043-d675a582571a" providerId="ADAL" clId="{0841ABE4-AF5D-1044-B6C6-1382796874DD}" dt="2022-10-21T04:26:28.969" v="611" actId="2696"/>
        <pc:sldMkLst>
          <pc:docMk/>
          <pc:sldMk cId="527196202" sldId="287"/>
        </pc:sldMkLst>
      </pc:sldChg>
      <pc:sldChg chg="del">
        <pc:chgData name="FONG Chi Kit Ken" userId="233f042c-09e9-4a0c-9043-d675a582571a" providerId="ADAL" clId="{0841ABE4-AF5D-1044-B6C6-1382796874DD}" dt="2022-10-21T04:26:28.872" v="554" actId="2696"/>
        <pc:sldMkLst>
          <pc:docMk/>
          <pc:sldMk cId="1085031352" sldId="288"/>
        </pc:sldMkLst>
      </pc:sldChg>
      <pc:sldChg chg="modSp add mod modClrScheme chgLayout">
        <pc:chgData name="FONG Chi Kit Ken" userId="233f042c-09e9-4a0c-9043-d675a582571a" providerId="ADAL" clId="{0841ABE4-AF5D-1044-B6C6-1382796874DD}" dt="2022-10-21T04:44:01.994" v="873" actId="108"/>
        <pc:sldMkLst>
          <pc:docMk/>
          <pc:sldMk cId="2686581175" sldId="693"/>
        </pc:sldMkLst>
        <pc:spChg chg="mod ord">
          <ac:chgData name="FONG Chi Kit Ken" userId="233f042c-09e9-4a0c-9043-d675a582571a" providerId="ADAL" clId="{0841ABE4-AF5D-1044-B6C6-1382796874DD}" dt="2022-10-21T04:10:09.582" v="348" actId="700"/>
          <ac:spMkLst>
            <pc:docMk/>
            <pc:sldMk cId="2686581175" sldId="693"/>
            <ac:spMk id="2" creationId="{8226B04E-FF26-4F04-B5D3-E9C9C3ABAE7D}"/>
          </ac:spMkLst>
        </pc:spChg>
        <pc:spChg chg="mod ord">
          <ac:chgData name="FONG Chi Kit Ken" userId="233f042c-09e9-4a0c-9043-d675a582571a" providerId="ADAL" clId="{0841ABE4-AF5D-1044-B6C6-1382796874DD}" dt="2022-10-21T04:44:01.994" v="873" actId="108"/>
          <ac:spMkLst>
            <pc:docMk/>
            <pc:sldMk cId="2686581175" sldId="693"/>
            <ac:spMk id="3" creationId="{C6B3BD38-9155-4115-8D4B-99098E3C9615}"/>
          </ac:spMkLst>
        </pc:spChg>
        <pc:spChg chg="mod ord">
          <ac:chgData name="FONG Chi Kit Ken" userId="233f042c-09e9-4a0c-9043-d675a582571a" providerId="ADAL" clId="{0841ABE4-AF5D-1044-B6C6-1382796874DD}" dt="2022-10-21T04:10:09.582" v="348" actId="700"/>
          <ac:spMkLst>
            <pc:docMk/>
            <pc:sldMk cId="2686581175" sldId="693"/>
            <ac:spMk id="4" creationId="{0183EE19-7091-4D33-8198-883A9B40E945}"/>
          </ac:spMkLst>
        </pc:spChg>
        <pc:spChg chg="mod">
          <ac:chgData name="FONG Chi Kit Ken" userId="233f042c-09e9-4a0c-9043-d675a582571a" providerId="ADAL" clId="{0841ABE4-AF5D-1044-B6C6-1382796874DD}" dt="2022-10-21T04:11:09.436" v="368" actId="1076"/>
          <ac:spMkLst>
            <pc:docMk/>
            <pc:sldMk cId="2686581175" sldId="693"/>
            <ac:spMk id="5" creationId="{39158B80-9F77-4B0A-94AA-28A4FA00D3DF}"/>
          </ac:spMkLst>
        </pc:spChg>
      </pc:sldChg>
      <pc:sldChg chg="del">
        <pc:chgData name="FONG Chi Kit Ken" userId="233f042c-09e9-4a0c-9043-d675a582571a" providerId="ADAL" clId="{0841ABE4-AF5D-1044-B6C6-1382796874DD}" dt="2022-10-21T04:26:28.979" v="618" actId="2696"/>
        <pc:sldMkLst>
          <pc:docMk/>
          <pc:sldMk cId="271843705" sldId="701"/>
        </pc:sldMkLst>
      </pc:sldChg>
      <pc:sldChg chg="del">
        <pc:chgData name="FONG Chi Kit Ken" userId="233f042c-09e9-4a0c-9043-d675a582571a" providerId="ADAL" clId="{0841ABE4-AF5D-1044-B6C6-1382796874DD}" dt="2022-10-21T04:26:28.834" v="534" actId="2696"/>
        <pc:sldMkLst>
          <pc:docMk/>
          <pc:sldMk cId="3770527771" sldId="741"/>
        </pc:sldMkLst>
      </pc:sldChg>
      <pc:sldChg chg="add del">
        <pc:chgData name="FONG Chi Kit Ken" userId="233f042c-09e9-4a0c-9043-d675a582571a" providerId="ADAL" clId="{0841ABE4-AF5D-1044-B6C6-1382796874DD}" dt="2022-10-20T06:30:59.224" v="95" actId="2696"/>
        <pc:sldMkLst>
          <pc:docMk/>
          <pc:sldMk cId="0" sldId="752"/>
        </pc:sldMkLst>
      </pc:sldChg>
      <pc:sldChg chg="del">
        <pc:chgData name="FONG Chi Kit Ken" userId="233f042c-09e9-4a0c-9043-d675a582571a" providerId="ADAL" clId="{0841ABE4-AF5D-1044-B6C6-1382796874DD}" dt="2022-10-21T04:26:28.874" v="555" actId="2696"/>
        <pc:sldMkLst>
          <pc:docMk/>
          <pc:sldMk cId="2890168378" sldId="794"/>
        </pc:sldMkLst>
      </pc:sldChg>
      <pc:sldChg chg="del">
        <pc:chgData name="FONG Chi Kit Ken" userId="233f042c-09e9-4a0c-9043-d675a582571a" providerId="ADAL" clId="{0841ABE4-AF5D-1044-B6C6-1382796874DD}" dt="2022-10-21T04:26:28.906" v="573" actId="2696"/>
        <pc:sldMkLst>
          <pc:docMk/>
          <pc:sldMk cId="506397495" sldId="798"/>
        </pc:sldMkLst>
      </pc:sldChg>
      <pc:sldChg chg="modSp add mod modClrScheme chgLayout">
        <pc:chgData name="FONG Chi Kit Ken" userId="233f042c-09e9-4a0c-9043-d675a582571a" providerId="ADAL" clId="{0841ABE4-AF5D-1044-B6C6-1382796874DD}" dt="2022-10-21T04:30:47.660" v="646" actId="108"/>
        <pc:sldMkLst>
          <pc:docMk/>
          <pc:sldMk cId="2434501284" sldId="816"/>
        </pc:sldMkLst>
        <pc:spChg chg="mod ord">
          <ac:chgData name="FONG Chi Kit Ken" userId="233f042c-09e9-4a0c-9043-d675a582571a" providerId="ADAL" clId="{0841ABE4-AF5D-1044-B6C6-1382796874DD}" dt="2022-10-21T03:58:11.402" v="141" actId="700"/>
          <ac:spMkLst>
            <pc:docMk/>
            <pc:sldMk cId="2434501284" sldId="816"/>
            <ac:spMk id="2" creationId="{A82E875D-FB54-44C6-8E7D-F51A06C2280A}"/>
          </ac:spMkLst>
        </pc:spChg>
        <pc:spChg chg="mod ord">
          <ac:chgData name="FONG Chi Kit Ken" userId="233f042c-09e9-4a0c-9043-d675a582571a" providerId="ADAL" clId="{0841ABE4-AF5D-1044-B6C6-1382796874DD}" dt="2022-10-21T04:30:28.581" v="632" actId="108"/>
          <ac:spMkLst>
            <pc:docMk/>
            <pc:sldMk cId="2434501284" sldId="816"/>
            <ac:spMk id="3" creationId="{49038724-FAC5-4A6D-9D61-780192D11994}"/>
          </ac:spMkLst>
        </pc:spChg>
        <pc:spChg chg="mod ord">
          <ac:chgData name="FONG Chi Kit Ken" userId="233f042c-09e9-4a0c-9043-d675a582571a" providerId="ADAL" clId="{0841ABE4-AF5D-1044-B6C6-1382796874DD}" dt="2022-10-21T03:58:11.402" v="141" actId="700"/>
          <ac:spMkLst>
            <pc:docMk/>
            <pc:sldMk cId="2434501284" sldId="816"/>
            <ac:spMk id="4" creationId="{D364732E-B407-48B7-B224-3581433F5B58}"/>
          </ac:spMkLst>
        </pc:spChg>
        <pc:spChg chg="mod ord">
          <ac:chgData name="FONG Chi Kit Ken" userId="233f042c-09e9-4a0c-9043-d675a582571a" providerId="ADAL" clId="{0841ABE4-AF5D-1044-B6C6-1382796874DD}" dt="2022-10-21T04:30:47.660" v="646" actId="108"/>
          <ac:spMkLst>
            <pc:docMk/>
            <pc:sldMk cId="2434501284" sldId="816"/>
            <ac:spMk id="8" creationId="{54556DFA-AF21-4DB6-A0FE-4E47DA1DD8F2}"/>
          </ac:spMkLst>
        </pc:spChg>
      </pc:sldChg>
      <pc:sldChg chg="del">
        <pc:chgData name="FONG Chi Kit Ken" userId="233f042c-09e9-4a0c-9043-d675a582571a" providerId="ADAL" clId="{0841ABE4-AF5D-1044-B6C6-1382796874DD}" dt="2022-10-21T04:26:28.903" v="571" actId="2696"/>
        <pc:sldMkLst>
          <pc:docMk/>
          <pc:sldMk cId="2221103817" sldId="817"/>
        </pc:sldMkLst>
      </pc:sldChg>
      <pc:sldChg chg="modSp add mod modClrScheme chgLayout">
        <pc:chgData name="FONG Chi Kit Ken" userId="233f042c-09e9-4a0c-9043-d675a582571a" providerId="ADAL" clId="{0841ABE4-AF5D-1044-B6C6-1382796874DD}" dt="2022-10-21T04:36:27.833" v="756" actId="108"/>
        <pc:sldMkLst>
          <pc:docMk/>
          <pc:sldMk cId="2606646176" sldId="819"/>
        </pc:sldMkLst>
        <pc:spChg chg="mod ord">
          <ac:chgData name="FONG Chi Kit Ken" userId="233f042c-09e9-4a0c-9043-d675a582571a" providerId="ADAL" clId="{0841ABE4-AF5D-1044-B6C6-1382796874DD}" dt="2022-10-20T06:27:16.777" v="87" actId="700"/>
          <ac:spMkLst>
            <pc:docMk/>
            <pc:sldMk cId="2606646176" sldId="819"/>
            <ac:spMk id="2" creationId="{6708A287-1EB9-4E24-8E16-0291D5F5A92C}"/>
          </ac:spMkLst>
        </pc:spChg>
        <pc:spChg chg="mod ord">
          <ac:chgData name="FONG Chi Kit Ken" userId="233f042c-09e9-4a0c-9043-d675a582571a" providerId="ADAL" clId="{0841ABE4-AF5D-1044-B6C6-1382796874DD}" dt="2022-10-21T04:36:05.919" v="750" actId="108"/>
          <ac:spMkLst>
            <pc:docMk/>
            <pc:sldMk cId="2606646176" sldId="819"/>
            <ac:spMk id="3" creationId="{109BDC50-D982-48AB-B6D8-1BD62A00BF3F}"/>
          </ac:spMkLst>
        </pc:spChg>
        <pc:spChg chg="mod ord">
          <ac:chgData name="FONG Chi Kit Ken" userId="233f042c-09e9-4a0c-9043-d675a582571a" providerId="ADAL" clId="{0841ABE4-AF5D-1044-B6C6-1382796874DD}" dt="2022-10-21T04:36:27.833" v="756" actId="108"/>
          <ac:spMkLst>
            <pc:docMk/>
            <pc:sldMk cId="2606646176" sldId="819"/>
            <ac:spMk id="4" creationId="{84E9DA70-3DCA-4FA1-A6CA-7F86717D4694}"/>
          </ac:spMkLst>
        </pc:spChg>
        <pc:spChg chg="mod ord">
          <ac:chgData name="FONG Chi Kit Ken" userId="233f042c-09e9-4a0c-9043-d675a582571a" providerId="ADAL" clId="{0841ABE4-AF5D-1044-B6C6-1382796874DD}" dt="2022-10-20T06:27:16.777" v="87" actId="700"/>
          <ac:spMkLst>
            <pc:docMk/>
            <pc:sldMk cId="2606646176" sldId="819"/>
            <ac:spMk id="5" creationId="{94BA67B9-FED1-4D91-81E6-843FA97A0E1C}"/>
          </ac:spMkLst>
        </pc:spChg>
        <pc:grpChg chg="mod">
          <ac:chgData name="FONG Chi Kit Ken" userId="233f042c-09e9-4a0c-9043-d675a582571a" providerId="ADAL" clId="{0841ABE4-AF5D-1044-B6C6-1382796874DD}" dt="2022-10-21T04:01:47.429" v="207" actId="1076"/>
          <ac:grpSpMkLst>
            <pc:docMk/>
            <pc:sldMk cId="2606646176" sldId="819"/>
            <ac:grpSpMk id="9" creationId="{4E8EEAC4-6F46-4A72-B04E-017D1A09D61E}"/>
          </ac:grpSpMkLst>
        </pc:grpChg>
        <pc:picChg chg="mod">
          <ac:chgData name="FONG Chi Kit Ken" userId="233f042c-09e9-4a0c-9043-d675a582571a" providerId="ADAL" clId="{0841ABE4-AF5D-1044-B6C6-1382796874DD}" dt="2022-10-21T04:01:47.429" v="207" actId="1076"/>
          <ac:picMkLst>
            <pc:docMk/>
            <pc:sldMk cId="2606646176" sldId="819"/>
            <ac:picMk id="7" creationId="{4EA067C2-451C-446E-8DAD-4B5B10ED55FE}"/>
          </ac:picMkLst>
        </pc:picChg>
        <pc:picChg chg="mod">
          <ac:chgData name="FONG Chi Kit Ken" userId="233f042c-09e9-4a0c-9043-d675a582571a" providerId="ADAL" clId="{0841ABE4-AF5D-1044-B6C6-1382796874DD}" dt="2022-10-21T04:01:47.429" v="207" actId="1076"/>
          <ac:picMkLst>
            <pc:docMk/>
            <pc:sldMk cId="2606646176" sldId="819"/>
            <ac:picMk id="8" creationId="{BEA6D3F4-B974-4235-BDAA-E8B44661DAE9}"/>
          </ac:picMkLst>
        </pc:picChg>
        <pc:picChg chg="mod">
          <ac:chgData name="FONG Chi Kit Ken" userId="233f042c-09e9-4a0c-9043-d675a582571a" providerId="ADAL" clId="{0841ABE4-AF5D-1044-B6C6-1382796874DD}" dt="2022-10-21T04:02:33.698" v="220" actId="1076"/>
          <ac:picMkLst>
            <pc:docMk/>
            <pc:sldMk cId="2606646176" sldId="819"/>
            <ac:picMk id="16" creationId="{BF88D336-6A3A-48EE-B453-B02F30E69F74}"/>
          </ac:picMkLst>
        </pc:picChg>
      </pc:sldChg>
      <pc:sldChg chg="del">
        <pc:chgData name="FONG Chi Kit Ken" userId="233f042c-09e9-4a0c-9043-d675a582571a" providerId="ADAL" clId="{0841ABE4-AF5D-1044-B6C6-1382796874DD}" dt="2022-10-21T04:26:28.897" v="568" actId="2696"/>
        <pc:sldMkLst>
          <pc:docMk/>
          <pc:sldMk cId="1414021961" sldId="820"/>
        </pc:sldMkLst>
      </pc:sldChg>
      <pc:sldChg chg="del">
        <pc:chgData name="FONG Chi Kit Ken" userId="233f042c-09e9-4a0c-9043-d675a582571a" providerId="ADAL" clId="{0841ABE4-AF5D-1044-B6C6-1382796874DD}" dt="2022-10-21T04:26:28.975" v="615" actId="2696"/>
        <pc:sldMkLst>
          <pc:docMk/>
          <pc:sldMk cId="3350297860" sldId="821"/>
        </pc:sldMkLst>
      </pc:sldChg>
      <pc:sldChg chg="del">
        <pc:chgData name="FONG Chi Kit Ken" userId="233f042c-09e9-4a0c-9043-d675a582571a" providerId="ADAL" clId="{0841ABE4-AF5D-1044-B6C6-1382796874DD}" dt="2022-10-21T04:26:28.883" v="560" actId="2696"/>
        <pc:sldMkLst>
          <pc:docMk/>
          <pc:sldMk cId="675999236" sldId="822"/>
        </pc:sldMkLst>
      </pc:sldChg>
      <pc:sldChg chg="del">
        <pc:chgData name="FONG Chi Kit Ken" userId="233f042c-09e9-4a0c-9043-d675a582571a" providerId="ADAL" clId="{0841ABE4-AF5D-1044-B6C6-1382796874DD}" dt="2022-10-21T04:26:28.882" v="559" actId="2696"/>
        <pc:sldMkLst>
          <pc:docMk/>
          <pc:sldMk cId="83096275" sldId="823"/>
        </pc:sldMkLst>
      </pc:sldChg>
      <pc:sldChg chg="del">
        <pc:chgData name="FONG Chi Kit Ken" userId="233f042c-09e9-4a0c-9043-d675a582571a" providerId="ADAL" clId="{0841ABE4-AF5D-1044-B6C6-1382796874DD}" dt="2022-10-21T04:26:28.972" v="613" actId="2696"/>
        <pc:sldMkLst>
          <pc:docMk/>
          <pc:sldMk cId="3868843464" sldId="824"/>
        </pc:sldMkLst>
      </pc:sldChg>
      <pc:sldChg chg="del">
        <pc:chgData name="FONG Chi Kit Ken" userId="233f042c-09e9-4a0c-9043-d675a582571a" providerId="ADAL" clId="{0841ABE4-AF5D-1044-B6C6-1382796874DD}" dt="2022-10-21T04:26:28.952" v="600" actId="2696"/>
        <pc:sldMkLst>
          <pc:docMk/>
          <pc:sldMk cId="269636111" sldId="825"/>
        </pc:sldMkLst>
      </pc:sldChg>
      <pc:sldChg chg="del">
        <pc:chgData name="FONG Chi Kit Ken" userId="233f042c-09e9-4a0c-9043-d675a582571a" providerId="ADAL" clId="{0841ABE4-AF5D-1044-B6C6-1382796874DD}" dt="2022-10-21T04:26:28.936" v="590" actId="2696"/>
        <pc:sldMkLst>
          <pc:docMk/>
          <pc:sldMk cId="1460078940" sldId="826"/>
        </pc:sldMkLst>
      </pc:sldChg>
      <pc:sldChg chg="del">
        <pc:chgData name="FONG Chi Kit Ken" userId="233f042c-09e9-4a0c-9043-d675a582571a" providerId="ADAL" clId="{0841ABE4-AF5D-1044-B6C6-1382796874DD}" dt="2022-10-21T04:26:28.813" v="526" actId="2696"/>
        <pc:sldMkLst>
          <pc:docMk/>
          <pc:sldMk cId="640898610" sldId="827"/>
        </pc:sldMkLst>
      </pc:sldChg>
      <pc:sldChg chg="del">
        <pc:chgData name="FONG Chi Kit Ken" userId="233f042c-09e9-4a0c-9043-d675a582571a" providerId="ADAL" clId="{0841ABE4-AF5D-1044-B6C6-1382796874DD}" dt="2022-10-21T04:26:28.967" v="610" actId="2696"/>
        <pc:sldMkLst>
          <pc:docMk/>
          <pc:sldMk cId="692346650" sldId="828"/>
        </pc:sldMkLst>
      </pc:sldChg>
      <pc:sldChg chg="del">
        <pc:chgData name="FONG Chi Kit Ken" userId="233f042c-09e9-4a0c-9043-d675a582571a" providerId="ADAL" clId="{0841ABE4-AF5D-1044-B6C6-1382796874DD}" dt="2022-10-21T04:26:28.948" v="598" actId="2696"/>
        <pc:sldMkLst>
          <pc:docMk/>
          <pc:sldMk cId="2253890718" sldId="829"/>
        </pc:sldMkLst>
      </pc:sldChg>
      <pc:sldChg chg="del">
        <pc:chgData name="FONG Chi Kit Ken" userId="233f042c-09e9-4a0c-9043-d675a582571a" providerId="ADAL" clId="{0841ABE4-AF5D-1044-B6C6-1382796874DD}" dt="2022-10-21T04:26:28.890" v="564" actId="2696"/>
        <pc:sldMkLst>
          <pc:docMk/>
          <pc:sldMk cId="3044394841" sldId="830"/>
        </pc:sldMkLst>
      </pc:sldChg>
      <pc:sldChg chg="del">
        <pc:chgData name="FONG Chi Kit Ken" userId="233f042c-09e9-4a0c-9043-d675a582571a" providerId="ADAL" clId="{0841ABE4-AF5D-1044-B6C6-1382796874DD}" dt="2022-10-21T04:26:28.836" v="535" actId="2696"/>
        <pc:sldMkLst>
          <pc:docMk/>
          <pc:sldMk cId="1522911408" sldId="831"/>
        </pc:sldMkLst>
      </pc:sldChg>
      <pc:sldChg chg="del">
        <pc:chgData name="FONG Chi Kit Ken" userId="233f042c-09e9-4a0c-9043-d675a582571a" providerId="ADAL" clId="{0841ABE4-AF5D-1044-B6C6-1382796874DD}" dt="2022-10-21T04:26:28.939" v="592" actId="2696"/>
        <pc:sldMkLst>
          <pc:docMk/>
          <pc:sldMk cId="3345928327" sldId="832"/>
        </pc:sldMkLst>
      </pc:sldChg>
      <pc:sldChg chg="del">
        <pc:chgData name="FONG Chi Kit Ken" userId="233f042c-09e9-4a0c-9043-d675a582571a" providerId="ADAL" clId="{0841ABE4-AF5D-1044-B6C6-1382796874DD}" dt="2022-10-21T04:26:28.866" v="551" actId="2696"/>
        <pc:sldMkLst>
          <pc:docMk/>
          <pc:sldMk cId="856578754" sldId="833"/>
        </pc:sldMkLst>
      </pc:sldChg>
      <pc:sldChg chg="del">
        <pc:chgData name="FONG Chi Kit Ken" userId="233f042c-09e9-4a0c-9043-d675a582571a" providerId="ADAL" clId="{0841ABE4-AF5D-1044-B6C6-1382796874DD}" dt="2022-10-21T04:26:28.808" v="524" actId="2696"/>
        <pc:sldMkLst>
          <pc:docMk/>
          <pc:sldMk cId="1049081577" sldId="834"/>
        </pc:sldMkLst>
      </pc:sldChg>
      <pc:sldChg chg="del">
        <pc:chgData name="FONG Chi Kit Ken" userId="233f042c-09e9-4a0c-9043-d675a582571a" providerId="ADAL" clId="{0841ABE4-AF5D-1044-B6C6-1382796874DD}" dt="2022-10-21T04:26:28.850" v="542" actId="2696"/>
        <pc:sldMkLst>
          <pc:docMk/>
          <pc:sldMk cId="1498652974" sldId="835"/>
        </pc:sldMkLst>
      </pc:sldChg>
      <pc:sldChg chg="del">
        <pc:chgData name="FONG Chi Kit Ken" userId="233f042c-09e9-4a0c-9043-d675a582571a" providerId="ADAL" clId="{0841ABE4-AF5D-1044-B6C6-1382796874DD}" dt="2022-10-21T04:26:28.857" v="546" actId="2696"/>
        <pc:sldMkLst>
          <pc:docMk/>
          <pc:sldMk cId="3788624098" sldId="836"/>
        </pc:sldMkLst>
      </pc:sldChg>
      <pc:sldChg chg="del">
        <pc:chgData name="FONG Chi Kit Ken" userId="233f042c-09e9-4a0c-9043-d675a582571a" providerId="ADAL" clId="{0841ABE4-AF5D-1044-B6C6-1382796874DD}" dt="2022-10-21T04:26:28.888" v="563" actId="2696"/>
        <pc:sldMkLst>
          <pc:docMk/>
          <pc:sldMk cId="3338038999" sldId="837"/>
        </pc:sldMkLst>
      </pc:sldChg>
      <pc:sldChg chg="del">
        <pc:chgData name="FONG Chi Kit Ken" userId="233f042c-09e9-4a0c-9043-d675a582571a" providerId="ADAL" clId="{0841ABE4-AF5D-1044-B6C6-1382796874DD}" dt="2022-10-21T04:26:28.918" v="580" actId="2696"/>
        <pc:sldMkLst>
          <pc:docMk/>
          <pc:sldMk cId="507001938" sldId="838"/>
        </pc:sldMkLst>
      </pc:sldChg>
      <pc:sldChg chg="del">
        <pc:chgData name="FONG Chi Kit Ken" userId="233f042c-09e9-4a0c-9043-d675a582571a" providerId="ADAL" clId="{0841ABE4-AF5D-1044-B6C6-1382796874DD}" dt="2022-10-21T04:26:28.956" v="603" actId="2696"/>
        <pc:sldMkLst>
          <pc:docMk/>
          <pc:sldMk cId="133015880" sldId="839"/>
        </pc:sldMkLst>
      </pc:sldChg>
      <pc:sldChg chg="del">
        <pc:chgData name="FONG Chi Kit Ken" userId="233f042c-09e9-4a0c-9043-d675a582571a" providerId="ADAL" clId="{0841ABE4-AF5D-1044-B6C6-1382796874DD}" dt="2022-10-21T04:26:28.932" v="588" actId="2696"/>
        <pc:sldMkLst>
          <pc:docMk/>
          <pc:sldMk cId="2270704740" sldId="840"/>
        </pc:sldMkLst>
      </pc:sldChg>
      <pc:sldChg chg="del">
        <pc:chgData name="FONG Chi Kit Ken" userId="233f042c-09e9-4a0c-9043-d675a582571a" providerId="ADAL" clId="{0841ABE4-AF5D-1044-B6C6-1382796874DD}" dt="2022-10-21T04:26:28.920" v="581" actId="2696"/>
        <pc:sldMkLst>
          <pc:docMk/>
          <pc:sldMk cId="2511130050" sldId="841"/>
        </pc:sldMkLst>
      </pc:sldChg>
      <pc:sldChg chg="modSp add mod modClrScheme chgLayout">
        <pc:chgData name="FONG Chi Kit Ken" userId="233f042c-09e9-4a0c-9043-d675a582571a" providerId="ADAL" clId="{0841ABE4-AF5D-1044-B6C6-1382796874DD}" dt="2022-10-21T04:33:25.189" v="721" actId="108"/>
        <pc:sldMkLst>
          <pc:docMk/>
          <pc:sldMk cId="2151228272" sldId="843"/>
        </pc:sldMkLst>
        <pc:spChg chg="mod ord">
          <ac:chgData name="FONG Chi Kit Ken" userId="233f042c-09e9-4a0c-9043-d675a582571a" providerId="ADAL" clId="{0841ABE4-AF5D-1044-B6C6-1382796874DD}" dt="2022-10-21T03:58:11.402" v="141" actId="700"/>
          <ac:spMkLst>
            <pc:docMk/>
            <pc:sldMk cId="2151228272" sldId="843"/>
            <ac:spMk id="4" creationId="{FCF8EB25-83C9-4A5D-883B-26402FB3BE66}"/>
          </ac:spMkLst>
        </pc:spChg>
        <pc:spChg chg="mod ord">
          <ac:chgData name="FONG Chi Kit Ken" userId="233f042c-09e9-4a0c-9043-d675a582571a" providerId="ADAL" clId="{0841ABE4-AF5D-1044-B6C6-1382796874DD}" dt="2022-10-21T03:58:11.402" v="141" actId="700"/>
          <ac:spMkLst>
            <pc:docMk/>
            <pc:sldMk cId="2151228272" sldId="843"/>
            <ac:spMk id="5" creationId="{1E8833D5-10B3-4B87-9567-571D79E1C993}"/>
          </ac:spMkLst>
        </pc:spChg>
        <pc:spChg chg="mod ord">
          <ac:chgData name="FONG Chi Kit Ken" userId="233f042c-09e9-4a0c-9043-d675a582571a" providerId="ADAL" clId="{0841ABE4-AF5D-1044-B6C6-1382796874DD}" dt="2022-10-21T04:32:44.331" v="703" actId="207"/>
          <ac:spMkLst>
            <pc:docMk/>
            <pc:sldMk cId="2151228272" sldId="843"/>
            <ac:spMk id="6" creationId="{2C8CE993-A7B2-4410-BBFF-A1D4C57930C8}"/>
          </ac:spMkLst>
        </pc:spChg>
        <pc:spChg chg="mod ord">
          <ac:chgData name="FONG Chi Kit Ken" userId="233f042c-09e9-4a0c-9043-d675a582571a" providerId="ADAL" clId="{0841ABE4-AF5D-1044-B6C6-1382796874DD}" dt="2022-10-21T04:33:25.189" v="721" actId="108"/>
          <ac:spMkLst>
            <pc:docMk/>
            <pc:sldMk cId="2151228272" sldId="843"/>
            <ac:spMk id="7" creationId="{E2E8383E-95C5-40E7-A3A3-6AEF495170AB}"/>
          </ac:spMkLst>
        </pc:spChg>
      </pc:sldChg>
      <pc:sldChg chg="delSp modSp add mod setBg delDesignElem chgLayout">
        <pc:chgData name="FONG Chi Kit Ken" userId="233f042c-09e9-4a0c-9043-d675a582571a" providerId="ADAL" clId="{0841ABE4-AF5D-1044-B6C6-1382796874DD}" dt="2022-10-21T04:03:21.024" v="244" actId="1036"/>
        <pc:sldMkLst>
          <pc:docMk/>
          <pc:sldMk cId="4042334769" sldId="844"/>
        </pc:sldMkLst>
        <pc:spChg chg="mod ord">
          <ac:chgData name="FONG Chi Kit Ken" userId="233f042c-09e9-4a0c-9043-d675a582571a" providerId="ADAL" clId="{0841ABE4-AF5D-1044-B6C6-1382796874DD}" dt="2022-10-21T04:03:21.024" v="244" actId="1036"/>
          <ac:spMkLst>
            <pc:docMk/>
            <pc:sldMk cId="4042334769" sldId="844"/>
            <ac:spMk id="2" creationId="{2400E489-296B-4F0C-96C7-5680D236A153}"/>
          </ac:spMkLst>
        </pc:spChg>
        <pc:spChg chg="mod ord">
          <ac:chgData name="FONG Chi Kit Ken" userId="233f042c-09e9-4a0c-9043-d675a582571a" providerId="ADAL" clId="{0841ABE4-AF5D-1044-B6C6-1382796874DD}" dt="2022-10-21T04:02:47.851" v="221" actId="700"/>
          <ac:spMkLst>
            <pc:docMk/>
            <pc:sldMk cId="4042334769" sldId="844"/>
            <ac:spMk id="4" creationId="{EF8DEE40-5674-4FB1-9368-975108E2ADD6}"/>
          </ac:spMkLst>
        </pc:spChg>
        <pc:spChg chg="del">
          <ac:chgData name="FONG Chi Kit Ken" userId="233f042c-09e9-4a0c-9043-d675a582571a" providerId="ADAL" clId="{0841ABE4-AF5D-1044-B6C6-1382796874DD}" dt="2022-10-20T06:25:24.498" v="12"/>
          <ac:spMkLst>
            <pc:docMk/>
            <pc:sldMk cId="4042334769" sldId="844"/>
            <ac:spMk id="16" creationId="{F6B7BFBD-C488-4B5B-ABE5-8256F3FFB048}"/>
          </ac:spMkLst>
        </pc:spChg>
        <pc:spChg chg="del">
          <ac:chgData name="FONG Chi Kit Ken" userId="233f042c-09e9-4a0c-9043-d675a582571a" providerId="ADAL" clId="{0841ABE4-AF5D-1044-B6C6-1382796874DD}" dt="2022-10-20T06:25:24.498" v="12"/>
          <ac:spMkLst>
            <pc:docMk/>
            <pc:sldMk cId="4042334769" sldId="844"/>
            <ac:spMk id="18" creationId="{2BA7674F-A261-445A-AE3A-A0AA30620EC8}"/>
          </ac:spMkLst>
        </pc:spChg>
        <pc:spChg chg="del">
          <ac:chgData name="FONG Chi Kit Ken" userId="233f042c-09e9-4a0c-9043-d675a582571a" providerId="ADAL" clId="{0841ABE4-AF5D-1044-B6C6-1382796874DD}" dt="2022-10-20T06:25:24.498" v="12"/>
          <ac:spMkLst>
            <pc:docMk/>
            <pc:sldMk cId="4042334769" sldId="844"/>
            <ac:spMk id="20" creationId="{BA53A58C-A067-4B87-B48C-CB90C1FA0FEE}"/>
          </ac:spMkLst>
        </pc:spChg>
        <pc:grpChg chg="del">
          <ac:chgData name="FONG Chi Kit Ken" userId="233f042c-09e9-4a0c-9043-d675a582571a" providerId="ADAL" clId="{0841ABE4-AF5D-1044-B6C6-1382796874DD}" dt="2022-10-20T06:25:24.498" v="12"/>
          <ac:grpSpMkLst>
            <pc:docMk/>
            <pc:sldMk cId="4042334769" sldId="844"/>
            <ac:grpSpMk id="12" creationId="{8C89EA62-F38E-4285-A105-C5E1BD360093}"/>
          </ac:grpSpMkLst>
        </pc:grpChg>
      </pc:sldChg>
      <pc:sldChg chg="modSp add mod modClrScheme chgLayout">
        <pc:chgData name="FONG Chi Kit Ken" userId="233f042c-09e9-4a0c-9043-d675a582571a" providerId="ADAL" clId="{0841ABE4-AF5D-1044-B6C6-1382796874DD}" dt="2022-10-21T04:37:48.704" v="782" actId="108"/>
        <pc:sldMkLst>
          <pc:docMk/>
          <pc:sldMk cId="2713919433" sldId="846"/>
        </pc:sldMkLst>
        <pc:spChg chg="mod ord">
          <ac:chgData name="FONG Chi Kit Ken" userId="233f042c-09e9-4a0c-9043-d675a582571a" providerId="ADAL" clId="{0841ABE4-AF5D-1044-B6C6-1382796874DD}" dt="2022-10-21T04:04:08.147" v="256" actId="700"/>
          <ac:spMkLst>
            <pc:docMk/>
            <pc:sldMk cId="2713919433" sldId="846"/>
            <ac:spMk id="4" creationId="{ED49FFB5-34A6-457A-ABA1-6D0630727AD5}"/>
          </ac:spMkLst>
        </pc:spChg>
        <pc:spChg chg="mod ord">
          <ac:chgData name="FONG Chi Kit Ken" userId="233f042c-09e9-4a0c-9043-d675a582571a" providerId="ADAL" clId="{0841ABE4-AF5D-1044-B6C6-1382796874DD}" dt="2022-10-21T04:04:08.147" v="256" actId="700"/>
          <ac:spMkLst>
            <pc:docMk/>
            <pc:sldMk cId="2713919433" sldId="846"/>
            <ac:spMk id="5" creationId="{0653AFE5-F7EA-4112-8262-517113D5C701}"/>
          </ac:spMkLst>
        </pc:spChg>
        <pc:spChg chg="mod ord">
          <ac:chgData name="FONG Chi Kit Ken" userId="233f042c-09e9-4a0c-9043-d675a582571a" providerId="ADAL" clId="{0841ABE4-AF5D-1044-B6C6-1382796874DD}" dt="2022-10-21T04:37:48.704" v="782" actId="108"/>
          <ac:spMkLst>
            <pc:docMk/>
            <pc:sldMk cId="2713919433" sldId="846"/>
            <ac:spMk id="6" creationId="{5F7C9847-648C-4693-86E3-39BD1951AB20}"/>
          </ac:spMkLst>
        </pc:spChg>
        <pc:spChg chg="mod">
          <ac:chgData name="FONG Chi Kit Ken" userId="233f042c-09e9-4a0c-9043-d675a582571a" providerId="ADAL" clId="{0841ABE4-AF5D-1044-B6C6-1382796874DD}" dt="2022-10-21T04:04:52.494" v="271" actId="1076"/>
          <ac:spMkLst>
            <pc:docMk/>
            <pc:sldMk cId="2713919433" sldId="846"/>
            <ac:spMk id="8" creationId="{E40C937A-4FE1-4A3D-AB32-F1462020982B}"/>
          </ac:spMkLst>
        </pc:spChg>
      </pc:sldChg>
      <pc:sldChg chg="modSp add mod modClrScheme chgLayout">
        <pc:chgData name="FONG Chi Kit Ken" userId="233f042c-09e9-4a0c-9043-d675a582571a" providerId="ADAL" clId="{0841ABE4-AF5D-1044-B6C6-1382796874DD}" dt="2022-10-21T04:41:09.595" v="838" actId="108"/>
        <pc:sldMkLst>
          <pc:docMk/>
          <pc:sldMk cId="1768326457" sldId="847"/>
        </pc:sldMkLst>
        <pc:spChg chg="mod ord">
          <ac:chgData name="FONG Chi Kit Ken" userId="233f042c-09e9-4a0c-9043-d675a582571a" providerId="ADAL" clId="{0841ABE4-AF5D-1044-B6C6-1382796874DD}" dt="2022-10-21T04:05:21.540" v="276" actId="700"/>
          <ac:spMkLst>
            <pc:docMk/>
            <pc:sldMk cId="1768326457" sldId="847"/>
            <ac:spMk id="2" creationId="{AE5D2AFF-F6C0-406D-BDFA-88EBB312219D}"/>
          </ac:spMkLst>
        </pc:spChg>
        <pc:spChg chg="mod ord">
          <ac:chgData name="FONG Chi Kit Ken" userId="233f042c-09e9-4a0c-9043-d675a582571a" providerId="ADAL" clId="{0841ABE4-AF5D-1044-B6C6-1382796874DD}" dt="2022-10-21T04:41:09.595" v="838" actId="108"/>
          <ac:spMkLst>
            <pc:docMk/>
            <pc:sldMk cId="1768326457" sldId="847"/>
            <ac:spMk id="3" creationId="{CCD55680-D94E-45FE-B611-1F3E1CB56AE3}"/>
          </ac:spMkLst>
        </pc:spChg>
        <pc:spChg chg="mod ord">
          <ac:chgData name="FONG Chi Kit Ken" userId="233f042c-09e9-4a0c-9043-d675a582571a" providerId="ADAL" clId="{0841ABE4-AF5D-1044-B6C6-1382796874DD}" dt="2022-10-21T04:05:21.540" v="276" actId="700"/>
          <ac:spMkLst>
            <pc:docMk/>
            <pc:sldMk cId="1768326457" sldId="847"/>
            <ac:spMk id="4" creationId="{66C02574-1E23-45EB-B3B1-70DD304C17A0}"/>
          </ac:spMkLst>
        </pc:spChg>
        <pc:spChg chg="mod">
          <ac:chgData name="FONG Chi Kit Ken" userId="233f042c-09e9-4a0c-9043-d675a582571a" providerId="ADAL" clId="{0841ABE4-AF5D-1044-B6C6-1382796874DD}" dt="2022-10-21T04:07:31.672" v="292" actId="1076"/>
          <ac:spMkLst>
            <pc:docMk/>
            <pc:sldMk cId="1768326457" sldId="847"/>
            <ac:spMk id="5" creationId="{99A83298-C1A3-4C9A-A9B5-F423E9EDB13B}"/>
          </ac:spMkLst>
        </pc:spChg>
        <pc:picChg chg="mod">
          <ac:chgData name="FONG Chi Kit Ken" userId="233f042c-09e9-4a0c-9043-d675a582571a" providerId="ADAL" clId="{0841ABE4-AF5D-1044-B6C6-1382796874DD}" dt="2022-10-21T04:07:31.672" v="292" actId="1076"/>
          <ac:picMkLst>
            <pc:docMk/>
            <pc:sldMk cId="1768326457" sldId="847"/>
            <ac:picMk id="11" creationId="{E9A01E3C-9D87-44D5-AAC0-14F020A7C94F}"/>
          </ac:picMkLst>
        </pc:picChg>
      </pc:sldChg>
      <pc:sldChg chg="del">
        <pc:chgData name="FONG Chi Kit Ken" userId="233f042c-09e9-4a0c-9043-d675a582571a" providerId="ADAL" clId="{0841ABE4-AF5D-1044-B6C6-1382796874DD}" dt="2022-10-21T04:26:28.842" v="538" actId="2696"/>
        <pc:sldMkLst>
          <pc:docMk/>
          <pc:sldMk cId="0" sldId="848"/>
        </pc:sldMkLst>
      </pc:sldChg>
      <pc:sldChg chg="del">
        <pc:chgData name="FONG Chi Kit Ken" userId="233f042c-09e9-4a0c-9043-d675a582571a" providerId="ADAL" clId="{0841ABE4-AF5D-1044-B6C6-1382796874DD}" dt="2022-10-21T04:26:28.942" v="594" actId="2696"/>
        <pc:sldMkLst>
          <pc:docMk/>
          <pc:sldMk cId="1246348038" sldId="849"/>
        </pc:sldMkLst>
      </pc:sldChg>
      <pc:sldChg chg="del">
        <pc:chgData name="FONG Chi Kit Ken" userId="233f042c-09e9-4a0c-9043-d675a582571a" providerId="ADAL" clId="{0841ABE4-AF5D-1044-B6C6-1382796874DD}" dt="2022-10-21T04:26:28.868" v="552" actId="2696"/>
        <pc:sldMkLst>
          <pc:docMk/>
          <pc:sldMk cId="0" sldId="850"/>
        </pc:sldMkLst>
      </pc:sldChg>
      <pc:sldChg chg="del">
        <pc:chgData name="FONG Chi Kit Ken" userId="233f042c-09e9-4a0c-9043-d675a582571a" providerId="ADAL" clId="{0841ABE4-AF5D-1044-B6C6-1382796874DD}" dt="2022-10-21T04:26:28.844" v="539" actId="2696"/>
        <pc:sldMkLst>
          <pc:docMk/>
          <pc:sldMk cId="1644557097" sldId="851"/>
        </pc:sldMkLst>
      </pc:sldChg>
      <pc:sldChg chg="del">
        <pc:chgData name="FONG Chi Kit Ken" userId="233f042c-09e9-4a0c-9043-d675a582571a" providerId="ADAL" clId="{0841ABE4-AF5D-1044-B6C6-1382796874DD}" dt="2022-10-21T04:26:28.860" v="548" actId="2696"/>
        <pc:sldMkLst>
          <pc:docMk/>
          <pc:sldMk cId="414768626" sldId="852"/>
        </pc:sldMkLst>
      </pc:sldChg>
      <pc:sldChg chg="del">
        <pc:chgData name="FONG Chi Kit Ken" userId="233f042c-09e9-4a0c-9043-d675a582571a" providerId="ADAL" clId="{0841ABE4-AF5D-1044-B6C6-1382796874DD}" dt="2022-10-21T04:26:28.862" v="549" actId="2696"/>
        <pc:sldMkLst>
          <pc:docMk/>
          <pc:sldMk cId="0" sldId="853"/>
        </pc:sldMkLst>
      </pc:sldChg>
      <pc:sldChg chg="modSp add del mod">
        <pc:chgData name="FONG Chi Kit Ken" userId="233f042c-09e9-4a0c-9043-d675a582571a" providerId="ADAL" clId="{0841ABE4-AF5D-1044-B6C6-1382796874DD}" dt="2022-10-21T05:03:44.249" v="1131" actId="20577"/>
        <pc:sldMkLst>
          <pc:docMk/>
          <pc:sldMk cId="3412317119" sldId="854"/>
        </pc:sldMkLst>
        <pc:spChg chg="mod">
          <ac:chgData name="FONG Chi Kit Ken" userId="233f042c-09e9-4a0c-9043-d675a582571a" providerId="ADAL" clId="{0841ABE4-AF5D-1044-B6C6-1382796874DD}" dt="2022-10-21T05:03:44.249" v="1131" actId="20577"/>
          <ac:spMkLst>
            <pc:docMk/>
            <pc:sldMk cId="3412317119" sldId="854"/>
            <ac:spMk id="3" creationId="{2021E4EC-9AFC-4541-85F3-3FDE9200B19F}"/>
          </ac:spMkLst>
        </pc:spChg>
      </pc:sldChg>
      <pc:sldChg chg="del">
        <pc:chgData name="FONG Chi Kit Ken" userId="233f042c-09e9-4a0c-9043-d675a582571a" providerId="ADAL" clId="{0841ABE4-AF5D-1044-B6C6-1382796874DD}" dt="2022-10-21T04:26:28.914" v="578" actId="2696"/>
        <pc:sldMkLst>
          <pc:docMk/>
          <pc:sldMk cId="0" sldId="855"/>
        </pc:sldMkLst>
      </pc:sldChg>
      <pc:sldChg chg="del">
        <pc:chgData name="FONG Chi Kit Ken" userId="233f042c-09e9-4a0c-9043-d675a582571a" providerId="ADAL" clId="{0841ABE4-AF5D-1044-B6C6-1382796874DD}" dt="2022-10-21T04:26:28.911" v="576" actId="2696"/>
        <pc:sldMkLst>
          <pc:docMk/>
          <pc:sldMk cId="1753204406" sldId="878"/>
        </pc:sldMkLst>
      </pc:sldChg>
      <pc:sldChg chg="modSp add mod modClrScheme chgLayout">
        <pc:chgData name="FONG Chi Kit Ken" userId="233f042c-09e9-4a0c-9043-d675a582571a" providerId="ADAL" clId="{0841ABE4-AF5D-1044-B6C6-1382796874DD}" dt="2022-10-21T04:18:52.190" v="431" actId="207"/>
        <pc:sldMkLst>
          <pc:docMk/>
          <pc:sldMk cId="1452563007" sldId="879"/>
        </pc:sldMkLst>
        <pc:spChg chg="mod ord">
          <ac:chgData name="FONG Chi Kit Ken" userId="233f042c-09e9-4a0c-9043-d675a582571a" providerId="ADAL" clId="{0841ABE4-AF5D-1044-B6C6-1382796874DD}" dt="2022-10-20T06:32:05.172" v="117" actId="700"/>
          <ac:spMkLst>
            <pc:docMk/>
            <pc:sldMk cId="1452563007" sldId="879"/>
            <ac:spMk id="4" creationId="{C48D3ABB-85F7-42F0-9A1E-6E0953FB4545}"/>
          </ac:spMkLst>
        </pc:spChg>
        <pc:spChg chg="mod ord">
          <ac:chgData name="FONG Chi Kit Ken" userId="233f042c-09e9-4a0c-9043-d675a582571a" providerId="ADAL" clId="{0841ABE4-AF5D-1044-B6C6-1382796874DD}" dt="2022-10-21T04:18:39.471" v="427" actId="108"/>
          <ac:spMkLst>
            <pc:docMk/>
            <pc:sldMk cId="1452563007" sldId="879"/>
            <ac:spMk id="5" creationId="{18D62A49-0334-4A9A-9BB8-B6EEDB1052E3}"/>
          </ac:spMkLst>
        </pc:spChg>
        <pc:spChg chg="mod ord">
          <ac:chgData name="FONG Chi Kit Ken" userId="233f042c-09e9-4a0c-9043-d675a582571a" providerId="ADAL" clId="{0841ABE4-AF5D-1044-B6C6-1382796874DD}" dt="2022-10-21T04:18:29.787" v="419" actId="27636"/>
          <ac:spMkLst>
            <pc:docMk/>
            <pc:sldMk cId="1452563007" sldId="879"/>
            <ac:spMk id="6" creationId="{E158BA4E-0F85-4077-8DD2-48E71BB38002}"/>
          </ac:spMkLst>
        </pc:spChg>
        <pc:spChg chg="mod ord">
          <ac:chgData name="FONG Chi Kit Ken" userId="233f042c-09e9-4a0c-9043-d675a582571a" providerId="ADAL" clId="{0841ABE4-AF5D-1044-B6C6-1382796874DD}" dt="2022-10-21T04:18:52.190" v="431" actId="207"/>
          <ac:spMkLst>
            <pc:docMk/>
            <pc:sldMk cId="1452563007" sldId="879"/>
            <ac:spMk id="7" creationId="{DC5256EE-EED9-457F-B4C0-11C95D0C55DE}"/>
          </ac:spMkLst>
        </pc:spChg>
      </pc:sldChg>
      <pc:sldChg chg="modSp add mod modClrScheme chgLayout">
        <pc:chgData name="FONG Chi Kit Ken" userId="233f042c-09e9-4a0c-9043-d675a582571a" providerId="ADAL" clId="{0841ABE4-AF5D-1044-B6C6-1382796874DD}" dt="2022-10-21T04:20:01.781" v="442" actId="207"/>
        <pc:sldMkLst>
          <pc:docMk/>
          <pc:sldMk cId="387460070" sldId="880"/>
        </pc:sldMkLst>
        <pc:spChg chg="mod ord">
          <ac:chgData name="FONG Chi Kit Ken" userId="233f042c-09e9-4a0c-9043-d675a582571a" providerId="ADAL" clId="{0841ABE4-AF5D-1044-B6C6-1382796874DD}" dt="2022-10-20T06:31:43.526" v="108" actId="700"/>
          <ac:spMkLst>
            <pc:docMk/>
            <pc:sldMk cId="387460070" sldId="880"/>
            <ac:spMk id="4" creationId="{C48D3ABB-85F7-42F0-9A1E-6E0953FB4545}"/>
          </ac:spMkLst>
        </pc:spChg>
        <pc:spChg chg="mod ord">
          <ac:chgData name="FONG Chi Kit Ken" userId="233f042c-09e9-4a0c-9043-d675a582571a" providerId="ADAL" clId="{0841ABE4-AF5D-1044-B6C6-1382796874DD}" dt="2022-10-20T06:31:43.526" v="108" actId="700"/>
          <ac:spMkLst>
            <pc:docMk/>
            <pc:sldMk cId="387460070" sldId="880"/>
            <ac:spMk id="5" creationId="{18D62A49-0334-4A9A-9BB8-B6EEDB1052E3}"/>
          </ac:spMkLst>
        </pc:spChg>
        <pc:spChg chg="mod ord">
          <ac:chgData name="FONG Chi Kit Ken" userId="233f042c-09e9-4a0c-9043-d675a582571a" providerId="ADAL" clId="{0841ABE4-AF5D-1044-B6C6-1382796874DD}" dt="2022-10-20T06:38:51.374" v="140" actId="255"/>
          <ac:spMkLst>
            <pc:docMk/>
            <pc:sldMk cId="387460070" sldId="880"/>
            <ac:spMk id="6" creationId="{E158BA4E-0F85-4077-8DD2-48E71BB38002}"/>
          </ac:spMkLst>
        </pc:spChg>
        <pc:spChg chg="mod ord">
          <ac:chgData name="FONG Chi Kit Ken" userId="233f042c-09e9-4a0c-9043-d675a582571a" providerId="ADAL" clId="{0841ABE4-AF5D-1044-B6C6-1382796874DD}" dt="2022-10-21T04:20:01.781" v="442" actId="207"/>
          <ac:spMkLst>
            <pc:docMk/>
            <pc:sldMk cId="387460070" sldId="880"/>
            <ac:spMk id="7" creationId="{DC5256EE-EED9-457F-B4C0-11C95D0C55DE}"/>
          </ac:spMkLst>
        </pc:spChg>
      </pc:sldChg>
      <pc:sldChg chg="modSp add mod modClrScheme chgLayout">
        <pc:chgData name="FONG Chi Kit Ken" userId="233f042c-09e9-4a0c-9043-d675a582571a" providerId="ADAL" clId="{0841ABE4-AF5D-1044-B6C6-1382796874DD}" dt="2022-10-21T04:24:28.663" v="507" actId="207"/>
        <pc:sldMkLst>
          <pc:docMk/>
          <pc:sldMk cId="2107529619" sldId="881"/>
        </pc:sldMkLst>
        <pc:spChg chg="mod ord">
          <ac:chgData name="FONG Chi Kit Ken" userId="233f042c-09e9-4a0c-9043-d675a582571a" providerId="ADAL" clId="{0841ABE4-AF5D-1044-B6C6-1382796874DD}" dt="2022-10-21T04:22:37.639" v="469" actId="700"/>
          <ac:spMkLst>
            <pc:docMk/>
            <pc:sldMk cId="2107529619" sldId="881"/>
            <ac:spMk id="4" creationId="{C48D3ABB-85F7-42F0-9A1E-6E0953FB4545}"/>
          </ac:spMkLst>
        </pc:spChg>
        <pc:spChg chg="mod ord">
          <ac:chgData name="FONG Chi Kit Ken" userId="233f042c-09e9-4a0c-9043-d675a582571a" providerId="ADAL" clId="{0841ABE4-AF5D-1044-B6C6-1382796874DD}" dt="2022-10-21T04:22:37.639" v="469" actId="700"/>
          <ac:spMkLst>
            <pc:docMk/>
            <pc:sldMk cId="2107529619" sldId="881"/>
            <ac:spMk id="5" creationId="{18D62A49-0334-4A9A-9BB8-B6EEDB1052E3}"/>
          </ac:spMkLst>
        </pc:spChg>
        <pc:spChg chg="mod ord">
          <ac:chgData name="FONG Chi Kit Ken" userId="233f042c-09e9-4a0c-9043-d675a582571a" providerId="ADAL" clId="{0841ABE4-AF5D-1044-B6C6-1382796874DD}" dt="2022-10-21T04:23:44.417" v="491" actId="27636"/>
          <ac:spMkLst>
            <pc:docMk/>
            <pc:sldMk cId="2107529619" sldId="881"/>
            <ac:spMk id="6" creationId="{E158BA4E-0F85-4077-8DD2-48E71BB38002}"/>
          </ac:spMkLst>
        </pc:spChg>
        <pc:spChg chg="mod ord">
          <ac:chgData name="FONG Chi Kit Ken" userId="233f042c-09e9-4a0c-9043-d675a582571a" providerId="ADAL" clId="{0841ABE4-AF5D-1044-B6C6-1382796874DD}" dt="2022-10-21T04:24:28.663" v="507" actId="207"/>
          <ac:spMkLst>
            <pc:docMk/>
            <pc:sldMk cId="2107529619" sldId="881"/>
            <ac:spMk id="7" creationId="{DC5256EE-EED9-457F-B4C0-11C95D0C55DE}"/>
          </ac:spMkLst>
        </pc:spChg>
      </pc:sldChg>
      <pc:sldChg chg="modSp add mod modClrScheme chgLayout">
        <pc:chgData name="FONG Chi Kit Ken" userId="233f042c-09e9-4a0c-9043-d675a582571a" providerId="ADAL" clId="{0841ABE4-AF5D-1044-B6C6-1382796874DD}" dt="2022-10-21T04:35:37.844" v="743" actId="207"/>
        <pc:sldMkLst>
          <pc:docMk/>
          <pc:sldMk cId="3288350303" sldId="882"/>
        </pc:sldMkLst>
        <pc:spChg chg="mod ord">
          <ac:chgData name="FONG Chi Kit Ken" userId="233f042c-09e9-4a0c-9043-d675a582571a" providerId="ADAL" clId="{0841ABE4-AF5D-1044-B6C6-1382796874DD}" dt="2022-10-20T06:27:16.777" v="87" actId="700"/>
          <ac:spMkLst>
            <pc:docMk/>
            <pc:sldMk cId="3288350303" sldId="882"/>
            <ac:spMk id="2" creationId="{6708A287-1EB9-4E24-8E16-0291D5F5A92C}"/>
          </ac:spMkLst>
        </pc:spChg>
        <pc:spChg chg="mod ord">
          <ac:chgData name="FONG Chi Kit Ken" userId="233f042c-09e9-4a0c-9043-d675a582571a" providerId="ADAL" clId="{0841ABE4-AF5D-1044-B6C6-1382796874DD}" dt="2022-10-21T04:35:37.844" v="743" actId="207"/>
          <ac:spMkLst>
            <pc:docMk/>
            <pc:sldMk cId="3288350303" sldId="882"/>
            <ac:spMk id="3" creationId="{109BDC50-D982-48AB-B6D8-1BD62A00BF3F}"/>
          </ac:spMkLst>
        </pc:spChg>
        <pc:spChg chg="mod ord">
          <ac:chgData name="FONG Chi Kit Ken" userId="233f042c-09e9-4a0c-9043-d675a582571a" providerId="ADAL" clId="{0841ABE4-AF5D-1044-B6C6-1382796874DD}" dt="2022-10-20T06:27:16.777" v="87" actId="700"/>
          <ac:spMkLst>
            <pc:docMk/>
            <pc:sldMk cId="3288350303" sldId="882"/>
            <ac:spMk id="5" creationId="{94BA67B9-FED1-4D91-81E6-843FA97A0E1C}"/>
          </ac:spMkLst>
        </pc:spChg>
        <pc:spChg chg="mod">
          <ac:chgData name="FONG Chi Kit Ken" userId="233f042c-09e9-4a0c-9043-d675a582571a" providerId="ADAL" clId="{0841ABE4-AF5D-1044-B6C6-1382796874DD}" dt="2022-10-21T04:35:16.558" v="739" actId="2711"/>
          <ac:spMkLst>
            <pc:docMk/>
            <pc:sldMk cId="3288350303" sldId="882"/>
            <ac:spMk id="9" creationId="{7FCA6AA6-6D02-4CB4-B46C-7D0175D60BA2}"/>
          </ac:spMkLst>
        </pc:spChg>
      </pc:sldChg>
      <pc:sldChg chg="modSp add mod modClrScheme chgLayout">
        <pc:chgData name="FONG Chi Kit Ken" userId="233f042c-09e9-4a0c-9043-d675a582571a" providerId="ADAL" clId="{0841ABE4-AF5D-1044-B6C6-1382796874DD}" dt="2022-10-21T04:39:17.613" v="813" actId="108"/>
        <pc:sldMkLst>
          <pc:docMk/>
          <pc:sldMk cId="2678040676" sldId="883"/>
        </pc:sldMkLst>
        <pc:spChg chg="mod ord">
          <ac:chgData name="FONG Chi Kit Ken" userId="233f042c-09e9-4a0c-9043-d675a582571a" providerId="ADAL" clId="{0841ABE4-AF5D-1044-B6C6-1382796874DD}" dt="2022-10-21T04:04:08.147" v="256" actId="700"/>
          <ac:spMkLst>
            <pc:docMk/>
            <pc:sldMk cId="2678040676" sldId="883"/>
            <ac:spMk id="2" creationId="{95221C91-5C94-484C-A77B-404970C8AF03}"/>
          </ac:spMkLst>
        </pc:spChg>
        <pc:spChg chg="mod ord">
          <ac:chgData name="FONG Chi Kit Ken" userId="233f042c-09e9-4a0c-9043-d675a582571a" providerId="ADAL" clId="{0841ABE4-AF5D-1044-B6C6-1382796874DD}" dt="2022-10-21T04:39:17.613" v="813" actId="108"/>
          <ac:spMkLst>
            <pc:docMk/>
            <pc:sldMk cId="2678040676" sldId="883"/>
            <ac:spMk id="3" creationId="{2C41D794-B7F3-414C-B359-F2A4545DB4D6}"/>
          </ac:spMkLst>
        </pc:spChg>
        <pc:spChg chg="mod ord">
          <ac:chgData name="FONG Chi Kit Ken" userId="233f042c-09e9-4a0c-9043-d675a582571a" providerId="ADAL" clId="{0841ABE4-AF5D-1044-B6C6-1382796874DD}" dt="2022-10-21T04:04:08.147" v="256" actId="700"/>
          <ac:spMkLst>
            <pc:docMk/>
            <pc:sldMk cId="2678040676" sldId="883"/>
            <ac:spMk id="4" creationId="{1D4A7B0C-9E10-4234-8EEB-3C2B6835ADB3}"/>
          </ac:spMkLst>
        </pc:spChg>
      </pc:sldChg>
      <pc:sldChg chg="del">
        <pc:chgData name="FONG Chi Kit Ken" userId="233f042c-09e9-4a0c-9043-d675a582571a" providerId="ADAL" clId="{0841ABE4-AF5D-1044-B6C6-1382796874DD}" dt="2022-10-21T04:26:28.923" v="583" actId="2696"/>
        <pc:sldMkLst>
          <pc:docMk/>
          <pc:sldMk cId="3432385363" sldId="885"/>
        </pc:sldMkLst>
      </pc:sldChg>
      <pc:sldChg chg="del">
        <pc:chgData name="FONG Chi Kit Ken" userId="233f042c-09e9-4a0c-9043-d675a582571a" providerId="ADAL" clId="{0841ABE4-AF5D-1044-B6C6-1382796874DD}" dt="2022-10-21T04:26:28.922" v="582" actId="2696"/>
        <pc:sldMkLst>
          <pc:docMk/>
          <pc:sldMk cId="302467592" sldId="886"/>
        </pc:sldMkLst>
      </pc:sldChg>
      <pc:sldChg chg="del">
        <pc:chgData name="FONG Chi Kit Ken" userId="233f042c-09e9-4a0c-9043-d675a582571a" providerId="ADAL" clId="{0841ABE4-AF5D-1044-B6C6-1382796874DD}" dt="2022-10-21T04:26:28.899" v="569" actId="2696"/>
        <pc:sldMkLst>
          <pc:docMk/>
          <pc:sldMk cId="3696136199" sldId="889"/>
        </pc:sldMkLst>
      </pc:sldChg>
      <pc:sldChg chg="del">
        <pc:chgData name="FONG Chi Kit Ken" userId="233f042c-09e9-4a0c-9043-d675a582571a" providerId="ADAL" clId="{0841ABE4-AF5D-1044-B6C6-1382796874DD}" dt="2022-10-21T04:26:28.934" v="589" actId="2696"/>
        <pc:sldMkLst>
          <pc:docMk/>
          <pc:sldMk cId="0" sldId="890"/>
        </pc:sldMkLst>
      </pc:sldChg>
      <pc:sldChg chg="del">
        <pc:chgData name="FONG Chi Kit Ken" userId="233f042c-09e9-4a0c-9043-d675a582571a" providerId="ADAL" clId="{0841ABE4-AF5D-1044-B6C6-1382796874DD}" dt="2022-10-21T04:26:28.895" v="567" actId="2696"/>
        <pc:sldMkLst>
          <pc:docMk/>
          <pc:sldMk cId="0" sldId="891"/>
        </pc:sldMkLst>
      </pc:sldChg>
      <pc:sldChg chg="del">
        <pc:chgData name="FONG Chi Kit Ken" userId="233f042c-09e9-4a0c-9043-d675a582571a" providerId="ADAL" clId="{0841ABE4-AF5D-1044-B6C6-1382796874DD}" dt="2022-10-21T04:26:28.931" v="587" actId="2696"/>
        <pc:sldMkLst>
          <pc:docMk/>
          <pc:sldMk cId="0" sldId="892"/>
        </pc:sldMkLst>
      </pc:sldChg>
      <pc:sldChg chg="del">
        <pc:chgData name="FONG Chi Kit Ken" userId="233f042c-09e9-4a0c-9043-d675a582571a" providerId="ADAL" clId="{0841ABE4-AF5D-1044-B6C6-1382796874DD}" dt="2022-10-21T04:26:28.970" v="612" actId="2696"/>
        <pc:sldMkLst>
          <pc:docMk/>
          <pc:sldMk cId="0" sldId="893"/>
        </pc:sldMkLst>
      </pc:sldChg>
      <pc:sldChg chg="del">
        <pc:chgData name="FONG Chi Kit Ken" userId="233f042c-09e9-4a0c-9043-d675a582571a" providerId="ADAL" clId="{0841ABE4-AF5D-1044-B6C6-1382796874DD}" dt="2022-10-21T04:26:28.822" v="529" actId="2696"/>
        <pc:sldMkLst>
          <pc:docMk/>
          <pc:sldMk cId="0" sldId="894"/>
        </pc:sldMkLst>
      </pc:sldChg>
      <pc:sldChg chg="del">
        <pc:chgData name="FONG Chi Kit Ken" userId="233f042c-09e9-4a0c-9043-d675a582571a" providerId="ADAL" clId="{0841ABE4-AF5D-1044-B6C6-1382796874DD}" dt="2022-10-21T04:26:28.953" v="601" actId="2696"/>
        <pc:sldMkLst>
          <pc:docMk/>
          <pc:sldMk cId="0" sldId="895"/>
        </pc:sldMkLst>
      </pc:sldChg>
      <pc:sldChg chg="del">
        <pc:chgData name="FONG Chi Kit Ken" userId="233f042c-09e9-4a0c-9043-d675a582571a" providerId="ADAL" clId="{0841ABE4-AF5D-1044-B6C6-1382796874DD}" dt="2022-10-21T04:26:28.917" v="579" actId="2696"/>
        <pc:sldMkLst>
          <pc:docMk/>
          <pc:sldMk cId="0" sldId="896"/>
        </pc:sldMkLst>
      </pc:sldChg>
      <pc:sldChg chg="del">
        <pc:chgData name="FONG Chi Kit Ken" userId="233f042c-09e9-4a0c-9043-d675a582571a" providerId="ADAL" clId="{0841ABE4-AF5D-1044-B6C6-1382796874DD}" dt="2022-10-21T04:26:28.949" v="599" actId="2696"/>
        <pc:sldMkLst>
          <pc:docMk/>
          <pc:sldMk cId="0" sldId="897"/>
        </pc:sldMkLst>
      </pc:sldChg>
      <pc:sldChg chg="del">
        <pc:chgData name="FONG Chi Kit Ken" userId="233f042c-09e9-4a0c-9043-d675a582571a" providerId="ADAL" clId="{0841ABE4-AF5D-1044-B6C6-1382796874DD}" dt="2022-10-21T04:26:28.892" v="565" actId="2696"/>
        <pc:sldMkLst>
          <pc:docMk/>
          <pc:sldMk cId="0" sldId="898"/>
        </pc:sldMkLst>
      </pc:sldChg>
      <pc:sldChg chg="del">
        <pc:chgData name="FONG Chi Kit Ken" userId="233f042c-09e9-4a0c-9043-d675a582571a" providerId="ADAL" clId="{0841ABE4-AF5D-1044-B6C6-1382796874DD}" dt="2022-10-21T04:26:28.817" v="527" actId="2696"/>
        <pc:sldMkLst>
          <pc:docMk/>
          <pc:sldMk cId="0" sldId="899"/>
        </pc:sldMkLst>
      </pc:sldChg>
      <pc:sldChg chg="addSp delSp modSp add mod modClrScheme chgLayout">
        <pc:chgData name="FONG Chi Kit Ken" userId="233f042c-09e9-4a0c-9043-d675a582571a" providerId="ADAL" clId="{0841ABE4-AF5D-1044-B6C6-1382796874DD}" dt="2022-10-21T04:04:42.371" v="269" actId="478"/>
        <pc:sldMkLst>
          <pc:docMk/>
          <pc:sldMk cId="0" sldId="900"/>
        </pc:sldMkLst>
        <pc:spChg chg="add del mod ord">
          <ac:chgData name="FONG Chi Kit Ken" userId="233f042c-09e9-4a0c-9043-d675a582571a" providerId="ADAL" clId="{0841ABE4-AF5D-1044-B6C6-1382796874DD}" dt="2022-10-21T04:04:42.371" v="269" actId="478"/>
          <ac:spMkLst>
            <pc:docMk/>
            <pc:sldMk cId="0" sldId="900"/>
            <ac:spMk id="3" creationId="{C5C9B589-29C5-4092-6EC5-768CDABBBA3C}"/>
          </ac:spMkLst>
        </pc:spChg>
        <pc:spChg chg="mod ord">
          <ac:chgData name="FONG Chi Kit Ken" userId="233f042c-09e9-4a0c-9043-d675a582571a" providerId="ADAL" clId="{0841ABE4-AF5D-1044-B6C6-1382796874DD}" dt="2022-10-21T04:04:08.147" v="256" actId="700"/>
          <ac:spMkLst>
            <pc:docMk/>
            <pc:sldMk cId="0" sldId="900"/>
            <ac:spMk id="203" creationId="{00000000-0000-0000-0000-000000000000}"/>
          </ac:spMkLst>
        </pc:spChg>
      </pc:sldChg>
      <pc:sldChg chg="del">
        <pc:chgData name="FONG Chi Kit Ken" userId="233f042c-09e9-4a0c-9043-d675a582571a" providerId="ADAL" clId="{0841ABE4-AF5D-1044-B6C6-1382796874DD}" dt="2022-10-21T04:26:28.859" v="547" actId="2696"/>
        <pc:sldMkLst>
          <pc:docMk/>
          <pc:sldMk cId="0" sldId="901"/>
        </pc:sldMkLst>
      </pc:sldChg>
      <pc:sldChg chg="del">
        <pc:chgData name="FONG Chi Kit Ken" userId="233f042c-09e9-4a0c-9043-d675a582571a" providerId="ADAL" clId="{0841ABE4-AF5D-1044-B6C6-1382796874DD}" dt="2022-10-21T04:26:28.974" v="614" actId="2696"/>
        <pc:sldMkLst>
          <pc:docMk/>
          <pc:sldMk cId="0" sldId="902"/>
        </pc:sldMkLst>
      </pc:sldChg>
      <pc:sldChg chg="del">
        <pc:chgData name="FONG Chi Kit Ken" userId="233f042c-09e9-4a0c-9043-d675a582571a" providerId="ADAL" clId="{0841ABE4-AF5D-1044-B6C6-1382796874DD}" dt="2022-10-21T04:26:28.927" v="585" actId="2696"/>
        <pc:sldMkLst>
          <pc:docMk/>
          <pc:sldMk cId="0" sldId="903"/>
        </pc:sldMkLst>
      </pc:sldChg>
      <pc:sldChg chg="del">
        <pc:chgData name="FONG Chi Kit Ken" userId="233f042c-09e9-4a0c-9043-d675a582571a" providerId="ADAL" clId="{0841ABE4-AF5D-1044-B6C6-1382796874DD}" dt="2022-10-21T04:26:28.938" v="591" actId="2696"/>
        <pc:sldMkLst>
          <pc:docMk/>
          <pc:sldMk cId="0" sldId="904"/>
        </pc:sldMkLst>
      </pc:sldChg>
      <pc:sldChg chg="del">
        <pc:chgData name="FONG Chi Kit Ken" userId="233f042c-09e9-4a0c-9043-d675a582571a" providerId="ADAL" clId="{0841ABE4-AF5D-1044-B6C6-1382796874DD}" dt="2022-10-21T04:26:28.945" v="596" actId="2696"/>
        <pc:sldMkLst>
          <pc:docMk/>
          <pc:sldMk cId="0" sldId="905"/>
        </pc:sldMkLst>
      </pc:sldChg>
      <pc:sldChg chg="del">
        <pc:chgData name="FONG Chi Kit Ken" userId="233f042c-09e9-4a0c-9043-d675a582571a" providerId="ADAL" clId="{0841ABE4-AF5D-1044-B6C6-1382796874DD}" dt="2022-10-21T04:26:28.869" v="553" actId="2696"/>
        <pc:sldMkLst>
          <pc:docMk/>
          <pc:sldMk cId="2779914684" sldId="906"/>
        </pc:sldMkLst>
      </pc:sldChg>
      <pc:sldChg chg="del">
        <pc:chgData name="FONG Chi Kit Ken" userId="233f042c-09e9-4a0c-9043-d675a582571a" providerId="ADAL" clId="{0841ABE4-AF5D-1044-B6C6-1382796874DD}" dt="2022-10-21T04:26:28.893" v="566" actId="2696"/>
        <pc:sldMkLst>
          <pc:docMk/>
          <pc:sldMk cId="2520816575" sldId="907"/>
        </pc:sldMkLst>
      </pc:sldChg>
      <pc:sldChg chg="del">
        <pc:chgData name="FONG Chi Kit Ken" userId="233f042c-09e9-4a0c-9043-d675a582571a" providerId="ADAL" clId="{0841ABE4-AF5D-1044-B6C6-1382796874DD}" dt="2022-10-21T04:26:28.824" v="530" actId="2696"/>
        <pc:sldMkLst>
          <pc:docMk/>
          <pc:sldMk cId="0" sldId="908"/>
        </pc:sldMkLst>
      </pc:sldChg>
      <pc:sldChg chg="del">
        <pc:chgData name="FONG Chi Kit Ken" userId="233f042c-09e9-4a0c-9043-d675a582571a" providerId="ADAL" clId="{0841ABE4-AF5D-1044-B6C6-1382796874DD}" dt="2022-10-21T04:26:28.901" v="570" actId="2696"/>
        <pc:sldMkLst>
          <pc:docMk/>
          <pc:sldMk cId="0" sldId="909"/>
        </pc:sldMkLst>
      </pc:sldChg>
      <pc:sldChg chg="del">
        <pc:chgData name="FONG Chi Kit Ken" userId="233f042c-09e9-4a0c-9043-d675a582571a" providerId="ADAL" clId="{0841ABE4-AF5D-1044-B6C6-1382796874DD}" dt="2022-10-21T04:26:28.819" v="528" actId="2696"/>
        <pc:sldMkLst>
          <pc:docMk/>
          <pc:sldMk cId="0" sldId="910"/>
        </pc:sldMkLst>
      </pc:sldChg>
      <pc:sldChg chg="del">
        <pc:chgData name="FONG Chi Kit Ken" userId="233f042c-09e9-4a0c-9043-d675a582571a" providerId="ADAL" clId="{0841ABE4-AF5D-1044-B6C6-1382796874DD}" dt="2022-10-21T04:26:28.838" v="536" actId="2696"/>
        <pc:sldMkLst>
          <pc:docMk/>
          <pc:sldMk cId="0" sldId="911"/>
        </pc:sldMkLst>
      </pc:sldChg>
      <pc:sldChg chg="del">
        <pc:chgData name="FONG Chi Kit Ken" userId="233f042c-09e9-4a0c-9043-d675a582571a" providerId="ADAL" clId="{0841ABE4-AF5D-1044-B6C6-1382796874DD}" dt="2022-10-21T04:26:28.910" v="575" actId="2696"/>
        <pc:sldMkLst>
          <pc:docMk/>
          <pc:sldMk cId="0" sldId="912"/>
        </pc:sldMkLst>
      </pc:sldChg>
      <pc:sldChg chg="del">
        <pc:chgData name="FONG Chi Kit Ken" userId="233f042c-09e9-4a0c-9043-d675a582571a" providerId="ADAL" clId="{0841ABE4-AF5D-1044-B6C6-1382796874DD}" dt="2022-10-21T04:26:28.848" v="541" actId="2696"/>
        <pc:sldMkLst>
          <pc:docMk/>
          <pc:sldMk cId="0" sldId="913"/>
        </pc:sldMkLst>
      </pc:sldChg>
      <pc:sldChg chg="del">
        <pc:chgData name="FONG Chi Kit Ken" userId="233f042c-09e9-4a0c-9043-d675a582571a" providerId="ADAL" clId="{0841ABE4-AF5D-1044-B6C6-1382796874DD}" dt="2022-10-21T04:26:28.877" v="557" actId="2696"/>
        <pc:sldMkLst>
          <pc:docMk/>
          <pc:sldMk cId="0" sldId="914"/>
        </pc:sldMkLst>
      </pc:sldChg>
      <pc:sldChg chg="del">
        <pc:chgData name="FONG Chi Kit Ken" userId="233f042c-09e9-4a0c-9043-d675a582571a" providerId="ADAL" clId="{0841ABE4-AF5D-1044-B6C6-1382796874DD}" dt="2022-10-21T04:26:28.885" v="561" actId="2696"/>
        <pc:sldMkLst>
          <pc:docMk/>
          <pc:sldMk cId="0" sldId="915"/>
        </pc:sldMkLst>
      </pc:sldChg>
      <pc:sldChg chg="del">
        <pc:chgData name="FONG Chi Kit Ken" userId="233f042c-09e9-4a0c-9043-d675a582571a" providerId="ADAL" clId="{0841ABE4-AF5D-1044-B6C6-1382796874DD}" dt="2022-10-21T04:26:28.966" v="609" actId="2696"/>
        <pc:sldMkLst>
          <pc:docMk/>
          <pc:sldMk cId="0" sldId="916"/>
        </pc:sldMkLst>
      </pc:sldChg>
      <pc:sldChg chg="del">
        <pc:chgData name="FONG Chi Kit Ken" userId="233f042c-09e9-4a0c-9043-d675a582571a" providerId="ADAL" clId="{0841ABE4-AF5D-1044-B6C6-1382796874DD}" dt="2022-10-21T04:26:28.958" v="604" actId="2696"/>
        <pc:sldMkLst>
          <pc:docMk/>
          <pc:sldMk cId="3306183847" sldId="917"/>
        </pc:sldMkLst>
      </pc:sldChg>
      <pc:sldChg chg="del">
        <pc:chgData name="FONG Chi Kit Ken" userId="233f042c-09e9-4a0c-9043-d675a582571a" providerId="ADAL" clId="{0841ABE4-AF5D-1044-B6C6-1382796874DD}" dt="2022-10-21T04:26:28.887" v="562" actId="2696"/>
        <pc:sldMkLst>
          <pc:docMk/>
          <pc:sldMk cId="0" sldId="918"/>
        </pc:sldMkLst>
      </pc:sldChg>
      <pc:sldChg chg="del">
        <pc:chgData name="FONG Chi Kit Ken" userId="233f042c-09e9-4a0c-9043-d675a582571a" providerId="ADAL" clId="{0841ABE4-AF5D-1044-B6C6-1382796874DD}" dt="2022-10-21T04:26:28.943" v="595" actId="2696"/>
        <pc:sldMkLst>
          <pc:docMk/>
          <pc:sldMk cId="0" sldId="919"/>
        </pc:sldMkLst>
      </pc:sldChg>
      <pc:sldChg chg="del">
        <pc:chgData name="FONG Chi Kit Ken" userId="233f042c-09e9-4a0c-9043-d675a582571a" providerId="ADAL" clId="{0841ABE4-AF5D-1044-B6C6-1382796874DD}" dt="2022-10-21T04:26:28.940" v="593" actId="2696"/>
        <pc:sldMkLst>
          <pc:docMk/>
          <pc:sldMk cId="3442610920" sldId="920"/>
        </pc:sldMkLst>
      </pc:sldChg>
      <pc:sldChg chg="del">
        <pc:chgData name="FONG Chi Kit Ken" userId="233f042c-09e9-4a0c-9043-d675a582571a" providerId="ADAL" clId="{0841ABE4-AF5D-1044-B6C6-1382796874DD}" dt="2022-10-21T04:26:28.964" v="608" actId="2696"/>
        <pc:sldMkLst>
          <pc:docMk/>
          <pc:sldMk cId="2289197612" sldId="921"/>
        </pc:sldMkLst>
      </pc:sldChg>
      <pc:sldChg chg="del">
        <pc:chgData name="FONG Chi Kit Ken" userId="233f042c-09e9-4a0c-9043-d675a582571a" providerId="ADAL" clId="{0841ABE4-AF5D-1044-B6C6-1382796874DD}" dt="2022-10-21T04:26:28.879" v="558" actId="2696"/>
        <pc:sldMkLst>
          <pc:docMk/>
          <pc:sldMk cId="967659258" sldId="922"/>
        </pc:sldMkLst>
      </pc:sldChg>
      <pc:sldChg chg="del">
        <pc:chgData name="FONG Chi Kit Ken" userId="233f042c-09e9-4a0c-9043-d675a582571a" providerId="ADAL" clId="{0841ABE4-AF5D-1044-B6C6-1382796874DD}" dt="2022-10-21T04:26:28.853" v="544" actId="2696"/>
        <pc:sldMkLst>
          <pc:docMk/>
          <pc:sldMk cId="142558587" sldId="923"/>
        </pc:sldMkLst>
      </pc:sldChg>
      <pc:sldChg chg="del">
        <pc:chgData name="FONG Chi Kit Ken" userId="233f042c-09e9-4a0c-9043-d675a582571a" providerId="ADAL" clId="{0841ABE4-AF5D-1044-B6C6-1382796874DD}" dt="2022-10-21T04:26:28.846" v="540" actId="2696"/>
        <pc:sldMkLst>
          <pc:docMk/>
          <pc:sldMk cId="374170240" sldId="924"/>
        </pc:sldMkLst>
      </pc:sldChg>
      <pc:sldChg chg="del">
        <pc:chgData name="FONG Chi Kit Ken" userId="233f042c-09e9-4a0c-9043-d675a582571a" providerId="ADAL" clId="{0841ABE4-AF5D-1044-B6C6-1382796874DD}" dt="2022-10-21T04:26:28.827" v="531" actId="2696"/>
        <pc:sldMkLst>
          <pc:docMk/>
          <pc:sldMk cId="2157332228" sldId="925"/>
        </pc:sldMkLst>
      </pc:sldChg>
      <pc:sldChg chg="del">
        <pc:chgData name="FONG Chi Kit Ken" userId="233f042c-09e9-4a0c-9043-d675a582571a" providerId="ADAL" clId="{0841ABE4-AF5D-1044-B6C6-1382796874DD}" dt="2022-10-21T04:26:28.855" v="545" actId="2696"/>
        <pc:sldMkLst>
          <pc:docMk/>
          <pc:sldMk cId="402088145" sldId="926"/>
        </pc:sldMkLst>
      </pc:sldChg>
      <pc:sldChg chg="del">
        <pc:chgData name="FONG Chi Kit Ken" userId="233f042c-09e9-4a0c-9043-d675a582571a" providerId="ADAL" clId="{0841ABE4-AF5D-1044-B6C6-1382796874DD}" dt="2022-10-21T04:26:28.913" v="577" actId="2696"/>
        <pc:sldMkLst>
          <pc:docMk/>
          <pc:sldMk cId="3285231271" sldId="927"/>
        </pc:sldMkLst>
      </pc:sldChg>
      <pc:sldChg chg="modSp add mod modClrScheme chgLayout">
        <pc:chgData name="FONG Chi Kit Ken" userId="233f042c-09e9-4a0c-9043-d675a582571a" providerId="ADAL" clId="{0841ABE4-AF5D-1044-B6C6-1382796874DD}" dt="2022-10-21T04:47:19.772" v="934" actId="108"/>
        <pc:sldMkLst>
          <pc:docMk/>
          <pc:sldMk cId="0" sldId="928"/>
        </pc:sldMkLst>
        <pc:spChg chg="mod ord">
          <ac:chgData name="FONG Chi Kit Ken" userId="233f042c-09e9-4a0c-9043-d675a582571a" providerId="ADAL" clId="{0841ABE4-AF5D-1044-B6C6-1382796874DD}" dt="2022-10-21T04:12:12.566" v="381" actId="700"/>
          <ac:spMkLst>
            <pc:docMk/>
            <pc:sldMk cId="0" sldId="928"/>
            <ac:spMk id="298" creationId="{00000000-0000-0000-0000-000000000000}"/>
          </ac:spMkLst>
        </pc:spChg>
        <pc:spChg chg="mod ord">
          <ac:chgData name="FONG Chi Kit Ken" userId="233f042c-09e9-4a0c-9043-d675a582571a" providerId="ADAL" clId="{0841ABE4-AF5D-1044-B6C6-1382796874DD}" dt="2022-10-21T04:47:19.772" v="934" actId="108"/>
          <ac:spMkLst>
            <pc:docMk/>
            <pc:sldMk cId="0" sldId="928"/>
            <ac:spMk id="299" creationId="{00000000-0000-0000-0000-000000000000}"/>
          </ac:spMkLst>
        </pc:spChg>
        <pc:spChg chg="mod">
          <ac:chgData name="FONG Chi Kit Ken" userId="233f042c-09e9-4a0c-9043-d675a582571a" providerId="ADAL" clId="{0841ABE4-AF5D-1044-B6C6-1382796874DD}" dt="2022-10-21T04:13:16.145" v="405" actId="1076"/>
          <ac:spMkLst>
            <pc:docMk/>
            <pc:sldMk cId="0" sldId="928"/>
            <ac:spMk id="300" creationId="{00000000-0000-0000-0000-000000000000}"/>
          </ac:spMkLst>
        </pc:spChg>
      </pc:sldChg>
      <pc:sldChg chg="del">
        <pc:chgData name="FONG Chi Kit Ken" userId="233f042c-09e9-4a0c-9043-d675a582571a" providerId="ADAL" clId="{0841ABE4-AF5D-1044-B6C6-1382796874DD}" dt="2022-10-21T04:26:28.905" v="572" actId="2696"/>
        <pc:sldMkLst>
          <pc:docMk/>
          <pc:sldMk cId="3775295760" sldId="929"/>
        </pc:sldMkLst>
      </pc:sldChg>
      <pc:sldChg chg="del">
        <pc:chgData name="FONG Chi Kit Ken" userId="233f042c-09e9-4a0c-9043-d675a582571a" providerId="ADAL" clId="{0841ABE4-AF5D-1044-B6C6-1382796874DD}" dt="2022-10-21T04:26:28.908" v="574" actId="2696"/>
        <pc:sldMkLst>
          <pc:docMk/>
          <pc:sldMk cId="3174457942" sldId="930"/>
        </pc:sldMkLst>
      </pc:sldChg>
      <pc:sldChg chg="del">
        <pc:chgData name="FONG Chi Kit Ken" userId="233f042c-09e9-4a0c-9043-d675a582571a" providerId="ADAL" clId="{0841ABE4-AF5D-1044-B6C6-1382796874DD}" dt="2022-10-21T04:26:28.811" v="525" actId="2696"/>
        <pc:sldMkLst>
          <pc:docMk/>
          <pc:sldMk cId="3241012264" sldId="931"/>
        </pc:sldMkLst>
      </pc:sldChg>
      <pc:sldChg chg="modSp add mod modClrScheme chgLayout">
        <pc:chgData name="FONG Chi Kit Ken" userId="233f042c-09e9-4a0c-9043-d675a582571a" providerId="ADAL" clId="{0841ABE4-AF5D-1044-B6C6-1382796874DD}" dt="2022-10-21T04:31:45.947" v="684" actId="108"/>
        <pc:sldMkLst>
          <pc:docMk/>
          <pc:sldMk cId="2341937805" sldId="932"/>
        </pc:sldMkLst>
        <pc:spChg chg="mod ord">
          <ac:chgData name="FONG Chi Kit Ken" userId="233f042c-09e9-4a0c-9043-d675a582571a" providerId="ADAL" clId="{0841ABE4-AF5D-1044-B6C6-1382796874DD}" dt="2022-10-21T03:58:11.402" v="141" actId="700"/>
          <ac:spMkLst>
            <pc:docMk/>
            <pc:sldMk cId="2341937805" sldId="932"/>
            <ac:spMk id="2" creationId="{A82E875D-FB54-44C6-8E7D-F51A06C2280A}"/>
          </ac:spMkLst>
        </pc:spChg>
        <pc:spChg chg="mod ord">
          <ac:chgData name="FONG Chi Kit Ken" userId="233f042c-09e9-4a0c-9043-d675a582571a" providerId="ADAL" clId="{0841ABE4-AF5D-1044-B6C6-1382796874DD}" dt="2022-10-21T04:31:18.673" v="664" actId="108"/>
          <ac:spMkLst>
            <pc:docMk/>
            <pc:sldMk cId="2341937805" sldId="932"/>
            <ac:spMk id="3" creationId="{49038724-FAC5-4A6D-9D61-780192D11994}"/>
          </ac:spMkLst>
        </pc:spChg>
        <pc:spChg chg="mod ord">
          <ac:chgData name="FONG Chi Kit Ken" userId="233f042c-09e9-4a0c-9043-d675a582571a" providerId="ADAL" clId="{0841ABE4-AF5D-1044-B6C6-1382796874DD}" dt="2022-10-21T03:58:11.402" v="141" actId="700"/>
          <ac:spMkLst>
            <pc:docMk/>
            <pc:sldMk cId="2341937805" sldId="932"/>
            <ac:spMk id="4" creationId="{D364732E-B407-48B7-B224-3581433F5B58}"/>
          </ac:spMkLst>
        </pc:spChg>
        <pc:spChg chg="mod ord">
          <ac:chgData name="FONG Chi Kit Ken" userId="233f042c-09e9-4a0c-9043-d675a582571a" providerId="ADAL" clId="{0841ABE4-AF5D-1044-B6C6-1382796874DD}" dt="2022-10-21T04:31:45.947" v="684" actId="108"/>
          <ac:spMkLst>
            <pc:docMk/>
            <pc:sldMk cId="2341937805" sldId="932"/>
            <ac:spMk id="8" creationId="{54556DFA-AF21-4DB6-A0FE-4E47DA1DD8F2}"/>
          </ac:spMkLst>
        </pc:spChg>
      </pc:sldChg>
      <pc:sldChg chg="addSp delSp modSp add mod modClrScheme chgLayout">
        <pc:chgData name="FONG Chi Kit Ken" userId="233f042c-09e9-4a0c-9043-d675a582571a" providerId="ADAL" clId="{0841ABE4-AF5D-1044-B6C6-1382796874DD}" dt="2022-10-21T04:52:43.024" v="960" actId="1076"/>
        <pc:sldMkLst>
          <pc:docMk/>
          <pc:sldMk cId="0" sldId="933"/>
        </pc:sldMkLst>
        <pc:spChg chg="add del mod ord">
          <ac:chgData name="FONG Chi Kit Ken" userId="233f042c-09e9-4a0c-9043-d675a582571a" providerId="ADAL" clId="{0841ABE4-AF5D-1044-B6C6-1382796874DD}" dt="2022-10-21T04:13:53.982" v="412" actId="478"/>
          <ac:spMkLst>
            <pc:docMk/>
            <pc:sldMk cId="0" sldId="933"/>
            <ac:spMk id="3" creationId="{76D92DFB-D0CB-B756-6D45-C74E8D69EE5B}"/>
          </ac:spMkLst>
        </pc:spChg>
        <pc:spChg chg="add del mod ord">
          <ac:chgData name="FONG Chi Kit Ken" userId="233f042c-09e9-4a0c-9043-d675a582571a" providerId="ADAL" clId="{0841ABE4-AF5D-1044-B6C6-1382796874DD}" dt="2022-10-21T04:13:53.982" v="412" actId="478"/>
          <ac:spMkLst>
            <pc:docMk/>
            <pc:sldMk cId="0" sldId="933"/>
            <ac:spMk id="4" creationId="{003F3BCE-8FEC-95A5-DA4D-F8CAC9AEE9FC}"/>
          </ac:spMkLst>
        </pc:spChg>
        <pc:spChg chg="mod">
          <ac:chgData name="FONG Chi Kit Ken" userId="233f042c-09e9-4a0c-9043-d675a582571a" providerId="ADAL" clId="{0841ABE4-AF5D-1044-B6C6-1382796874DD}" dt="2022-10-21T04:52:39.242" v="959" actId="1037"/>
          <ac:spMkLst>
            <pc:docMk/>
            <pc:sldMk cId="0" sldId="933"/>
            <ac:spMk id="321" creationId="{00000000-0000-0000-0000-000000000000}"/>
          </ac:spMkLst>
        </pc:spChg>
        <pc:picChg chg="mod">
          <ac:chgData name="FONG Chi Kit Ken" userId="233f042c-09e9-4a0c-9043-d675a582571a" providerId="ADAL" clId="{0841ABE4-AF5D-1044-B6C6-1382796874DD}" dt="2022-10-21T04:52:43.024" v="960" actId="1076"/>
          <ac:picMkLst>
            <pc:docMk/>
            <pc:sldMk cId="0" sldId="933"/>
            <ac:picMk id="5" creationId="{EF5E7FB1-DB8B-4151-8267-EF260922762D}"/>
          </ac:picMkLst>
        </pc:picChg>
        <pc:picChg chg="del">
          <ac:chgData name="FONG Chi Kit Ken" userId="233f042c-09e9-4a0c-9043-d675a582571a" providerId="ADAL" clId="{0841ABE4-AF5D-1044-B6C6-1382796874DD}" dt="2022-10-21T04:52:07.949" v="941" actId="478"/>
          <ac:picMkLst>
            <pc:docMk/>
            <pc:sldMk cId="0" sldId="933"/>
            <ac:picMk id="6" creationId="{F62A0E24-5B9E-F14E-840B-BC8CB45C8C52}"/>
          </ac:picMkLst>
        </pc:picChg>
        <pc:picChg chg="del">
          <ac:chgData name="FONG Chi Kit Ken" userId="233f042c-09e9-4a0c-9043-d675a582571a" providerId="ADAL" clId="{0841ABE4-AF5D-1044-B6C6-1382796874DD}" dt="2022-10-21T04:52:07.949" v="941" actId="478"/>
          <ac:picMkLst>
            <pc:docMk/>
            <pc:sldMk cId="0" sldId="933"/>
            <ac:picMk id="7" creationId="{78A5899C-F2F9-0B4D-B581-CC89163C414E}"/>
          </ac:picMkLst>
        </pc:picChg>
        <pc:picChg chg="add mod">
          <ac:chgData name="FONG Chi Kit Ken" userId="233f042c-09e9-4a0c-9043-d675a582571a" providerId="ADAL" clId="{0841ABE4-AF5D-1044-B6C6-1382796874DD}" dt="2022-10-21T04:52:28.129" v="947" actId="1076"/>
          <ac:picMkLst>
            <pc:docMk/>
            <pc:sldMk cId="0" sldId="933"/>
            <ac:picMk id="8" creationId="{37D36AE9-D911-3327-B729-1B30D8D8E8E5}"/>
          </ac:picMkLst>
        </pc:picChg>
      </pc:sldChg>
      <pc:sldChg chg="addSp delSp modSp add mod modClrScheme chgLayout">
        <pc:chgData name="FONG Chi Kit Ken" userId="233f042c-09e9-4a0c-9043-d675a582571a" providerId="ADAL" clId="{0841ABE4-AF5D-1044-B6C6-1382796874DD}" dt="2022-10-21T04:14:01.307" v="413" actId="478"/>
        <pc:sldMkLst>
          <pc:docMk/>
          <pc:sldMk cId="0" sldId="934"/>
        </pc:sldMkLst>
        <pc:spChg chg="mod ord">
          <ac:chgData name="FONG Chi Kit Ken" userId="233f042c-09e9-4a0c-9043-d675a582571a" providerId="ADAL" clId="{0841ABE4-AF5D-1044-B6C6-1382796874DD}" dt="2022-10-20T06:32:05.172" v="117" actId="700"/>
          <ac:spMkLst>
            <pc:docMk/>
            <pc:sldMk cId="0" sldId="934"/>
            <ac:spMk id="2" creationId="{4533E476-AF23-440E-99FF-BF28D517FAB3}"/>
          </ac:spMkLst>
        </pc:spChg>
        <pc:spChg chg="add del mod ord">
          <ac:chgData name="FONG Chi Kit Ken" userId="233f042c-09e9-4a0c-9043-d675a582571a" providerId="ADAL" clId="{0841ABE4-AF5D-1044-B6C6-1382796874DD}" dt="2022-10-21T04:14:01.307" v="413" actId="478"/>
          <ac:spMkLst>
            <pc:docMk/>
            <pc:sldMk cId="0" sldId="934"/>
            <ac:spMk id="3" creationId="{8E1074BA-BA38-2A96-A24B-6DC4E4329C2D}"/>
          </ac:spMkLst>
        </pc:spChg>
      </pc:sldChg>
      <pc:sldChg chg="modSp add mod modClrScheme chgLayout">
        <pc:chgData name="FONG Chi Kit Ken" userId="233f042c-09e9-4a0c-9043-d675a582571a" providerId="ADAL" clId="{0841ABE4-AF5D-1044-B6C6-1382796874DD}" dt="2022-10-20T06:32:05.172" v="117" actId="700"/>
        <pc:sldMkLst>
          <pc:docMk/>
          <pc:sldMk cId="0" sldId="935"/>
        </pc:sldMkLst>
        <pc:spChg chg="mod ord">
          <ac:chgData name="FONG Chi Kit Ken" userId="233f042c-09e9-4a0c-9043-d675a582571a" providerId="ADAL" clId="{0841ABE4-AF5D-1044-B6C6-1382796874DD}" dt="2022-10-20T06:32:05.172" v="117" actId="700"/>
          <ac:spMkLst>
            <pc:docMk/>
            <pc:sldMk cId="0" sldId="935"/>
            <ac:spMk id="334" creationId="{00000000-0000-0000-0000-000000000000}"/>
          </ac:spMkLst>
        </pc:spChg>
        <pc:spChg chg="mod ord">
          <ac:chgData name="FONG Chi Kit Ken" userId="233f042c-09e9-4a0c-9043-d675a582571a" providerId="ADAL" clId="{0841ABE4-AF5D-1044-B6C6-1382796874DD}" dt="2022-10-20T06:32:05.172" v="117" actId="700"/>
          <ac:spMkLst>
            <pc:docMk/>
            <pc:sldMk cId="0" sldId="935"/>
            <ac:spMk id="335" creationId="{00000000-0000-0000-0000-000000000000}"/>
          </ac:spMkLst>
        </pc:spChg>
      </pc:sldChg>
      <pc:sldChg chg="addSp delSp modSp add mod modClrScheme chgLayout">
        <pc:chgData name="FONG Chi Kit Ken" userId="233f042c-09e9-4a0c-9043-d675a582571a" providerId="ADAL" clId="{0841ABE4-AF5D-1044-B6C6-1382796874DD}" dt="2022-10-21T04:14:09.357" v="414" actId="478"/>
        <pc:sldMkLst>
          <pc:docMk/>
          <pc:sldMk cId="0" sldId="936"/>
        </pc:sldMkLst>
        <pc:spChg chg="add del mod ord">
          <ac:chgData name="FONG Chi Kit Ken" userId="233f042c-09e9-4a0c-9043-d675a582571a" providerId="ADAL" clId="{0841ABE4-AF5D-1044-B6C6-1382796874DD}" dt="2022-10-21T04:14:09.357" v="414" actId="478"/>
          <ac:spMkLst>
            <pc:docMk/>
            <pc:sldMk cId="0" sldId="936"/>
            <ac:spMk id="2" creationId="{1270AE8B-FEA7-5014-D06A-8FBE719B41EB}"/>
          </ac:spMkLst>
        </pc:spChg>
        <pc:spChg chg="mod ord">
          <ac:chgData name="FONG Chi Kit Ken" userId="233f042c-09e9-4a0c-9043-d675a582571a" providerId="ADAL" clId="{0841ABE4-AF5D-1044-B6C6-1382796874DD}" dt="2022-10-20T06:32:05.172" v="117" actId="700"/>
          <ac:spMkLst>
            <pc:docMk/>
            <pc:sldMk cId="0" sldId="936"/>
            <ac:spMk id="343" creationId="{00000000-0000-0000-0000-000000000000}"/>
          </ac:spMkLst>
        </pc:spChg>
      </pc:sldChg>
      <pc:sldChg chg="addSp delSp modSp add mod modClrScheme chgLayout">
        <pc:chgData name="FONG Chi Kit Ken" userId="233f042c-09e9-4a0c-9043-d675a582571a" providerId="ADAL" clId="{0841ABE4-AF5D-1044-B6C6-1382796874DD}" dt="2022-10-21T04:14:13.333" v="415" actId="478"/>
        <pc:sldMkLst>
          <pc:docMk/>
          <pc:sldMk cId="0" sldId="937"/>
        </pc:sldMkLst>
        <pc:spChg chg="add del mod ord">
          <ac:chgData name="FONG Chi Kit Ken" userId="233f042c-09e9-4a0c-9043-d675a582571a" providerId="ADAL" clId="{0841ABE4-AF5D-1044-B6C6-1382796874DD}" dt="2022-10-21T04:14:13.333" v="415" actId="478"/>
          <ac:spMkLst>
            <pc:docMk/>
            <pc:sldMk cId="0" sldId="937"/>
            <ac:spMk id="2" creationId="{D7040597-99F2-B465-44A5-55ECF1CC9611}"/>
          </ac:spMkLst>
        </pc:spChg>
        <pc:spChg chg="mod ord">
          <ac:chgData name="FONG Chi Kit Ken" userId="233f042c-09e9-4a0c-9043-d675a582571a" providerId="ADAL" clId="{0841ABE4-AF5D-1044-B6C6-1382796874DD}" dt="2022-10-20T06:32:05.172" v="117" actId="700"/>
          <ac:spMkLst>
            <pc:docMk/>
            <pc:sldMk cId="0" sldId="937"/>
            <ac:spMk id="352" creationId="{00000000-0000-0000-0000-000000000000}"/>
          </ac:spMkLst>
        </pc:spChg>
      </pc:sldChg>
      <pc:sldChg chg="addSp delSp modSp add mod modClrScheme chgLayout">
        <pc:chgData name="FONG Chi Kit Ken" userId="233f042c-09e9-4a0c-9043-d675a582571a" providerId="ADAL" clId="{0841ABE4-AF5D-1044-B6C6-1382796874DD}" dt="2022-10-21T04:14:20.636" v="416" actId="478"/>
        <pc:sldMkLst>
          <pc:docMk/>
          <pc:sldMk cId="0" sldId="938"/>
        </pc:sldMkLst>
        <pc:spChg chg="add del mod ord">
          <ac:chgData name="FONG Chi Kit Ken" userId="233f042c-09e9-4a0c-9043-d675a582571a" providerId="ADAL" clId="{0841ABE4-AF5D-1044-B6C6-1382796874DD}" dt="2022-10-21T04:14:20.636" v="416" actId="478"/>
          <ac:spMkLst>
            <pc:docMk/>
            <pc:sldMk cId="0" sldId="938"/>
            <ac:spMk id="2" creationId="{28E7CB3D-AA67-2775-772F-9332CD0E7FF9}"/>
          </ac:spMkLst>
        </pc:spChg>
        <pc:spChg chg="mod ord">
          <ac:chgData name="FONG Chi Kit Ken" userId="233f042c-09e9-4a0c-9043-d675a582571a" providerId="ADAL" clId="{0841ABE4-AF5D-1044-B6C6-1382796874DD}" dt="2022-10-20T06:32:05.172" v="117" actId="700"/>
          <ac:spMkLst>
            <pc:docMk/>
            <pc:sldMk cId="0" sldId="938"/>
            <ac:spMk id="362" creationId="{00000000-0000-0000-0000-000000000000}"/>
          </ac:spMkLst>
        </pc:spChg>
      </pc:sldChg>
      <pc:sldChg chg="modSp add mod modClrScheme chgLayout">
        <pc:chgData name="FONG Chi Kit Ken" userId="233f042c-09e9-4a0c-9043-d675a582571a" providerId="ADAL" clId="{0841ABE4-AF5D-1044-B6C6-1382796874DD}" dt="2022-10-20T06:32:05.172" v="117" actId="700"/>
        <pc:sldMkLst>
          <pc:docMk/>
          <pc:sldMk cId="3898139082" sldId="939"/>
        </pc:sldMkLst>
        <pc:spChg chg="mod ord">
          <ac:chgData name="FONG Chi Kit Ken" userId="233f042c-09e9-4a0c-9043-d675a582571a" providerId="ADAL" clId="{0841ABE4-AF5D-1044-B6C6-1382796874DD}" dt="2022-10-20T06:32:05.172" v="117" actId="700"/>
          <ac:spMkLst>
            <pc:docMk/>
            <pc:sldMk cId="3898139082" sldId="939"/>
            <ac:spMk id="2" creationId="{6708A287-1EB9-4E24-8E16-0291D5F5A92C}"/>
          </ac:spMkLst>
        </pc:spChg>
        <pc:spChg chg="mod ord">
          <ac:chgData name="FONG Chi Kit Ken" userId="233f042c-09e9-4a0c-9043-d675a582571a" providerId="ADAL" clId="{0841ABE4-AF5D-1044-B6C6-1382796874DD}" dt="2022-10-20T06:32:05.172" v="117" actId="700"/>
          <ac:spMkLst>
            <pc:docMk/>
            <pc:sldMk cId="3898139082" sldId="939"/>
            <ac:spMk id="3" creationId="{109BDC50-D982-48AB-B6D8-1BD62A00BF3F}"/>
          </ac:spMkLst>
        </pc:spChg>
        <pc:spChg chg="mod ord">
          <ac:chgData name="FONG Chi Kit Ken" userId="233f042c-09e9-4a0c-9043-d675a582571a" providerId="ADAL" clId="{0841ABE4-AF5D-1044-B6C6-1382796874DD}" dt="2022-10-20T06:32:05.172" v="117" actId="700"/>
          <ac:spMkLst>
            <pc:docMk/>
            <pc:sldMk cId="3898139082" sldId="939"/>
            <ac:spMk id="5" creationId="{94BA67B9-FED1-4D91-81E6-843FA97A0E1C}"/>
          </ac:spMkLst>
        </pc:spChg>
      </pc:sldChg>
      <pc:sldChg chg="addSp delSp modSp add mod modClrScheme chgLayout">
        <pc:chgData name="FONG Chi Kit Ken" userId="233f042c-09e9-4a0c-9043-d675a582571a" providerId="ADAL" clId="{0841ABE4-AF5D-1044-B6C6-1382796874DD}" dt="2022-10-21T04:55:59.496" v="983" actId="108"/>
        <pc:sldMkLst>
          <pc:docMk/>
          <pc:sldMk cId="2686273446" sldId="940"/>
        </pc:sldMkLst>
        <pc:spChg chg="mod ord">
          <ac:chgData name="FONG Chi Kit Ken" userId="233f042c-09e9-4a0c-9043-d675a582571a" providerId="ADAL" clId="{0841ABE4-AF5D-1044-B6C6-1382796874DD}" dt="2022-10-20T06:32:05.172" v="117" actId="700"/>
          <ac:spMkLst>
            <pc:docMk/>
            <pc:sldMk cId="2686273446" sldId="940"/>
            <ac:spMk id="3" creationId="{D7A4AED2-9581-494F-9ADB-EE8292E92766}"/>
          </ac:spMkLst>
        </pc:spChg>
        <pc:spChg chg="mod ord">
          <ac:chgData name="FONG Chi Kit Ken" userId="233f042c-09e9-4a0c-9043-d675a582571a" providerId="ADAL" clId="{0841ABE4-AF5D-1044-B6C6-1382796874DD}" dt="2022-10-20T06:32:05.172" v="117" actId="700"/>
          <ac:spMkLst>
            <pc:docMk/>
            <pc:sldMk cId="2686273446" sldId="940"/>
            <ac:spMk id="4" creationId="{A87A3D44-762F-4BB2-9F36-0D13C65BF5BC}"/>
          </ac:spMkLst>
        </pc:spChg>
        <pc:spChg chg="mod ord">
          <ac:chgData name="FONG Chi Kit Ken" userId="233f042c-09e9-4a0c-9043-d675a582571a" providerId="ADAL" clId="{0841ABE4-AF5D-1044-B6C6-1382796874DD}" dt="2022-10-21T04:55:59.496" v="983" actId="108"/>
          <ac:spMkLst>
            <pc:docMk/>
            <pc:sldMk cId="2686273446" sldId="940"/>
            <ac:spMk id="5" creationId="{900459C7-01AD-4633-8A37-59DFC209542E}"/>
          </ac:spMkLst>
        </pc:spChg>
        <pc:picChg chg="add mod">
          <ac:chgData name="FONG Chi Kit Ken" userId="233f042c-09e9-4a0c-9043-d675a582571a" providerId="ADAL" clId="{0841ABE4-AF5D-1044-B6C6-1382796874DD}" dt="2022-10-21T04:54:18.467" v="966" actId="14100"/>
          <ac:picMkLst>
            <pc:docMk/>
            <pc:sldMk cId="2686273446" sldId="940"/>
            <ac:picMk id="2" creationId="{31C232B3-1462-B24A-37E8-9CE3BBA6711C}"/>
          </ac:picMkLst>
        </pc:picChg>
        <pc:picChg chg="del">
          <ac:chgData name="FONG Chi Kit Ken" userId="233f042c-09e9-4a0c-9043-d675a582571a" providerId="ADAL" clId="{0841ABE4-AF5D-1044-B6C6-1382796874DD}" dt="2022-10-21T04:54:11.276" v="964" actId="478"/>
          <ac:picMkLst>
            <pc:docMk/>
            <pc:sldMk cId="2686273446" sldId="940"/>
            <ac:picMk id="6" creationId="{F5B741F0-5F5F-420D-A43F-C3ACDA3C9810}"/>
          </ac:picMkLst>
        </pc:picChg>
        <pc:picChg chg="add mod">
          <ac:chgData name="FONG Chi Kit Ken" userId="233f042c-09e9-4a0c-9043-d675a582571a" providerId="ADAL" clId="{0841ABE4-AF5D-1044-B6C6-1382796874DD}" dt="2022-10-21T04:55:33.464" v="971" actId="1076"/>
          <ac:picMkLst>
            <pc:docMk/>
            <pc:sldMk cId="2686273446" sldId="940"/>
            <ac:picMk id="7" creationId="{3D79A52E-1FA0-25E5-251F-F68E7E0DB7FF}"/>
          </ac:picMkLst>
        </pc:picChg>
        <pc:picChg chg="del">
          <ac:chgData name="FONG Chi Kit Ken" userId="233f042c-09e9-4a0c-9043-d675a582571a" providerId="ADAL" clId="{0841ABE4-AF5D-1044-B6C6-1382796874DD}" dt="2022-10-21T04:55:30.539" v="970" actId="478"/>
          <ac:picMkLst>
            <pc:docMk/>
            <pc:sldMk cId="2686273446" sldId="940"/>
            <ac:picMk id="9" creationId="{2C35A85A-4C40-4A5C-9625-C0F45B41856E}"/>
          </ac:picMkLst>
        </pc:picChg>
      </pc:sldChg>
      <pc:sldChg chg="delSp modSp add mod setBg delDesignElem chgLayout">
        <pc:chgData name="FONG Chi Kit Ken" userId="233f042c-09e9-4a0c-9043-d675a582571a" providerId="ADAL" clId="{0841ABE4-AF5D-1044-B6C6-1382796874DD}" dt="2022-10-21T04:19:02.141" v="433" actId="14100"/>
        <pc:sldMkLst>
          <pc:docMk/>
          <pc:sldMk cId="1358182830" sldId="941"/>
        </pc:sldMkLst>
        <pc:spChg chg="mod ord">
          <ac:chgData name="FONG Chi Kit Ken" userId="233f042c-09e9-4a0c-9043-d675a582571a" providerId="ADAL" clId="{0841ABE4-AF5D-1044-B6C6-1382796874DD}" dt="2022-10-21T04:19:02.141" v="433" actId="14100"/>
          <ac:spMkLst>
            <pc:docMk/>
            <pc:sldMk cId="1358182830" sldId="941"/>
            <ac:spMk id="2" creationId="{2400E489-296B-4F0C-96C7-5680D236A153}"/>
          </ac:spMkLst>
        </pc:spChg>
        <pc:spChg chg="mod ord">
          <ac:chgData name="FONG Chi Kit Ken" userId="233f042c-09e9-4a0c-9043-d675a582571a" providerId="ADAL" clId="{0841ABE4-AF5D-1044-B6C6-1382796874DD}" dt="2022-10-20T06:31:50.927" v="115" actId="700"/>
          <ac:spMkLst>
            <pc:docMk/>
            <pc:sldMk cId="1358182830" sldId="941"/>
            <ac:spMk id="4" creationId="{EF8DEE40-5674-4FB1-9368-975108E2ADD6}"/>
          </ac:spMkLst>
        </pc:spChg>
        <pc:spChg chg="del">
          <ac:chgData name="FONG Chi Kit Ken" userId="233f042c-09e9-4a0c-9043-d675a582571a" providerId="ADAL" clId="{0841ABE4-AF5D-1044-B6C6-1382796874DD}" dt="2022-10-20T06:25:24.498" v="12"/>
          <ac:spMkLst>
            <pc:docMk/>
            <pc:sldMk cId="1358182830" sldId="941"/>
            <ac:spMk id="16" creationId="{F6B7BFBD-C488-4B5B-ABE5-8256F3FFB048}"/>
          </ac:spMkLst>
        </pc:spChg>
        <pc:spChg chg="del">
          <ac:chgData name="FONG Chi Kit Ken" userId="233f042c-09e9-4a0c-9043-d675a582571a" providerId="ADAL" clId="{0841ABE4-AF5D-1044-B6C6-1382796874DD}" dt="2022-10-20T06:25:24.498" v="12"/>
          <ac:spMkLst>
            <pc:docMk/>
            <pc:sldMk cId="1358182830" sldId="941"/>
            <ac:spMk id="18" creationId="{2BA7674F-A261-445A-AE3A-A0AA30620EC8}"/>
          </ac:spMkLst>
        </pc:spChg>
        <pc:spChg chg="del">
          <ac:chgData name="FONG Chi Kit Ken" userId="233f042c-09e9-4a0c-9043-d675a582571a" providerId="ADAL" clId="{0841ABE4-AF5D-1044-B6C6-1382796874DD}" dt="2022-10-20T06:25:24.498" v="12"/>
          <ac:spMkLst>
            <pc:docMk/>
            <pc:sldMk cId="1358182830" sldId="941"/>
            <ac:spMk id="20" creationId="{BA53A58C-A067-4B87-B48C-CB90C1FA0FEE}"/>
          </ac:spMkLst>
        </pc:spChg>
        <pc:grpChg chg="del">
          <ac:chgData name="FONG Chi Kit Ken" userId="233f042c-09e9-4a0c-9043-d675a582571a" providerId="ADAL" clId="{0841ABE4-AF5D-1044-B6C6-1382796874DD}" dt="2022-10-20T06:25:24.498" v="12"/>
          <ac:grpSpMkLst>
            <pc:docMk/>
            <pc:sldMk cId="1358182830" sldId="941"/>
            <ac:grpSpMk id="12" creationId="{8C89EA62-F38E-4285-A105-C5E1BD360093}"/>
          </ac:grpSpMkLst>
        </pc:grpChg>
      </pc:sldChg>
      <pc:sldChg chg="addSp delSp modSp add mod modClrScheme chgLayout">
        <pc:chgData name="FONG Chi Kit Ken" userId="233f042c-09e9-4a0c-9043-d675a582571a" providerId="ADAL" clId="{0841ABE4-AF5D-1044-B6C6-1382796874DD}" dt="2022-10-21T04:57:27.619" v="990" actId="207"/>
        <pc:sldMkLst>
          <pc:docMk/>
          <pc:sldMk cId="2286789589" sldId="942"/>
        </pc:sldMkLst>
        <pc:spChg chg="add del mod ord">
          <ac:chgData name="FONG Chi Kit Ken" userId="233f042c-09e9-4a0c-9043-d675a582571a" providerId="ADAL" clId="{0841ABE4-AF5D-1044-B6C6-1382796874DD}" dt="2022-10-21T04:19:07.031" v="434" actId="478"/>
          <ac:spMkLst>
            <pc:docMk/>
            <pc:sldMk cId="2286789589" sldId="942"/>
            <ac:spMk id="2" creationId="{5247EE96-5CA6-9D2B-10EF-34B331BAE3BF}"/>
          </ac:spMkLst>
        </pc:spChg>
        <pc:spChg chg="mod ord">
          <ac:chgData name="FONG Chi Kit Ken" userId="233f042c-09e9-4a0c-9043-d675a582571a" providerId="ADAL" clId="{0841ABE4-AF5D-1044-B6C6-1382796874DD}" dt="2022-10-20T06:31:43.526" v="108" actId="700"/>
          <ac:spMkLst>
            <pc:docMk/>
            <pc:sldMk cId="2286789589" sldId="942"/>
            <ac:spMk id="4" creationId="{3D443A67-BD27-4BCA-83C6-FF58E65E4395}"/>
          </ac:spMkLst>
        </pc:spChg>
        <pc:spChg chg="mod ord">
          <ac:chgData name="FONG Chi Kit Ken" userId="233f042c-09e9-4a0c-9043-d675a582571a" providerId="ADAL" clId="{0841ABE4-AF5D-1044-B6C6-1382796874DD}" dt="2022-10-20T06:31:43.526" v="108" actId="700"/>
          <ac:spMkLst>
            <pc:docMk/>
            <pc:sldMk cId="2286789589" sldId="942"/>
            <ac:spMk id="5" creationId="{0793FC3E-3F91-48BF-847A-F9819C75ACFB}"/>
          </ac:spMkLst>
        </pc:spChg>
        <pc:spChg chg="mod">
          <ac:chgData name="FONG Chi Kit Ken" userId="233f042c-09e9-4a0c-9043-d675a582571a" providerId="ADAL" clId="{0841ABE4-AF5D-1044-B6C6-1382796874DD}" dt="2022-10-21T04:57:05.007" v="986" actId="207"/>
          <ac:spMkLst>
            <pc:docMk/>
            <pc:sldMk cId="2286789589" sldId="942"/>
            <ac:spMk id="32" creationId="{A9B29CEA-2193-4EF3-9F56-8A9662C880E5}"/>
          </ac:spMkLst>
        </pc:spChg>
        <pc:spChg chg="mod">
          <ac:chgData name="FONG Chi Kit Ken" userId="233f042c-09e9-4a0c-9043-d675a582571a" providerId="ADAL" clId="{0841ABE4-AF5D-1044-B6C6-1382796874DD}" dt="2022-10-21T04:57:27.619" v="990" actId="207"/>
          <ac:spMkLst>
            <pc:docMk/>
            <pc:sldMk cId="2286789589" sldId="942"/>
            <ac:spMk id="35" creationId="{55BE5A7A-A3D3-454E-A309-3B86B166CA14}"/>
          </ac:spMkLst>
        </pc:spChg>
      </pc:sldChg>
      <pc:sldChg chg="modSp add mod modClrScheme chgLayout">
        <pc:chgData name="FONG Chi Kit Ken" userId="233f042c-09e9-4a0c-9043-d675a582571a" providerId="ADAL" clId="{0841ABE4-AF5D-1044-B6C6-1382796874DD}" dt="2022-10-21T04:58:16.077" v="1005" actId="207"/>
        <pc:sldMkLst>
          <pc:docMk/>
          <pc:sldMk cId="2310598748" sldId="943"/>
        </pc:sldMkLst>
        <pc:spChg chg="mod ord">
          <ac:chgData name="FONG Chi Kit Ken" userId="233f042c-09e9-4a0c-9043-d675a582571a" providerId="ADAL" clId="{0841ABE4-AF5D-1044-B6C6-1382796874DD}" dt="2022-10-20T06:31:43.526" v="108" actId="700"/>
          <ac:spMkLst>
            <pc:docMk/>
            <pc:sldMk cId="2310598748" sldId="943"/>
            <ac:spMk id="2" creationId="{E03DA557-131E-4088-9E8F-9B2217749CEF}"/>
          </ac:spMkLst>
        </pc:spChg>
        <pc:spChg chg="mod ord">
          <ac:chgData name="FONG Chi Kit Ken" userId="233f042c-09e9-4a0c-9043-d675a582571a" providerId="ADAL" clId="{0841ABE4-AF5D-1044-B6C6-1382796874DD}" dt="2022-10-21T04:58:16.077" v="1005" actId="207"/>
          <ac:spMkLst>
            <pc:docMk/>
            <pc:sldMk cId="2310598748" sldId="943"/>
            <ac:spMk id="3" creationId="{043B4075-3131-4679-B805-434FB6DC9527}"/>
          </ac:spMkLst>
        </pc:spChg>
        <pc:spChg chg="mod ord">
          <ac:chgData name="FONG Chi Kit Ken" userId="233f042c-09e9-4a0c-9043-d675a582571a" providerId="ADAL" clId="{0841ABE4-AF5D-1044-B6C6-1382796874DD}" dt="2022-10-20T06:31:43.668" v="111" actId="27636"/>
          <ac:spMkLst>
            <pc:docMk/>
            <pc:sldMk cId="2310598748" sldId="943"/>
            <ac:spMk id="4" creationId="{1C6935E5-0421-4B21-BC1C-5AF1A7870350}"/>
          </ac:spMkLst>
        </pc:spChg>
        <pc:spChg chg="mod ord">
          <ac:chgData name="FONG Chi Kit Ken" userId="233f042c-09e9-4a0c-9043-d675a582571a" providerId="ADAL" clId="{0841ABE4-AF5D-1044-B6C6-1382796874DD}" dt="2022-10-20T06:31:43.526" v="108" actId="700"/>
          <ac:spMkLst>
            <pc:docMk/>
            <pc:sldMk cId="2310598748" sldId="943"/>
            <ac:spMk id="5" creationId="{773112BD-9E26-43B9-8257-6D1C35612BE8}"/>
          </ac:spMkLst>
        </pc:spChg>
      </pc:sldChg>
      <pc:sldChg chg="modSp add mod modClrScheme chgLayout">
        <pc:chgData name="FONG Chi Kit Ken" userId="233f042c-09e9-4a0c-9043-d675a582571a" providerId="ADAL" clId="{0841ABE4-AF5D-1044-B6C6-1382796874DD}" dt="2022-10-21T04:58:34.529" v="1011" actId="207"/>
        <pc:sldMkLst>
          <pc:docMk/>
          <pc:sldMk cId="960048653" sldId="944"/>
        </pc:sldMkLst>
        <pc:spChg chg="mod ord">
          <ac:chgData name="FONG Chi Kit Ken" userId="233f042c-09e9-4a0c-9043-d675a582571a" providerId="ADAL" clId="{0841ABE4-AF5D-1044-B6C6-1382796874DD}" dt="2022-10-20T06:31:43.526" v="108" actId="700"/>
          <ac:spMkLst>
            <pc:docMk/>
            <pc:sldMk cId="960048653" sldId="944"/>
            <ac:spMk id="2" creationId="{DD799A2F-A243-4260-B543-68EB224B8DC6}"/>
          </ac:spMkLst>
        </pc:spChg>
        <pc:spChg chg="mod ord">
          <ac:chgData name="FONG Chi Kit Ken" userId="233f042c-09e9-4a0c-9043-d675a582571a" providerId="ADAL" clId="{0841ABE4-AF5D-1044-B6C6-1382796874DD}" dt="2022-10-21T04:58:34.529" v="1011" actId="207"/>
          <ac:spMkLst>
            <pc:docMk/>
            <pc:sldMk cId="960048653" sldId="944"/>
            <ac:spMk id="3" creationId="{EBE503A5-69FC-4E2E-BA3C-2899FA23103B}"/>
          </ac:spMkLst>
        </pc:spChg>
        <pc:spChg chg="mod ord">
          <ac:chgData name="FONG Chi Kit Ken" userId="233f042c-09e9-4a0c-9043-d675a582571a" providerId="ADAL" clId="{0841ABE4-AF5D-1044-B6C6-1382796874DD}" dt="2022-10-20T06:31:43.526" v="108" actId="700"/>
          <ac:spMkLst>
            <pc:docMk/>
            <pc:sldMk cId="960048653" sldId="944"/>
            <ac:spMk id="5" creationId="{A06B39DC-9BCB-4FF3-A232-DEEB03049C22}"/>
          </ac:spMkLst>
        </pc:spChg>
        <pc:spChg chg="mod">
          <ac:chgData name="FONG Chi Kit Ken" userId="233f042c-09e9-4a0c-9043-d675a582571a" providerId="ADAL" clId="{0841ABE4-AF5D-1044-B6C6-1382796874DD}" dt="2022-10-21T04:19:45.433" v="441" actId="1076"/>
          <ac:spMkLst>
            <pc:docMk/>
            <pc:sldMk cId="960048653" sldId="944"/>
            <ac:spMk id="25" creationId="{B054EB2D-4F18-472A-AE67-F949A3C162C0}"/>
          </ac:spMkLst>
        </pc:spChg>
        <pc:spChg chg="mod">
          <ac:chgData name="FONG Chi Kit Ken" userId="233f042c-09e9-4a0c-9043-d675a582571a" providerId="ADAL" clId="{0841ABE4-AF5D-1044-B6C6-1382796874DD}" dt="2022-10-21T04:19:45.433" v="441" actId="1076"/>
          <ac:spMkLst>
            <pc:docMk/>
            <pc:sldMk cId="960048653" sldId="944"/>
            <ac:spMk id="28" creationId="{B5D3F790-4F6D-46D8-97B3-17C7567F3668}"/>
          </ac:spMkLst>
        </pc:spChg>
        <pc:spChg chg="mod ord">
          <ac:chgData name="FONG Chi Kit Ken" userId="233f042c-09e9-4a0c-9043-d675a582571a" providerId="ADAL" clId="{0841ABE4-AF5D-1044-B6C6-1382796874DD}" dt="2022-10-21T04:19:39.197" v="440" actId="1076"/>
          <ac:spMkLst>
            <pc:docMk/>
            <pc:sldMk cId="960048653" sldId="944"/>
            <ac:spMk id="29" creationId="{F6DE9AB6-8CC1-3249-A0BA-522A68E8CD1C}"/>
          </ac:spMkLst>
        </pc:spChg>
        <pc:grpChg chg="mod">
          <ac:chgData name="FONG Chi Kit Ken" userId="233f042c-09e9-4a0c-9043-d675a582571a" providerId="ADAL" clId="{0841ABE4-AF5D-1044-B6C6-1382796874DD}" dt="2022-10-21T04:19:45.433" v="441" actId="1076"/>
          <ac:grpSpMkLst>
            <pc:docMk/>
            <pc:sldMk cId="960048653" sldId="944"/>
            <ac:grpSpMk id="26" creationId="{131AD639-EA1D-446F-9C3E-C06209107857}"/>
          </ac:grpSpMkLst>
        </pc:grpChg>
        <pc:grpChg chg="mod">
          <ac:chgData name="FONG Chi Kit Ken" userId="233f042c-09e9-4a0c-9043-d675a582571a" providerId="ADAL" clId="{0841ABE4-AF5D-1044-B6C6-1382796874DD}" dt="2022-10-21T04:19:45.433" v="441" actId="1076"/>
          <ac:grpSpMkLst>
            <pc:docMk/>
            <pc:sldMk cId="960048653" sldId="944"/>
            <ac:grpSpMk id="27" creationId="{BCA77183-D033-4061-A87C-820858E6A922}"/>
          </ac:grpSpMkLst>
        </pc:grpChg>
      </pc:sldChg>
      <pc:sldChg chg="modSp add mod modClrScheme chgLayout">
        <pc:chgData name="FONG Chi Kit Ken" userId="233f042c-09e9-4a0c-9043-d675a582571a" providerId="ADAL" clId="{0841ABE4-AF5D-1044-B6C6-1382796874DD}" dt="2022-10-21T04:59:15.144" v="1021" actId="108"/>
        <pc:sldMkLst>
          <pc:docMk/>
          <pc:sldMk cId="340166135" sldId="945"/>
        </pc:sldMkLst>
        <pc:spChg chg="mod ord">
          <ac:chgData name="FONG Chi Kit Ken" userId="233f042c-09e9-4a0c-9043-d675a582571a" providerId="ADAL" clId="{0841ABE4-AF5D-1044-B6C6-1382796874DD}" dt="2022-10-20T06:31:43.526" v="108" actId="700"/>
          <ac:spMkLst>
            <pc:docMk/>
            <pc:sldMk cId="340166135" sldId="945"/>
            <ac:spMk id="2" creationId="{DD799A2F-A243-4260-B543-68EB224B8DC6}"/>
          </ac:spMkLst>
        </pc:spChg>
        <pc:spChg chg="mod ord">
          <ac:chgData name="FONG Chi Kit Ken" userId="233f042c-09e9-4a0c-9043-d675a582571a" providerId="ADAL" clId="{0841ABE4-AF5D-1044-B6C6-1382796874DD}" dt="2022-10-21T04:59:15.144" v="1021" actId="108"/>
          <ac:spMkLst>
            <pc:docMk/>
            <pc:sldMk cId="340166135" sldId="945"/>
            <ac:spMk id="3" creationId="{EBE503A5-69FC-4E2E-BA3C-2899FA23103B}"/>
          </ac:spMkLst>
        </pc:spChg>
        <pc:spChg chg="mod ord">
          <ac:chgData name="FONG Chi Kit Ken" userId="233f042c-09e9-4a0c-9043-d675a582571a" providerId="ADAL" clId="{0841ABE4-AF5D-1044-B6C6-1382796874DD}" dt="2022-10-21T04:21:46.506" v="458" actId="1076"/>
          <ac:spMkLst>
            <pc:docMk/>
            <pc:sldMk cId="340166135" sldId="945"/>
            <ac:spMk id="5" creationId="{A06B39DC-9BCB-4FF3-A232-DEEB03049C22}"/>
          </ac:spMkLst>
        </pc:spChg>
        <pc:spChg chg="mod ord">
          <ac:chgData name="FONG Chi Kit Ken" userId="233f042c-09e9-4a0c-9043-d675a582571a" providerId="ADAL" clId="{0841ABE4-AF5D-1044-B6C6-1382796874DD}" dt="2022-10-21T04:22:20.409" v="468" actId="1076"/>
          <ac:spMkLst>
            <pc:docMk/>
            <pc:sldMk cId="340166135" sldId="945"/>
            <ac:spMk id="6" creationId="{63647CD4-A3D4-4651-AC1D-84190BCB9DB0}"/>
          </ac:spMkLst>
        </pc:spChg>
        <pc:spChg chg="mod">
          <ac:chgData name="FONG Chi Kit Ken" userId="233f042c-09e9-4a0c-9043-d675a582571a" providerId="ADAL" clId="{0841ABE4-AF5D-1044-B6C6-1382796874DD}" dt="2022-10-21T04:22:00.113" v="465" actId="1076"/>
          <ac:spMkLst>
            <pc:docMk/>
            <pc:sldMk cId="340166135" sldId="945"/>
            <ac:spMk id="7" creationId="{D2DEC153-29AC-45CD-91A4-107EBEFA00E4}"/>
          </ac:spMkLst>
        </pc:spChg>
        <pc:spChg chg="mod">
          <ac:chgData name="FONG Chi Kit Ken" userId="233f042c-09e9-4a0c-9043-d675a582571a" providerId="ADAL" clId="{0841ABE4-AF5D-1044-B6C6-1382796874DD}" dt="2022-10-21T04:21:53.688" v="464" actId="1036"/>
          <ac:spMkLst>
            <pc:docMk/>
            <pc:sldMk cId="340166135" sldId="945"/>
            <ac:spMk id="11" creationId="{12D04058-27F5-4CF3-A4C6-AEA5503B6D8D}"/>
          </ac:spMkLst>
        </pc:spChg>
        <pc:spChg chg="mod">
          <ac:chgData name="FONG Chi Kit Ken" userId="233f042c-09e9-4a0c-9043-d675a582571a" providerId="ADAL" clId="{0841ABE4-AF5D-1044-B6C6-1382796874DD}" dt="2022-10-21T04:21:53.688" v="464" actId="1036"/>
          <ac:spMkLst>
            <pc:docMk/>
            <pc:sldMk cId="340166135" sldId="945"/>
            <ac:spMk id="12" creationId="{B2B30353-2C35-4F91-8A66-73AF1D22212B}"/>
          </ac:spMkLst>
        </pc:spChg>
        <pc:spChg chg="mod">
          <ac:chgData name="FONG Chi Kit Ken" userId="233f042c-09e9-4a0c-9043-d675a582571a" providerId="ADAL" clId="{0841ABE4-AF5D-1044-B6C6-1382796874DD}" dt="2022-10-21T04:21:53.688" v="464" actId="1036"/>
          <ac:spMkLst>
            <pc:docMk/>
            <pc:sldMk cId="340166135" sldId="945"/>
            <ac:spMk id="13" creationId="{9CB5E1B5-6055-4FDC-9066-966635E1A3BC}"/>
          </ac:spMkLst>
        </pc:spChg>
        <pc:spChg chg="mod">
          <ac:chgData name="FONG Chi Kit Ken" userId="233f042c-09e9-4a0c-9043-d675a582571a" providerId="ADAL" clId="{0841ABE4-AF5D-1044-B6C6-1382796874DD}" dt="2022-10-21T04:21:53.688" v="464" actId="1036"/>
          <ac:spMkLst>
            <pc:docMk/>
            <pc:sldMk cId="340166135" sldId="945"/>
            <ac:spMk id="22" creationId="{3760E8FF-CF52-4AA5-8BC8-30BD95D53488}"/>
          </ac:spMkLst>
        </pc:spChg>
        <pc:spChg chg="mod">
          <ac:chgData name="FONG Chi Kit Ken" userId="233f042c-09e9-4a0c-9043-d675a582571a" providerId="ADAL" clId="{0841ABE4-AF5D-1044-B6C6-1382796874DD}" dt="2022-10-21T04:21:53.688" v="464" actId="1036"/>
          <ac:spMkLst>
            <pc:docMk/>
            <pc:sldMk cId="340166135" sldId="945"/>
            <ac:spMk id="23" creationId="{6EA68982-1F41-41FC-8BFE-D928B7BD36F2}"/>
          </ac:spMkLst>
        </pc:spChg>
        <pc:spChg chg="mod">
          <ac:chgData name="FONG Chi Kit Ken" userId="233f042c-09e9-4a0c-9043-d675a582571a" providerId="ADAL" clId="{0841ABE4-AF5D-1044-B6C6-1382796874DD}" dt="2022-10-21T04:22:20.409" v="468" actId="1076"/>
          <ac:spMkLst>
            <pc:docMk/>
            <pc:sldMk cId="340166135" sldId="945"/>
            <ac:spMk id="24" creationId="{1AEC2329-97E1-4F08-95C0-C9223D2C1118}"/>
          </ac:spMkLst>
        </pc:spChg>
        <pc:grpChg chg="mod">
          <ac:chgData name="FONG Chi Kit Ken" userId="233f042c-09e9-4a0c-9043-d675a582571a" providerId="ADAL" clId="{0841ABE4-AF5D-1044-B6C6-1382796874DD}" dt="2022-10-21T04:21:53.688" v="464" actId="1036"/>
          <ac:grpSpMkLst>
            <pc:docMk/>
            <pc:sldMk cId="340166135" sldId="945"/>
            <ac:grpSpMk id="4" creationId="{473CE105-3B9C-4EFB-8B4F-8330EF52DB37}"/>
          </ac:grpSpMkLst>
        </pc:grpChg>
        <pc:picChg chg="mod">
          <ac:chgData name="FONG Chi Kit Ken" userId="233f042c-09e9-4a0c-9043-d675a582571a" providerId="ADAL" clId="{0841ABE4-AF5D-1044-B6C6-1382796874DD}" dt="2022-10-21T04:21:53.688" v="464" actId="1036"/>
          <ac:picMkLst>
            <pc:docMk/>
            <pc:sldMk cId="340166135" sldId="945"/>
            <ac:picMk id="8" creationId="{4C337980-3143-49A8-9B88-1C0B69B44477}"/>
          </ac:picMkLst>
        </pc:picChg>
        <pc:cxnChg chg="mod">
          <ac:chgData name="FONG Chi Kit Ken" userId="233f042c-09e9-4a0c-9043-d675a582571a" providerId="ADAL" clId="{0841ABE4-AF5D-1044-B6C6-1382796874DD}" dt="2022-10-21T04:21:53.688" v="464" actId="1036"/>
          <ac:cxnSpMkLst>
            <pc:docMk/>
            <pc:sldMk cId="340166135" sldId="945"/>
            <ac:cxnSpMk id="14" creationId="{BB3AC157-2E58-4C8C-84E7-5C7454ACCCEE}"/>
          </ac:cxnSpMkLst>
        </pc:cxnChg>
        <pc:cxnChg chg="mod">
          <ac:chgData name="FONG Chi Kit Ken" userId="233f042c-09e9-4a0c-9043-d675a582571a" providerId="ADAL" clId="{0841ABE4-AF5D-1044-B6C6-1382796874DD}" dt="2022-10-21T04:21:53.688" v="464" actId="1036"/>
          <ac:cxnSpMkLst>
            <pc:docMk/>
            <pc:sldMk cId="340166135" sldId="945"/>
            <ac:cxnSpMk id="15" creationId="{2C42BF7C-B7B8-438F-A610-B9B813D8F83D}"/>
          </ac:cxnSpMkLst>
        </pc:cxnChg>
      </pc:sldChg>
      <pc:sldChg chg="delSp modSp add mod setBg modClrScheme delDesignElem chgLayout">
        <pc:chgData name="FONG Chi Kit Ken" userId="233f042c-09e9-4a0c-9043-d675a582571a" providerId="ADAL" clId="{0841ABE4-AF5D-1044-B6C6-1382796874DD}" dt="2022-10-20T06:38:03.112" v="127" actId="1076"/>
        <pc:sldMkLst>
          <pc:docMk/>
          <pc:sldMk cId="2135877016" sldId="946"/>
        </pc:sldMkLst>
        <pc:spChg chg="mod ord">
          <ac:chgData name="FONG Chi Kit Ken" userId="233f042c-09e9-4a0c-9043-d675a582571a" providerId="ADAL" clId="{0841ABE4-AF5D-1044-B6C6-1382796874DD}" dt="2022-10-20T06:38:03.112" v="127" actId="1076"/>
          <ac:spMkLst>
            <pc:docMk/>
            <pc:sldMk cId="2135877016" sldId="946"/>
            <ac:spMk id="2" creationId="{2400E489-296B-4F0C-96C7-5680D236A153}"/>
          </ac:spMkLst>
        </pc:spChg>
        <pc:spChg chg="mod ord">
          <ac:chgData name="FONG Chi Kit Ken" userId="233f042c-09e9-4a0c-9043-d675a582571a" providerId="ADAL" clId="{0841ABE4-AF5D-1044-B6C6-1382796874DD}" dt="2022-10-20T06:31:33.639" v="107" actId="1076"/>
          <ac:spMkLst>
            <pc:docMk/>
            <pc:sldMk cId="2135877016" sldId="946"/>
            <ac:spMk id="3" creationId="{1CD51D47-83D1-4B77-ADA9-B845F816BD14}"/>
          </ac:spMkLst>
        </pc:spChg>
        <pc:spChg chg="mod ord">
          <ac:chgData name="FONG Chi Kit Ken" userId="233f042c-09e9-4a0c-9043-d675a582571a" providerId="ADAL" clId="{0841ABE4-AF5D-1044-B6C6-1382796874DD}" dt="2022-10-20T06:31:15.537" v="99" actId="700"/>
          <ac:spMkLst>
            <pc:docMk/>
            <pc:sldMk cId="2135877016" sldId="946"/>
            <ac:spMk id="4" creationId="{EF8DEE40-5674-4FB1-9368-975108E2ADD6}"/>
          </ac:spMkLst>
        </pc:spChg>
        <pc:spChg chg="del">
          <ac:chgData name="FONG Chi Kit Ken" userId="233f042c-09e9-4a0c-9043-d675a582571a" providerId="ADAL" clId="{0841ABE4-AF5D-1044-B6C6-1382796874DD}" dt="2022-10-20T06:25:24.498" v="12"/>
          <ac:spMkLst>
            <pc:docMk/>
            <pc:sldMk cId="2135877016" sldId="946"/>
            <ac:spMk id="13" creationId="{F6B7BFBD-C488-4B5B-ABE5-8256F3FFB048}"/>
          </ac:spMkLst>
        </pc:spChg>
        <pc:spChg chg="del">
          <ac:chgData name="FONG Chi Kit Ken" userId="233f042c-09e9-4a0c-9043-d675a582571a" providerId="ADAL" clId="{0841ABE4-AF5D-1044-B6C6-1382796874DD}" dt="2022-10-20T06:25:24.498" v="12"/>
          <ac:spMkLst>
            <pc:docMk/>
            <pc:sldMk cId="2135877016" sldId="946"/>
            <ac:spMk id="15" creationId="{2BA7674F-A261-445A-AE3A-A0AA30620EC8}"/>
          </ac:spMkLst>
        </pc:spChg>
        <pc:spChg chg="del">
          <ac:chgData name="FONG Chi Kit Ken" userId="233f042c-09e9-4a0c-9043-d675a582571a" providerId="ADAL" clId="{0841ABE4-AF5D-1044-B6C6-1382796874DD}" dt="2022-10-20T06:25:24.498" v="12"/>
          <ac:spMkLst>
            <pc:docMk/>
            <pc:sldMk cId="2135877016" sldId="946"/>
            <ac:spMk id="17" creationId="{BA53A58C-A067-4B87-B48C-CB90C1FA0FEE}"/>
          </ac:spMkLst>
        </pc:spChg>
        <pc:grpChg chg="del">
          <ac:chgData name="FONG Chi Kit Ken" userId="233f042c-09e9-4a0c-9043-d675a582571a" providerId="ADAL" clId="{0841ABE4-AF5D-1044-B6C6-1382796874DD}" dt="2022-10-20T06:25:24.498" v="12"/>
          <ac:grpSpMkLst>
            <pc:docMk/>
            <pc:sldMk cId="2135877016" sldId="946"/>
            <ac:grpSpMk id="9" creationId="{8C89EA62-F38E-4285-A105-C5E1BD360093}"/>
          </ac:grpSpMkLst>
        </pc:grpChg>
      </pc:sldChg>
      <pc:sldChg chg="modSp add mod modClrScheme chgLayout">
        <pc:chgData name="FONG Chi Kit Ken" userId="233f042c-09e9-4a0c-9043-d675a582571a" providerId="ADAL" clId="{0841ABE4-AF5D-1044-B6C6-1382796874DD}" dt="2022-10-21T05:00:29.635" v="1038" actId="108"/>
        <pc:sldMkLst>
          <pc:docMk/>
          <pc:sldMk cId="4171025286" sldId="947"/>
        </pc:sldMkLst>
        <pc:spChg chg="mod ord">
          <ac:chgData name="FONG Chi Kit Ken" userId="233f042c-09e9-4a0c-9043-d675a582571a" providerId="ADAL" clId="{0841ABE4-AF5D-1044-B6C6-1382796874DD}" dt="2022-10-21T04:22:37.639" v="469" actId="700"/>
          <ac:spMkLst>
            <pc:docMk/>
            <pc:sldMk cId="4171025286" sldId="947"/>
            <ac:spMk id="4" creationId="{9257B9E0-6188-4B28-A1E3-8302E427F5ED}"/>
          </ac:spMkLst>
        </pc:spChg>
        <pc:spChg chg="mod ord">
          <ac:chgData name="FONG Chi Kit Ken" userId="233f042c-09e9-4a0c-9043-d675a582571a" providerId="ADAL" clId="{0841ABE4-AF5D-1044-B6C6-1382796874DD}" dt="2022-10-21T04:22:37.639" v="469" actId="700"/>
          <ac:spMkLst>
            <pc:docMk/>
            <pc:sldMk cId="4171025286" sldId="947"/>
            <ac:spMk id="5" creationId="{5F72C1E2-ACE9-4FC3-947A-BB1C6DCDA5EA}"/>
          </ac:spMkLst>
        </pc:spChg>
        <pc:spChg chg="mod ord">
          <ac:chgData name="FONG Chi Kit Ken" userId="233f042c-09e9-4a0c-9043-d675a582571a" providerId="ADAL" clId="{0841ABE4-AF5D-1044-B6C6-1382796874DD}" dt="2022-10-21T05:00:29.635" v="1038" actId="108"/>
          <ac:spMkLst>
            <pc:docMk/>
            <pc:sldMk cId="4171025286" sldId="947"/>
            <ac:spMk id="6" creationId="{40CCE9EA-D09D-47E2-8166-1F467577AA6B}"/>
          </ac:spMkLst>
        </pc:spChg>
      </pc:sldChg>
      <pc:sldChg chg="modSp add mod modClrScheme chgLayout">
        <pc:chgData name="FONG Chi Kit Ken" userId="233f042c-09e9-4a0c-9043-d675a582571a" providerId="ADAL" clId="{0841ABE4-AF5D-1044-B6C6-1382796874DD}" dt="2022-10-21T05:01:35.906" v="1054" actId="108"/>
        <pc:sldMkLst>
          <pc:docMk/>
          <pc:sldMk cId="2420457074" sldId="948"/>
        </pc:sldMkLst>
        <pc:spChg chg="mod ord">
          <ac:chgData name="FONG Chi Kit Ken" userId="233f042c-09e9-4a0c-9043-d675a582571a" providerId="ADAL" clId="{0841ABE4-AF5D-1044-B6C6-1382796874DD}" dt="2022-10-21T04:22:37.639" v="469" actId="700"/>
          <ac:spMkLst>
            <pc:docMk/>
            <pc:sldMk cId="2420457074" sldId="948"/>
            <ac:spMk id="4" creationId="{9257B9E0-6188-4B28-A1E3-8302E427F5ED}"/>
          </ac:spMkLst>
        </pc:spChg>
        <pc:spChg chg="mod ord">
          <ac:chgData name="FONG Chi Kit Ken" userId="233f042c-09e9-4a0c-9043-d675a582571a" providerId="ADAL" clId="{0841ABE4-AF5D-1044-B6C6-1382796874DD}" dt="2022-10-21T04:22:37.639" v="469" actId="700"/>
          <ac:spMkLst>
            <pc:docMk/>
            <pc:sldMk cId="2420457074" sldId="948"/>
            <ac:spMk id="5" creationId="{5F72C1E2-ACE9-4FC3-947A-BB1C6DCDA5EA}"/>
          </ac:spMkLst>
        </pc:spChg>
        <pc:spChg chg="mod ord">
          <ac:chgData name="FONG Chi Kit Ken" userId="233f042c-09e9-4a0c-9043-d675a582571a" providerId="ADAL" clId="{0841ABE4-AF5D-1044-B6C6-1382796874DD}" dt="2022-10-21T05:01:35.906" v="1054" actId="108"/>
          <ac:spMkLst>
            <pc:docMk/>
            <pc:sldMk cId="2420457074" sldId="948"/>
            <ac:spMk id="6" creationId="{40CCE9EA-D09D-47E2-8166-1F467577AA6B}"/>
          </ac:spMkLst>
        </pc:spChg>
        <pc:spChg chg="mod">
          <ac:chgData name="FONG Chi Kit Ken" userId="233f042c-09e9-4a0c-9043-d675a582571a" providerId="ADAL" clId="{0841ABE4-AF5D-1044-B6C6-1382796874DD}" dt="2022-10-21T04:23:03.430" v="482" actId="1076"/>
          <ac:spMkLst>
            <pc:docMk/>
            <pc:sldMk cId="2420457074" sldId="948"/>
            <ac:spMk id="8" creationId="{294C0B5E-A1FF-4A25-B049-E8311FD4D4D4}"/>
          </ac:spMkLst>
        </pc:spChg>
        <pc:spChg chg="mod">
          <ac:chgData name="FONG Chi Kit Ken" userId="233f042c-09e9-4a0c-9043-d675a582571a" providerId="ADAL" clId="{0841ABE4-AF5D-1044-B6C6-1382796874DD}" dt="2022-10-21T04:23:00.600" v="481" actId="1076"/>
          <ac:spMkLst>
            <pc:docMk/>
            <pc:sldMk cId="2420457074" sldId="948"/>
            <ac:spMk id="13" creationId="{BD2EB223-A928-419B-95B1-DC02F1C36C2F}"/>
          </ac:spMkLst>
        </pc:spChg>
        <pc:picChg chg="mod">
          <ac:chgData name="FONG Chi Kit Ken" userId="233f042c-09e9-4a0c-9043-d675a582571a" providerId="ADAL" clId="{0841ABE4-AF5D-1044-B6C6-1382796874DD}" dt="2022-10-21T04:23:05.307" v="483" actId="1076"/>
          <ac:picMkLst>
            <pc:docMk/>
            <pc:sldMk cId="2420457074" sldId="948"/>
            <ac:picMk id="9" creationId="{987D09BB-5F87-48A0-8C37-657A68C3ECCD}"/>
          </ac:picMkLst>
        </pc:picChg>
        <pc:picChg chg="mod">
          <ac:chgData name="FONG Chi Kit Ken" userId="233f042c-09e9-4a0c-9043-d675a582571a" providerId="ADAL" clId="{0841ABE4-AF5D-1044-B6C6-1382796874DD}" dt="2022-10-21T04:23:00.600" v="481" actId="1076"/>
          <ac:picMkLst>
            <pc:docMk/>
            <pc:sldMk cId="2420457074" sldId="948"/>
            <ac:picMk id="12" creationId="{AACC5DBB-2E36-48A0-89B2-BC77337D45F6}"/>
          </ac:picMkLst>
        </pc:picChg>
      </pc:sldChg>
      <pc:sldChg chg="addSp delSp modSp add mod modClrScheme chgLayout">
        <pc:chgData name="FONG Chi Kit Ken" userId="233f042c-09e9-4a0c-9043-d675a582571a" providerId="ADAL" clId="{0841ABE4-AF5D-1044-B6C6-1382796874DD}" dt="2022-10-21T05:01:43.796" v="1057"/>
        <pc:sldMkLst>
          <pc:docMk/>
          <pc:sldMk cId="3778950427" sldId="949"/>
        </pc:sldMkLst>
        <pc:spChg chg="mod ord">
          <ac:chgData name="FONG Chi Kit Ken" userId="233f042c-09e9-4a0c-9043-d675a582571a" providerId="ADAL" clId="{0841ABE4-AF5D-1044-B6C6-1382796874DD}" dt="2022-10-21T04:22:37.639" v="469" actId="700"/>
          <ac:spMkLst>
            <pc:docMk/>
            <pc:sldMk cId="3778950427" sldId="949"/>
            <ac:spMk id="4" creationId="{9257B9E0-6188-4B28-A1E3-8302E427F5ED}"/>
          </ac:spMkLst>
        </pc:spChg>
        <pc:spChg chg="mod ord">
          <ac:chgData name="FONG Chi Kit Ken" userId="233f042c-09e9-4a0c-9043-d675a582571a" providerId="ADAL" clId="{0841ABE4-AF5D-1044-B6C6-1382796874DD}" dt="2022-10-21T04:22:37.639" v="469" actId="700"/>
          <ac:spMkLst>
            <pc:docMk/>
            <pc:sldMk cId="3778950427" sldId="949"/>
            <ac:spMk id="5" creationId="{5F72C1E2-ACE9-4FC3-947A-BB1C6DCDA5EA}"/>
          </ac:spMkLst>
        </pc:spChg>
        <pc:spChg chg="del mod ord">
          <ac:chgData name="FONG Chi Kit Ken" userId="233f042c-09e9-4a0c-9043-d675a582571a" providerId="ADAL" clId="{0841ABE4-AF5D-1044-B6C6-1382796874DD}" dt="2022-10-21T05:01:40.110" v="1055" actId="478"/>
          <ac:spMkLst>
            <pc:docMk/>
            <pc:sldMk cId="3778950427" sldId="949"/>
            <ac:spMk id="6" creationId="{40CCE9EA-D09D-47E2-8166-1F467577AA6B}"/>
          </ac:spMkLst>
        </pc:spChg>
        <pc:spChg chg="mod">
          <ac:chgData name="FONG Chi Kit Ken" userId="233f042c-09e9-4a0c-9043-d675a582571a" providerId="ADAL" clId="{0841ABE4-AF5D-1044-B6C6-1382796874DD}" dt="2022-10-21T04:23:24.047" v="487" actId="1076"/>
          <ac:spMkLst>
            <pc:docMk/>
            <pc:sldMk cId="3778950427" sldId="949"/>
            <ac:spMk id="8" creationId="{294C0B5E-A1FF-4A25-B049-E8311FD4D4D4}"/>
          </ac:spMkLst>
        </pc:spChg>
        <pc:spChg chg="add del mod">
          <ac:chgData name="FONG Chi Kit Ken" userId="233f042c-09e9-4a0c-9043-d675a582571a" providerId="ADAL" clId="{0841ABE4-AF5D-1044-B6C6-1382796874DD}" dt="2022-10-21T05:01:43.495" v="1056" actId="478"/>
          <ac:spMkLst>
            <pc:docMk/>
            <pc:sldMk cId="3778950427" sldId="949"/>
            <ac:spMk id="11" creationId="{7E738DA5-578B-BEE4-F88D-5E2472900CC7}"/>
          </ac:spMkLst>
        </pc:spChg>
        <pc:spChg chg="mod">
          <ac:chgData name="FONG Chi Kit Ken" userId="233f042c-09e9-4a0c-9043-d675a582571a" providerId="ADAL" clId="{0841ABE4-AF5D-1044-B6C6-1382796874DD}" dt="2022-10-21T04:23:21.564" v="486" actId="1076"/>
          <ac:spMkLst>
            <pc:docMk/>
            <pc:sldMk cId="3778950427" sldId="949"/>
            <ac:spMk id="13" creationId="{BD2EB223-A928-419B-95B1-DC02F1C36C2F}"/>
          </ac:spMkLst>
        </pc:spChg>
        <pc:spChg chg="add mod">
          <ac:chgData name="FONG Chi Kit Ken" userId="233f042c-09e9-4a0c-9043-d675a582571a" providerId="ADAL" clId="{0841ABE4-AF5D-1044-B6C6-1382796874DD}" dt="2022-10-21T05:01:43.796" v="1057"/>
          <ac:spMkLst>
            <pc:docMk/>
            <pc:sldMk cId="3778950427" sldId="949"/>
            <ac:spMk id="14" creationId="{71F43384-AA96-F9C2-CFC1-4CAC93979E2C}"/>
          </ac:spMkLst>
        </pc:spChg>
        <pc:grpChg chg="mod">
          <ac:chgData name="FONG Chi Kit Ken" userId="233f042c-09e9-4a0c-9043-d675a582571a" providerId="ADAL" clId="{0841ABE4-AF5D-1044-B6C6-1382796874DD}" dt="2022-10-21T04:23:30.519" v="489" actId="14100"/>
          <ac:grpSpMkLst>
            <pc:docMk/>
            <pc:sldMk cId="3778950427" sldId="949"/>
            <ac:grpSpMk id="10" creationId="{1246EBF6-49C7-49CE-A375-BF657B88A0F8}"/>
          </ac:grpSpMkLst>
        </pc:grpChg>
        <pc:picChg chg="mod">
          <ac:chgData name="FONG Chi Kit Ken" userId="233f042c-09e9-4a0c-9043-d675a582571a" providerId="ADAL" clId="{0841ABE4-AF5D-1044-B6C6-1382796874DD}" dt="2022-10-21T04:23:28.460" v="488" actId="1076"/>
          <ac:picMkLst>
            <pc:docMk/>
            <pc:sldMk cId="3778950427" sldId="949"/>
            <ac:picMk id="7" creationId="{BF9CEEE3-2FDC-4D3A-B72D-71583DD2C7E1}"/>
          </ac:picMkLst>
        </pc:picChg>
        <pc:picChg chg="mod">
          <ac:chgData name="FONG Chi Kit Ken" userId="233f042c-09e9-4a0c-9043-d675a582571a" providerId="ADAL" clId="{0841ABE4-AF5D-1044-B6C6-1382796874DD}" dt="2022-10-21T04:23:21.564" v="486" actId="1076"/>
          <ac:picMkLst>
            <pc:docMk/>
            <pc:sldMk cId="3778950427" sldId="949"/>
            <ac:picMk id="12" creationId="{AACC5DBB-2E36-48A0-89B2-BC77337D45F6}"/>
          </ac:picMkLst>
        </pc:picChg>
      </pc:sldChg>
      <pc:sldChg chg="addSp delSp modSp add mod modClrScheme chgLayout">
        <pc:chgData name="FONG Chi Kit Ken" userId="233f042c-09e9-4a0c-9043-d675a582571a" providerId="ADAL" clId="{0841ABE4-AF5D-1044-B6C6-1382796874DD}" dt="2022-10-21T05:01:48.962" v="1060"/>
        <pc:sldMkLst>
          <pc:docMk/>
          <pc:sldMk cId="620534768" sldId="950"/>
        </pc:sldMkLst>
        <pc:spChg chg="mod ord">
          <ac:chgData name="FONG Chi Kit Ken" userId="233f042c-09e9-4a0c-9043-d675a582571a" providerId="ADAL" clId="{0841ABE4-AF5D-1044-B6C6-1382796874DD}" dt="2022-10-21T04:22:37.639" v="469" actId="700"/>
          <ac:spMkLst>
            <pc:docMk/>
            <pc:sldMk cId="620534768" sldId="950"/>
            <ac:spMk id="4" creationId="{9257B9E0-6188-4B28-A1E3-8302E427F5ED}"/>
          </ac:spMkLst>
        </pc:spChg>
        <pc:spChg chg="mod ord">
          <ac:chgData name="FONG Chi Kit Ken" userId="233f042c-09e9-4a0c-9043-d675a582571a" providerId="ADAL" clId="{0841ABE4-AF5D-1044-B6C6-1382796874DD}" dt="2022-10-21T04:22:37.639" v="469" actId="700"/>
          <ac:spMkLst>
            <pc:docMk/>
            <pc:sldMk cId="620534768" sldId="950"/>
            <ac:spMk id="5" creationId="{5F72C1E2-ACE9-4FC3-947A-BB1C6DCDA5EA}"/>
          </ac:spMkLst>
        </pc:spChg>
        <pc:spChg chg="del mod ord">
          <ac:chgData name="FONG Chi Kit Ken" userId="233f042c-09e9-4a0c-9043-d675a582571a" providerId="ADAL" clId="{0841ABE4-AF5D-1044-B6C6-1382796874DD}" dt="2022-10-21T05:01:46.956" v="1058" actId="478"/>
          <ac:spMkLst>
            <pc:docMk/>
            <pc:sldMk cId="620534768" sldId="950"/>
            <ac:spMk id="6" creationId="{40CCE9EA-D09D-47E2-8166-1F467577AA6B}"/>
          </ac:spMkLst>
        </pc:spChg>
        <pc:spChg chg="mod">
          <ac:chgData name="FONG Chi Kit Ken" userId="233f042c-09e9-4a0c-9043-d675a582571a" providerId="ADAL" clId="{0841ABE4-AF5D-1044-B6C6-1382796874DD}" dt="2022-10-21T04:25:13.938" v="519" actId="1076"/>
          <ac:spMkLst>
            <pc:docMk/>
            <pc:sldMk cId="620534768" sldId="950"/>
            <ac:spMk id="8" creationId="{294C0B5E-A1FF-4A25-B049-E8311FD4D4D4}"/>
          </ac:spMkLst>
        </pc:spChg>
        <pc:spChg chg="mod">
          <ac:chgData name="FONG Chi Kit Ken" userId="233f042c-09e9-4a0c-9043-d675a582571a" providerId="ADAL" clId="{0841ABE4-AF5D-1044-B6C6-1382796874DD}" dt="2022-10-21T04:25:13.938" v="519" actId="1076"/>
          <ac:spMkLst>
            <pc:docMk/>
            <pc:sldMk cId="620534768" sldId="950"/>
            <ac:spMk id="9" creationId="{DC89E285-B1BD-4652-A4FE-34E4E4517E8C}"/>
          </ac:spMkLst>
        </pc:spChg>
        <pc:spChg chg="add del mod">
          <ac:chgData name="FONG Chi Kit Ken" userId="233f042c-09e9-4a0c-9043-d675a582571a" providerId="ADAL" clId="{0841ABE4-AF5D-1044-B6C6-1382796874DD}" dt="2022-10-21T05:01:48.708" v="1059" actId="478"/>
          <ac:spMkLst>
            <pc:docMk/>
            <pc:sldMk cId="620534768" sldId="950"/>
            <ac:spMk id="10" creationId="{C80E4609-504F-CD21-3FA7-507C20813E57}"/>
          </ac:spMkLst>
        </pc:spChg>
        <pc:spChg chg="mod">
          <ac:chgData name="FONG Chi Kit Ken" userId="233f042c-09e9-4a0c-9043-d675a582571a" providerId="ADAL" clId="{0841ABE4-AF5D-1044-B6C6-1382796874DD}" dt="2022-10-21T04:25:24.625" v="522" actId="1076"/>
          <ac:spMkLst>
            <pc:docMk/>
            <pc:sldMk cId="620534768" sldId="950"/>
            <ac:spMk id="11" creationId="{EBF1F9EB-1901-4ADD-B817-7C0F28B46AFA}"/>
          </ac:spMkLst>
        </pc:spChg>
        <pc:spChg chg="mod">
          <ac:chgData name="FONG Chi Kit Ken" userId="233f042c-09e9-4a0c-9043-d675a582571a" providerId="ADAL" clId="{0841ABE4-AF5D-1044-B6C6-1382796874DD}" dt="2022-10-21T04:25:13.938" v="519" actId="1076"/>
          <ac:spMkLst>
            <pc:docMk/>
            <pc:sldMk cId="620534768" sldId="950"/>
            <ac:spMk id="13" creationId="{BD2EB223-A928-419B-95B1-DC02F1C36C2F}"/>
          </ac:spMkLst>
        </pc:spChg>
        <pc:spChg chg="add mod">
          <ac:chgData name="FONG Chi Kit Ken" userId="233f042c-09e9-4a0c-9043-d675a582571a" providerId="ADAL" clId="{0841ABE4-AF5D-1044-B6C6-1382796874DD}" dt="2022-10-21T05:01:48.962" v="1060"/>
          <ac:spMkLst>
            <pc:docMk/>
            <pc:sldMk cId="620534768" sldId="950"/>
            <ac:spMk id="14" creationId="{6EB2339D-9656-1777-6291-8F56C96E4D56}"/>
          </ac:spMkLst>
        </pc:spChg>
        <pc:picChg chg="mod">
          <ac:chgData name="FONG Chi Kit Ken" userId="233f042c-09e9-4a0c-9043-d675a582571a" providerId="ADAL" clId="{0841ABE4-AF5D-1044-B6C6-1382796874DD}" dt="2022-10-21T04:25:13.938" v="519" actId="1076"/>
          <ac:picMkLst>
            <pc:docMk/>
            <pc:sldMk cId="620534768" sldId="950"/>
            <ac:picMk id="3" creationId="{86DB4B28-F871-4F40-BBBD-4DEEE4A0F527}"/>
          </ac:picMkLst>
        </pc:picChg>
        <pc:picChg chg="mod">
          <ac:chgData name="FONG Chi Kit Ken" userId="233f042c-09e9-4a0c-9043-d675a582571a" providerId="ADAL" clId="{0841ABE4-AF5D-1044-B6C6-1382796874DD}" dt="2022-10-21T04:25:13.938" v="519" actId="1076"/>
          <ac:picMkLst>
            <pc:docMk/>
            <pc:sldMk cId="620534768" sldId="950"/>
            <ac:picMk id="12" creationId="{AACC5DBB-2E36-48A0-89B2-BC77337D45F6}"/>
          </ac:picMkLst>
        </pc:picChg>
        <pc:cxnChg chg="mod">
          <ac:chgData name="FONG Chi Kit Ken" userId="233f042c-09e9-4a0c-9043-d675a582571a" providerId="ADAL" clId="{0841ABE4-AF5D-1044-B6C6-1382796874DD}" dt="2022-10-21T04:25:22.352" v="521" actId="1076"/>
          <ac:cxnSpMkLst>
            <pc:docMk/>
            <pc:sldMk cId="620534768" sldId="950"/>
            <ac:cxnSpMk id="15" creationId="{C344F805-A2EF-4CB4-95E5-4FE95F279A4A}"/>
          </ac:cxnSpMkLst>
        </pc:cxnChg>
      </pc:sldChg>
      <pc:sldChg chg="addSp delSp modSp add mod modClrScheme chgLayout">
        <pc:chgData name="FONG Chi Kit Ken" userId="233f042c-09e9-4a0c-9043-d675a582571a" providerId="ADAL" clId="{0841ABE4-AF5D-1044-B6C6-1382796874DD}" dt="2022-10-21T05:01:54.683" v="1063"/>
        <pc:sldMkLst>
          <pc:docMk/>
          <pc:sldMk cId="2925625461" sldId="951"/>
        </pc:sldMkLst>
        <pc:spChg chg="add del mod">
          <ac:chgData name="FONG Chi Kit Ken" userId="233f042c-09e9-4a0c-9043-d675a582571a" providerId="ADAL" clId="{0841ABE4-AF5D-1044-B6C6-1382796874DD}" dt="2022-10-21T05:01:54.405" v="1062" actId="478"/>
          <ac:spMkLst>
            <pc:docMk/>
            <pc:sldMk cId="2925625461" sldId="951"/>
            <ac:spMk id="3" creationId="{ABFFF510-713D-2D37-03B9-12089E7E9AA0}"/>
          </ac:spMkLst>
        </pc:spChg>
        <pc:spChg chg="mod ord">
          <ac:chgData name="FONG Chi Kit Ken" userId="233f042c-09e9-4a0c-9043-d675a582571a" providerId="ADAL" clId="{0841ABE4-AF5D-1044-B6C6-1382796874DD}" dt="2022-10-21T04:22:37.639" v="469" actId="700"/>
          <ac:spMkLst>
            <pc:docMk/>
            <pc:sldMk cId="2925625461" sldId="951"/>
            <ac:spMk id="4" creationId="{9257B9E0-6188-4B28-A1E3-8302E427F5ED}"/>
          </ac:spMkLst>
        </pc:spChg>
        <pc:spChg chg="mod ord">
          <ac:chgData name="FONG Chi Kit Ken" userId="233f042c-09e9-4a0c-9043-d675a582571a" providerId="ADAL" clId="{0841ABE4-AF5D-1044-B6C6-1382796874DD}" dt="2022-10-21T04:22:37.639" v="469" actId="700"/>
          <ac:spMkLst>
            <pc:docMk/>
            <pc:sldMk cId="2925625461" sldId="951"/>
            <ac:spMk id="5" creationId="{5F72C1E2-ACE9-4FC3-947A-BB1C6DCDA5EA}"/>
          </ac:spMkLst>
        </pc:spChg>
        <pc:spChg chg="del mod ord">
          <ac:chgData name="FONG Chi Kit Ken" userId="233f042c-09e9-4a0c-9043-d675a582571a" providerId="ADAL" clId="{0841ABE4-AF5D-1044-B6C6-1382796874DD}" dt="2022-10-21T05:01:53.040" v="1061" actId="478"/>
          <ac:spMkLst>
            <pc:docMk/>
            <pc:sldMk cId="2925625461" sldId="951"/>
            <ac:spMk id="6" creationId="{40CCE9EA-D09D-47E2-8166-1F467577AA6B}"/>
          </ac:spMkLst>
        </pc:spChg>
        <pc:spChg chg="add mod">
          <ac:chgData name="FONG Chi Kit Ken" userId="233f042c-09e9-4a0c-9043-d675a582571a" providerId="ADAL" clId="{0841ABE4-AF5D-1044-B6C6-1382796874DD}" dt="2022-10-21T05:01:54.683" v="1063"/>
          <ac:spMkLst>
            <pc:docMk/>
            <pc:sldMk cId="2925625461" sldId="951"/>
            <ac:spMk id="7" creationId="{4609AF6A-AA81-507C-4303-B8C8C7BACD06}"/>
          </ac:spMkLst>
        </pc:spChg>
        <pc:spChg chg="mod">
          <ac:chgData name="FONG Chi Kit Ken" userId="233f042c-09e9-4a0c-9043-d675a582571a" providerId="ADAL" clId="{0841ABE4-AF5D-1044-B6C6-1382796874DD}" dt="2022-10-21T04:24:44.851" v="511" actId="1076"/>
          <ac:spMkLst>
            <pc:docMk/>
            <pc:sldMk cId="2925625461" sldId="951"/>
            <ac:spMk id="8" creationId="{294C0B5E-A1FF-4A25-B049-E8311FD4D4D4}"/>
          </ac:spMkLst>
        </pc:spChg>
        <pc:picChg chg="mod">
          <ac:chgData name="FONG Chi Kit Ken" userId="233f042c-09e9-4a0c-9043-d675a582571a" providerId="ADAL" clId="{0841ABE4-AF5D-1044-B6C6-1382796874DD}" dt="2022-10-21T04:24:48.905" v="512" actId="1076"/>
          <ac:picMkLst>
            <pc:docMk/>
            <pc:sldMk cId="2925625461" sldId="951"/>
            <ac:picMk id="10" creationId="{AD0CECED-3139-47A5-8C73-FD1A70779338}"/>
          </ac:picMkLst>
        </pc:picChg>
        <pc:picChg chg="mod">
          <ac:chgData name="FONG Chi Kit Ken" userId="233f042c-09e9-4a0c-9043-d675a582571a" providerId="ADAL" clId="{0841ABE4-AF5D-1044-B6C6-1382796874DD}" dt="2022-10-21T04:24:42.696" v="510" actId="1076"/>
          <ac:picMkLst>
            <pc:docMk/>
            <pc:sldMk cId="2925625461" sldId="951"/>
            <ac:picMk id="12" creationId="{AACC5DBB-2E36-48A0-89B2-BC77337D45F6}"/>
          </ac:picMkLst>
        </pc:picChg>
      </pc:sldChg>
      <pc:sldChg chg="modSp add del mod modClrScheme chgLayout">
        <pc:chgData name="FONG Chi Kit Ken" userId="233f042c-09e9-4a0c-9043-d675a582571a" providerId="ADAL" clId="{0841ABE4-AF5D-1044-B6C6-1382796874DD}" dt="2022-10-20T06:26:03.281" v="61" actId="2696"/>
        <pc:sldMkLst>
          <pc:docMk/>
          <pc:sldMk cId="1379527177" sldId="952"/>
        </pc:sldMkLst>
        <pc:spChg chg="mod ord">
          <ac:chgData name="FONG Chi Kit Ken" userId="233f042c-09e9-4a0c-9043-d675a582571a" providerId="ADAL" clId="{0841ABE4-AF5D-1044-B6C6-1382796874DD}" dt="2022-10-20T06:25:37.976" v="59" actId="700"/>
          <ac:spMkLst>
            <pc:docMk/>
            <pc:sldMk cId="1379527177" sldId="952"/>
            <ac:spMk id="10" creationId="{E2C66338-D2AB-D248-A7F8-B8A2E3C760B6}"/>
          </ac:spMkLst>
        </pc:spChg>
      </pc:sldChg>
      <pc:sldChg chg="modSp add mod modClrScheme chgLayout">
        <pc:chgData name="FONG Chi Kit Ken" userId="233f042c-09e9-4a0c-9043-d675a582571a" providerId="ADAL" clId="{0841ABE4-AF5D-1044-B6C6-1382796874DD}" dt="2022-10-21T04:34:10.761" v="732" actId="108"/>
        <pc:sldMkLst>
          <pc:docMk/>
          <pc:sldMk cId="3280425006" sldId="953"/>
        </pc:sldMkLst>
        <pc:spChg chg="mod ord">
          <ac:chgData name="FONG Chi Kit Ken" userId="233f042c-09e9-4a0c-9043-d675a582571a" providerId="ADAL" clId="{0841ABE4-AF5D-1044-B6C6-1382796874DD}" dt="2022-10-20T06:26:24.209" v="73" actId="700"/>
          <ac:spMkLst>
            <pc:docMk/>
            <pc:sldMk cId="3280425006" sldId="953"/>
            <ac:spMk id="2" creationId="{837EAFB3-FBD1-4AEA-9F8B-8A94CFCFA3A6}"/>
          </ac:spMkLst>
        </pc:spChg>
        <pc:spChg chg="mod ord">
          <ac:chgData name="FONG Chi Kit Ken" userId="233f042c-09e9-4a0c-9043-d675a582571a" providerId="ADAL" clId="{0841ABE4-AF5D-1044-B6C6-1382796874DD}" dt="2022-10-21T04:34:10.761" v="732" actId="108"/>
          <ac:spMkLst>
            <pc:docMk/>
            <pc:sldMk cId="3280425006" sldId="953"/>
            <ac:spMk id="3" creationId="{5E7819C8-0019-4341-83B7-FC9F3B46504C}"/>
          </ac:spMkLst>
        </pc:spChg>
        <pc:spChg chg="mod ord">
          <ac:chgData name="FONG Chi Kit Ken" userId="233f042c-09e9-4a0c-9043-d675a582571a" providerId="ADAL" clId="{0841ABE4-AF5D-1044-B6C6-1382796874DD}" dt="2022-10-20T06:26:24.209" v="73" actId="700"/>
          <ac:spMkLst>
            <pc:docMk/>
            <pc:sldMk cId="3280425006" sldId="953"/>
            <ac:spMk id="5" creationId="{F9211CEC-606C-4469-8B79-CA511B3DEBBC}"/>
          </ac:spMkLst>
        </pc:spChg>
        <pc:grpChg chg="mod">
          <ac:chgData name="FONG Chi Kit Ken" userId="233f042c-09e9-4a0c-9043-d675a582571a" providerId="ADAL" clId="{0841ABE4-AF5D-1044-B6C6-1382796874DD}" dt="2022-10-20T06:26:36.783" v="75" actId="1076"/>
          <ac:grpSpMkLst>
            <pc:docMk/>
            <pc:sldMk cId="3280425006" sldId="953"/>
            <ac:grpSpMk id="24" creationId="{AC845D4E-E5A6-4E7B-86B5-644DAE026702}"/>
          </ac:grpSpMkLst>
        </pc:grpChg>
        <pc:picChg chg="mod">
          <ac:chgData name="FONG Chi Kit Ken" userId="233f042c-09e9-4a0c-9043-d675a582571a" providerId="ADAL" clId="{0841ABE4-AF5D-1044-B6C6-1382796874DD}" dt="2022-10-20T06:26:36.783" v="75" actId="1076"/>
          <ac:picMkLst>
            <pc:docMk/>
            <pc:sldMk cId="3280425006" sldId="953"/>
            <ac:picMk id="23" creationId="{FCB900C4-4336-4D93-AEC2-DED1417E1467}"/>
          </ac:picMkLst>
        </pc:picChg>
        <pc:picChg chg="mod">
          <ac:chgData name="FONG Chi Kit Ken" userId="233f042c-09e9-4a0c-9043-d675a582571a" providerId="ADAL" clId="{0841ABE4-AF5D-1044-B6C6-1382796874DD}" dt="2022-10-20T06:26:36.783" v="75" actId="1076"/>
          <ac:picMkLst>
            <pc:docMk/>
            <pc:sldMk cId="3280425006" sldId="953"/>
            <ac:picMk id="26" creationId="{6EA0C54C-F322-48EA-89D2-166B8C0AF12E}"/>
          </ac:picMkLst>
        </pc:picChg>
        <pc:picChg chg="mod">
          <ac:chgData name="FONG Chi Kit Ken" userId="233f042c-09e9-4a0c-9043-d675a582571a" providerId="ADAL" clId="{0841ABE4-AF5D-1044-B6C6-1382796874DD}" dt="2022-10-20T06:26:36.783" v="75" actId="1076"/>
          <ac:picMkLst>
            <pc:docMk/>
            <pc:sldMk cId="3280425006" sldId="953"/>
            <ac:picMk id="28" creationId="{9D659EC9-04EB-47BB-8440-CFBAA92CAB16}"/>
          </ac:picMkLst>
        </pc:picChg>
      </pc:sldChg>
      <pc:sldChg chg="modSp add mod modClrScheme chgLayout">
        <pc:chgData name="FONG Chi Kit Ken" userId="233f042c-09e9-4a0c-9043-d675a582571a" providerId="ADAL" clId="{0841ABE4-AF5D-1044-B6C6-1382796874DD}" dt="2022-10-21T04:34:38.386" v="734" actId="207"/>
        <pc:sldMkLst>
          <pc:docMk/>
          <pc:sldMk cId="3695957762" sldId="954"/>
        </pc:sldMkLst>
        <pc:spChg chg="mod ord">
          <ac:chgData name="FONG Chi Kit Ken" userId="233f042c-09e9-4a0c-9043-d675a582571a" providerId="ADAL" clId="{0841ABE4-AF5D-1044-B6C6-1382796874DD}" dt="2022-10-20T06:26:24.209" v="73" actId="700"/>
          <ac:spMkLst>
            <pc:docMk/>
            <pc:sldMk cId="3695957762" sldId="954"/>
            <ac:spMk id="2" creationId="{E3327685-B4C1-4186-AB64-641BD4316702}"/>
          </ac:spMkLst>
        </pc:spChg>
        <pc:spChg chg="mod ord">
          <ac:chgData name="FONG Chi Kit Ken" userId="233f042c-09e9-4a0c-9043-d675a582571a" providerId="ADAL" clId="{0841ABE4-AF5D-1044-B6C6-1382796874DD}" dt="2022-10-21T04:34:38.386" v="734" actId="207"/>
          <ac:spMkLst>
            <pc:docMk/>
            <pc:sldMk cId="3695957762" sldId="954"/>
            <ac:spMk id="4" creationId="{BC9A8912-4B45-41DD-827D-9D5F2BCC2EBA}"/>
          </ac:spMkLst>
        </pc:spChg>
        <pc:spChg chg="mod ord">
          <ac:chgData name="FONG Chi Kit Ken" userId="233f042c-09e9-4a0c-9043-d675a582571a" providerId="ADAL" clId="{0841ABE4-AF5D-1044-B6C6-1382796874DD}" dt="2022-10-20T06:26:24.209" v="73" actId="700"/>
          <ac:spMkLst>
            <pc:docMk/>
            <pc:sldMk cId="3695957762" sldId="954"/>
            <ac:spMk id="5" creationId="{AC2EC43B-9DF9-4141-9114-B0907404A0BE}"/>
          </ac:spMkLst>
        </pc:spChg>
        <pc:picChg chg="mod">
          <ac:chgData name="FONG Chi Kit Ken" userId="233f042c-09e9-4a0c-9043-d675a582571a" providerId="ADAL" clId="{0841ABE4-AF5D-1044-B6C6-1382796874DD}" dt="2022-10-20T06:26:45.312" v="76" actId="1076"/>
          <ac:picMkLst>
            <pc:docMk/>
            <pc:sldMk cId="3695957762" sldId="954"/>
            <ac:picMk id="6" creationId="{1E3AF971-C314-455C-91A3-00DEC57C4F36}"/>
          </ac:picMkLst>
        </pc:picChg>
      </pc:sldChg>
      <pc:sldChg chg="delSp modSp add mod setBg delDesignElem chgLayout">
        <pc:chgData name="FONG Chi Kit Ken" userId="233f042c-09e9-4a0c-9043-d675a582571a" providerId="ADAL" clId="{0841ABE4-AF5D-1044-B6C6-1382796874DD}" dt="2022-10-20T06:27:07.730" v="86" actId="1076"/>
        <pc:sldMkLst>
          <pc:docMk/>
          <pc:sldMk cId="334401253" sldId="955"/>
        </pc:sldMkLst>
        <pc:spChg chg="mod ord">
          <ac:chgData name="FONG Chi Kit Ken" userId="233f042c-09e9-4a0c-9043-d675a582571a" providerId="ADAL" clId="{0841ABE4-AF5D-1044-B6C6-1382796874DD}" dt="2022-10-20T06:26:50.902" v="77" actId="700"/>
          <ac:spMkLst>
            <pc:docMk/>
            <pc:sldMk cId="334401253" sldId="955"/>
            <ac:spMk id="5" creationId="{256339E6-8439-436C-B067-8FAD9C06C5BA}"/>
          </ac:spMkLst>
        </pc:spChg>
        <pc:spChg chg="mod ord">
          <ac:chgData name="FONG Chi Kit Ken" userId="233f042c-09e9-4a0c-9043-d675a582571a" providerId="ADAL" clId="{0841ABE4-AF5D-1044-B6C6-1382796874DD}" dt="2022-10-20T06:27:07.730" v="86" actId="1076"/>
          <ac:spMkLst>
            <pc:docMk/>
            <pc:sldMk cId="334401253" sldId="955"/>
            <ac:spMk id="6" creationId="{C2882155-6FD9-4868-BCA5-02C8C26E1C36}"/>
          </ac:spMkLst>
        </pc:spChg>
        <pc:spChg chg="del">
          <ac:chgData name="FONG Chi Kit Ken" userId="233f042c-09e9-4a0c-9043-d675a582571a" providerId="ADAL" clId="{0841ABE4-AF5D-1044-B6C6-1382796874DD}" dt="2022-10-20T06:25:24.498" v="12"/>
          <ac:spMkLst>
            <pc:docMk/>
            <pc:sldMk cId="334401253" sldId="955"/>
            <ac:spMk id="15" creationId="{F6B7BFBD-C488-4B5B-ABE5-8256F3FFB048}"/>
          </ac:spMkLst>
        </pc:spChg>
        <pc:spChg chg="del">
          <ac:chgData name="FONG Chi Kit Ken" userId="233f042c-09e9-4a0c-9043-d675a582571a" providerId="ADAL" clId="{0841ABE4-AF5D-1044-B6C6-1382796874DD}" dt="2022-10-20T06:25:24.498" v="12"/>
          <ac:spMkLst>
            <pc:docMk/>
            <pc:sldMk cId="334401253" sldId="955"/>
            <ac:spMk id="17" creationId="{2BA7674F-A261-445A-AE3A-A0AA30620EC8}"/>
          </ac:spMkLst>
        </pc:spChg>
        <pc:spChg chg="del">
          <ac:chgData name="FONG Chi Kit Ken" userId="233f042c-09e9-4a0c-9043-d675a582571a" providerId="ADAL" clId="{0841ABE4-AF5D-1044-B6C6-1382796874DD}" dt="2022-10-20T06:25:24.498" v="12"/>
          <ac:spMkLst>
            <pc:docMk/>
            <pc:sldMk cId="334401253" sldId="955"/>
            <ac:spMk id="19" creationId="{BA53A58C-A067-4B87-B48C-CB90C1FA0FEE}"/>
          </ac:spMkLst>
        </pc:spChg>
        <pc:grpChg chg="del">
          <ac:chgData name="FONG Chi Kit Ken" userId="233f042c-09e9-4a0c-9043-d675a582571a" providerId="ADAL" clId="{0841ABE4-AF5D-1044-B6C6-1382796874DD}" dt="2022-10-20T06:25:24.498" v="12"/>
          <ac:grpSpMkLst>
            <pc:docMk/>
            <pc:sldMk cId="334401253" sldId="955"/>
            <ac:grpSpMk id="11" creationId="{8C89EA62-F38E-4285-A105-C5E1BD360093}"/>
          </ac:grpSpMkLst>
        </pc:grpChg>
      </pc:sldChg>
      <pc:sldChg chg="addSp delSp modSp add mod modClrScheme chgLayout">
        <pc:chgData name="FONG Chi Kit Ken" userId="233f042c-09e9-4a0c-9043-d675a582571a" providerId="ADAL" clId="{0841ABE4-AF5D-1044-B6C6-1382796874DD}" dt="2022-10-21T04:35:03.243" v="737" actId="207"/>
        <pc:sldMkLst>
          <pc:docMk/>
          <pc:sldMk cId="1955717938" sldId="956"/>
        </pc:sldMkLst>
        <pc:spChg chg="mod ord">
          <ac:chgData name="FONG Chi Kit Ken" userId="233f042c-09e9-4a0c-9043-d675a582571a" providerId="ADAL" clId="{0841ABE4-AF5D-1044-B6C6-1382796874DD}" dt="2022-10-20T06:27:16.777" v="87" actId="700"/>
          <ac:spMkLst>
            <pc:docMk/>
            <pc:sldMk cId="1955717938" sldId="956"/>
            <ac:spMk id="2" creationId="{8F9E705A-461F-4CB4-AF5F-FC3171C83237}"/>
          </ac:spMkLst>
        </pc:spChg>
        <pc:spChg chg="mod ord">
          <ac:chgData name="FONG Chi Kit Ken" userId="233f042c-09e9-4a0c-9043-d675a582571a" providerId="ADAL" clId="{0841ABE4-AF5D-1044-B6C6-1382796874DD}" dt="2022-10-21T04:35:03.243" v="737" actId="207"/>
          <ac:spMkLst>
            <pc:docMk/>
            <pc:sldMk cId="1955717938" sldId="956"/>
            <ac:spMk id="3" creationId="{C4A4F3F9-9147-4AB8-AACB-69ED245F6CAC}"/>
          </ac:spMkLst>
        </pc:spChg>
        <pc:spChg chg="del mod ord">
          <ac:chgData name="FONG Chi Kit Ken" userId="233f042c-09e9-4a0c-9043-d675a582571a" providerId="ADAL" clId="{0841ABE4-AF5D-1044-B6C6-1382796874DD}" dt="2022-10-21T04:00:25.598" v="199" actId="478"/>
          <ac:spMkLst>
            <pc:docMk/>
            <pc:sldMk cId="1955717938" sldId="956"/>
            <ac:spMk id="4" creationId="{DBDB68FE-7DDF-4F16-8729-D8488CEE4763}"/>
          </ac:spMkLst>
        </pc:spChg>
        <pc:spChg chg="mod ord">
          <ac:chgData name="FONG Chi Kit Ken" userId="233f042c-09e9-4a0c-9043-d675a582571a" providerId="ADAL" clId="{0841ABE4-AF5D-1044-B6C6-1382796874DD}" dt="2022-10-20T06:27:16.777" v="87" actId="700"/>
          <ac:spMkLst>
            <pc:docMk/>
            <pc:sldMk cId="1955717938" sldId="956"/>
            <ac:spMk id="5" creationId="{1701F80B-D9E4-4194-976D-F6A6D777AF18}"/>
          </ac:spMkLst>
        </pc:spChg>
        <pc:spChg chg="add mod">
          <ac:chgData name="FONG Chi Kit Ken" userId="233f042c-09e9-4a0c-9043-d675a582571a" providerId="ADAL" clId="{0841ABE4-AF5D-1044-B6C6-1382796874DD}" dt="2022-10-21T04:00:45.121" v="205" actId="2711"/>
          <ac:spMkLst>
            <pc:docMk/>
            <pc:sldMk cId="1955717938" sldId="956"/>
            <ac:spMk id="8" creationId="{C509D5E8-6CBA-18E2-A4D1-ABE4FC71C543}"/>
          </ac:spMkLst>
        </pc:spChg>
        <pc:spChg chg="add mod">
          <ac:chgData name="FONG Chi Kit Ken" userId="233f042c-09e9-4a0c-9043-d675a582571a" providerId="ADAL" clId="{0841ABE4-AF5D-1044-B6C6-1382796874DD}" dt="2022-10-21T04:00:45.121" v="205" actId="2711"/>
          <ac:spMkLst>
            <pc:docMk/>
            <pc:sldMk cId="1955717938" sldId="956"/>
            <ac:spMk id="9" creationId="{4F2CAD17-CE06-D4EB-2543-32168B649724}"/>
          </ac:spMkLst>
        </pc:spChg>
        <pc:picChg chg="mod">
          <ac:chgData name="FONG Chi Kit Ken" userId="233f042c-09e9-4a0c-9043-d675a582571a" providerId="ADAL" clId="{0841ABE4-AF5D-1044-B6C6-1382796874DD}" dt="2022-10-21T04:00:34.366" v="201" actId="1076"/>
          <ac:picMkLst>
            <pc:docMk/>
            <pc:sldMk cId="1955717938" sldId="956"/>
            <ac:picMk id="7" creationId="{7A7AD66B-FDDC-49DC-A9E4-941D790A60F5}"/>
          </ac:picMkLst>
        </pc:picChg>
        <pc:picChg chg="mod">
          <ac:chgData name="FONG Chi Kit Ken" userId="233f042c-09e9-4a0c-9043-d675a582571a" providerId="ADAL" clId="{0841ABE4-AF5D-1044-B6C6-1382796874DD}" dt="2022-10-21T04:00:37.004" v="202" actId="1076"/>
          <ac:picMkLst>
            <pc:docMk/>
            <pc:sldMk cId="1955717938" sldId="956"/>
            <ac:picMk id="12" creationId="{C5C64ADF-C002-4958-9DB8-BC800304A387}"/>
          </ac:picMkLst>
        </pc:picChg>
      </pc:sldChg>
      <pc:sldChg chg="addSp delSp modSp add mod modClrScheme chgLayout">
        <pc:chgData name="FONG Chi Kit Ken" userId="233f042c-09e9-4a0c-9043-d675a582571a" providerId="ADAL" clId="{0841ABE4-AF5D-1044-B6C6-1382796874DD}" dt="2022-10-21T04:04:45.476" v="270" actId="478"/>
        <pc:sldMkLst>
          <pc:docMk/>
          <pc:sldMk cId="0" sldId="957"/>
        </pc:sldMkLst>
        <pc:spChg chg="add del mod ord">
          <ac:chgData name="FONG Chi Kit Ken" userId="233f042c-09e9-4a0c-9043-d675a582571a" providerId="ADAL" clId="{0841ABE4-AF5D-1044-B6C6-1382796874DD}" dt="2022-10-21T04:04:45.476" v="270" actId="478"/>
          <ac:spMkLst>
            <pc:docMk/>
            <pc:sldMk cId="0" sldId="957"/>
            <ac:spMk id="2" creationId="{80DFF801-C5A8-C65F-B74D-9B324D04A3B4}"/>
          </ac:spMkLst>
        </pc:spChg>
        <pc:spChg chg="mod ord">
          <ac:chgData name="FONG Chi Kit Ken" userId="233f042c-09e9-4a0c-9043-d675a582571a" providerId="ADAL" clId="{0841ABE4-AF5D-1044-B6C6-1382796874DD}" dt="2022-10-21T04:04:08.147" v="256" actId="700"/>
          <ac:spMkLst>
            <pc:docMk/>
            <pc:sldMk cId="0" sldId="957"/>
            <ac:spMk id="196" creationId="{00000000-0000-0000-0000-000000000000}"/>
          </ac:spMkLst>
        </pc:spChg>
      </pc:sldChg>
      <pc:sldChg chg="modSp add mod modClrScheme chgLayout">
        <pc:chgData name="FONG Chi Kit Ken" userId="233f042c-09e9-4a0c-9043-d675a582571a" providerId="ADAL" clId="{0841ABE4-AF5D-1044-B6C6-1382796874DD}" dt="2022-10-21T04:38:48.152" v="803" actId="108"/>
        <pc:sldMkLst>
          <pc:docMk/>
          <pc:sldMk cId="0" sldId="958"/>
        </pc:sldMkLst>
        <pc:spChg chg="mod ord">
          <ac:chgData name="FONG Chi Kit Ken" userId="233f042c-09e9-4a0c-9043-d675a582571a" providerId="ADAL" clId="{0841ABE4-AF5D-1044-B6C6-1382796874DD}" dt="2022-10-21T04:04:08.147" v="256" actId="700"/>
          <ac:spMkLst>
            <pc:docMk/>
            <pc:sldMk cId="0" sldId="958"/>
            <ac:spMk id="213" creationId="{00000000-0000-0000-0000-000000000000}"/>
          </ac:spMkLst>
        </pc:spChg>
        <pc:spChg chg="mod ord">
          <ac:chgData name="FONG Chi Kit Ken" userId="233f042c-09e9-4a0c-9043-d675a582571a" providerId="ADAL" clId="{0841ABE4-AF5D-1044-B6C6-1382796874DD}" dt="2022-10-21T04:38:48.152" v="803" actId="108"/>
          <ac:spMkLst>
            <pc:docMk/>
            <pc:sldMk cId="0" sldId="958"/>
            <ac:spMk id="214" creationId="{00000000-0000-0000-0000-000000000000}"/>
          </ac:spMkLst>
        </pc:spChg>
      </pc:sldChg>
      <pc:sldChg chg="modSp add mod modClrScheme chgLayout">
        <pc:chgData name="FONG Chi Kit Ken" userId="233f042c-09e9-4a0c-9043-d675a582571a" providerId="ADAL" clId="{0841ABE4-AF5D-1044-B6C6-1382796874DD}" dt="2022-10-21T04:39:05.403" v="810" actId="108"/>
        <pc:sldMkLst>
          <pc:docMk/>
          <pc:sldMk cId="0" sldId="959"/>
        </pc:sldMkLst>
        <pc:spChg chg="mod ord">
          <ac:chgData name="FONG Chi Kit Ken" userId="233f042c-09e9-4a0c-9043-d675a582571a" providerId="ADAL" clId="{0841ABE4-AF5D-1044-B6C6-1382796874DD}" dt="2022-10-21T04:04:08.147" v="256" actId="700"/>
          <ac:spMkLst>
            <pc:docMk/>
            <pc:sldMk cId="0" sldId="959"/>
            <ac:spMk id="227" creationId="{00000000-0000-0000-0000-000000000000}"/>
          </ac:spMkLst>
        </pc:spChg>
        <pc:spChg chg="mod ord">
          <ac:chgData name="FONG Chi Kit Ken" userId="233f042c-09e9-4a0c-9043-d675a582571a" providerId="ADAL" clId="{0841ABE4-AF5D-1044-B6C6-1382796874DD}" dt="2022-10-21T04:39:05.403" v="810" actId="108"/>
          <ac:spMkLst>
            <pc:docMk/>
            <pc:sldMk cId="0" sldId="959"/>
            <ac:spMk id="228" creationId="{00000000-0000-0000-0000-000000000000}"/>
          </ac:spMkLst>
        </pc:spChg>
        <pc:spChg chg="mod">
          <ac:chgData name="FONG Chi Kit Ken" userId="233f042c-09e9-4a0c-9043-d675a582571a" providerId="ADAL" clId="{0841ABE4-AF5D-1044-B6C6-1382796874DD}" dt="2022-10-21T04:04:35.985" v="268" actId="1076"/>
          <ac:spMkLst>
            <pc:docMk/>
            <pc:sldMk cId="0" sldId="959"/>
            <ac:spMk id="229" creationId="{00000000-0000-0000-0000-000000000000}"/>
          </ac:spMkLst>
        </pc:spChg>
      </pc:sldChg>
      <pc:sldChg chg="modSp add mod modClrScheme chgLayout">
        <pc:chgData name="FONG Chi Kit Ken" userId="233f042c-09e9-4a0c-9043-d675a582571a" providerId="ADAL" clId="{0841ABE4-AF5D-1044-B6C6-1382796874DD}" dt="2022-10-21T04:39:26.523" v="814" actId="108"/>
        <pc:sldMkLst>
          <pc:docMk/>
          <pc:sldMk cId="1451614194" sldId="960"/>
        </pc:sldMkLst>
        <pc:spChg chg="mod ord">
          <ac:chgData name="FONG Chi Kit Ken" userId="233f042c-09e9-4a0c-9043-d675a582571a" providerId="ADAL" clId="{0841ABE4-AF5D-1044-B6C6-1382796874DD}" dt="2022-10-21T04:04:08.147" v="256" actId="700"/>
          <ac:spMkLst>
            <pc:docMk/>
            <pc:sldMk cId="1451614194" sldId="960"/>
            <ac:spMk id="4" creationId="{C48D3ABB-85F7-42F0-9A1E-6E0953FB4545}"/>
          </ac:spMkLst>
        </pc:spChg>
        <pc:spChg chg="mod ord">
          <ac:chgData name="FONG Chi Kit Ken" userId="233f042c-09e9-4a0c-9043-d675a582571a" providerId="ADAL" clId="{0841ABE4-AF5D-1044-B6C6-1382796874DD}" dt="2022-10-21T04:04:19.508" v="266" actId="20577"/>
          <ac:spMkLst>
            <pc:docMk/>
            <pc:sldMk cId="1451614194" sldId="960"/>
            <ac:spMk id="5" creationId="{18D62A49-0334-4A9A-9BB8-B6EEDB1052E3}"/>
          </ac:spMkLst>
        </pc:spChg>
        <pc:spChg chg="mod ord">
          <ac:chgData name="FONG Chi Kit Ken" userId="233f042c-09e9-4a0c-9043-d675a582571a" providerId="ADAL" clId="{0841ABE4-AF5D-1044-B6C6-1382796874DD}" dt="2022-10-21T04:39:26.523" v="814" actId="108"/>
          <ac:spMkLst>
            <pc:docMk/>
            <pc:sldMk cId="1451614194" sldId="960"/>
            <ac:spMk id="6" creationId="{E158BA4E-0F85-4077-8DD2-48E71BB38002}"/>
          </ac:spMkLst>
        </pc:spChg>
      </pc:sldChg>
      <pc:sldChg chg="delSp modSp add mod setBg delDesignElem chgLayout">
        <pc:chgData name="FONG Chi Kit Ken" userId="233f042c-09e9-4a0c-9043-d675a582571a" providerId="ADAL" clId="{0841ABE4-AF5D-1044-B6C6-1382796874DD}" dt="2022-10-21T04:05:14.244" v="275" actId="1076"/>
        <pc:sldMkLst>
          <pc:docMk/>
          <pc:sldMk cId="872944340" sldId="961"/>
        </pc:sldMkLst>
        <pc:spChg chg="mod ord">
          <ac:chgData name="FONG Chi Kit Ken" userId="233f042c-09e9-4a0c-9043-d675a582571a" providerId="ADAL" clId="{0841ABE4-AF5D-1044-B6C6-1382796874DD}" dt="2022-10-21T04:05:14.244" v="275" actId="1076"/>
          <ac:spMkLst>
            <pc:docMk/>
            <pc:sldMk cId="872944340" sldId="961"/>
            <ac:spMk id="2" creationId="{2400E489-296B-4F0C-96C7-5680D236A153}"/>
          </ac:spMkLst>
        </pc:spChg>
        <pc:spChg chg="mod ord">
          <ac:chgData name="FONG Chi Kit Ken" userId="233f042c-09e9-4a0c-9043-d675a582571a" providerId="ADAL" clId="{0841ABE4-AF5D-1044-B6C6-1382796874DD}" dt="2022-10-21T04:05:05.300" v="272" actId="700"/>
          <ac:spMkLst>
            <pc:docMk/>
            <pc:sldMk cId="872944340" sldId="961"/>
            <ac:spMk id="4" creationId="{EF8DEE40-5674-4FB1-9368-975108E2ADD6}"/>
          </ac:spMkLst>
        </pc:spChg>
        <pc:spChg chg="del">
          <ac:chgData name="FONG Chi Kit Ken" userId="233f042c-09e9-4a0c-9043-d675a582571a" providerId="ADAL" clId="{0841ABE4-AF5D-1044-B6C6-1382796874DD}" dt="2022-10-20T06:25:24.498" v="12"/>
          <ac:spMkLst>
            <pc:docMk/>
            <pc:sldMk cId="872944340" sldId="961"/>
            <ac:spMk id="16" creationId="{F6B7BFBD-C488-4B5B-ABE5-8256F3FFB048}"/>
          </ac:spMkLst>
        </pc:spChg>
        <pc:spChg chg="del">
          <ac:chgData name="FONG Chi Kit Ken" userId="233f042c-09e9-4a0c-9043-d675a582571a" providerId="ADAL" clId="{0841ABE4-AF5D-1044-B6C6-1382796874DD}" dt="2022-10-20T06:25:24.498" v="12"/>
          <ac:spMkLst>
            <pc:docMk/>
            <pc:sldMk cId="872944340" sldId="961"/>
            <ac:spMk id="18" creationId="{2BA7674F-A261-445A-AE3A-A0AA30620EC8}"/>
          </ac:spMkLst>
        </pc:spChg>
        <pc:spChg chg="del">
          <ac:chgData name="FONG Chi Kit Ken" userId="233f042c-09e9-4a0c-9043-d675a582571a" providerId="ADAL" clId="{0841ABE4-AF5D-1044-B6C6-1382796874DD}" dt="2022-10-20T06:25:24.498" v="12"/>
          <ac:spMkLst>
            <pc:docMk/>
            <pc:sldMk cId="872944340" sldId="961"/>
            <ac:spMk id="20" creationId="{BA53A58C-A067-4B87-B48C-CB90C1FA0FEE}"/>
          </ac:spMkLst>
        </pc:spChg>
        <pc:grpChg chg="del">
          <ac:chgData name="FONG Chi Kit Ken" userId="233f042c-09e9-4a0c-9043-d675a582571a" providerId="ADAL" clId="{0841ABE4-AF5D-1044-B6C6-1382796874DD}" dt="2022-10-20T06:25:24.498" v="12"/>
          <ac:grpSpMkLst>
            <pc:docMk/>
            <pc:sldMk cId="872944340" sldId="961"/>
            <ac:grpSpMk id="12" creationId="{8C89EA62-F38E-4285-A105-C5E1BD360093}"/>
          </ac:grpSpMkLst>
        </pc:grpChg>
      </pc:sldChg>
      <pc:sldChg chg="modSp add mod modClrScheme chgLayout">
        <pc:chgData name="FONG Chi Kit Ken" userId="233f042c-09e9-4a0c-9043-d675a582571a" providerId="ADAL" clId="{0841ABE4-AF5D-1044-B6C6-1382796874DD}" dt="2022-10-21T04:40:00.889" v="823" actId="108"/>
        <pc:sldMkLst>
          <pc:docMk/>
          <pc:sldMk cId="897596560" sldId="962"/>
        </pc:sldMkLst>
        <pc:spChg chg="mod">
          <ac:chgData name="FONG Chi Kit Ken" userId="233f042c-09e9-4a0c-9043-d675a582571a" providerId="ADAL" clId="{0841ABE4-AF5D-1044-B6C6-1382796874DD}" dt="2022-10-21T04:06:08.685" v="287" actId="1076"/>
          <ac:spMkLst>
            <pc:docMk/>
            <pc:sldMk cId="897596560" sldId="962"/>
            <ac:spMk id="2" creationId="{53ED5504-0964-4431-81ED-9AA026CD958B}"/>
          </ac:spMkLst>
        </pc:spChg>
        <pc:spChg chg="mod ord">
          <ac:chgData name="FONG Chi Kit Ken" userId="233f042c-09e9-4a0c-9043-d675a582571a" providerId="ADAL" clId="{0841ABE4-AF5D-1044-B6C6-1382796874DD}" dt="2022-10-21T04:05:21.540" v="276" actId="700"/>
          <ac:spMkLst>
            <pc:docMk/>
            <pc:sldMk cId="897596560" sldId="962"/>
            <ac:spMk id="4" creationId="{7E93F6E0-CE21-46A7-942A-441EB1036AB0}"/>
          </ac:spMkLst>
        </pc:spChg>
        <pc:spChg chg="mod ord">
          <ac:chgData name="FONG Chi Kit Ken" userId="233f042c-09e9-4a0c-9043-d675a582571a" providerId="ADAL" clId="{0841ABE4-AF5D-1044-B6C6-1382796874DD}" dt="2022-10-21T04:05:21.540" v="276" actId="700"/>
          <ac:spMkLst>
            <pc:docMk/>
            <pc:sldMk cId="897596560" sldId="962"/>
            <ac:spMk id="5" creationId="{2873F15A-2560-4397-BE02-1238DB439942}"/>
          </ac:spMkLst>
        </pc:spChg>
        <pc:spChg chg="mod ord">
          <ac:chgData name="FONG Chi Kit Ken" userId="233f042c-09e9-4a0c-9043-d675a582571a" providerId="ADAL" clId="{0841ABE4-AF5D-1044-B6C6-1382796874DD}" dt="2022-10-21T04:39:56.984" v="821" actId="108"/>
          <ac:spMkLst>
            <pc:docMk/>
            <pc:sldMk cId="897596560" sldId="962"/>
            <ac:spMk id="6" creationId="{EC25A909-3588-441F-9796-DA65720FD835}"/>
          </ac:spMkLst>
        </pc:spChg>
        <pc:spChg chg="mod ord">
          <ac:chgData name="FONG Chi Kit Ken" userId="233f042c-09e9-4a0c-9043-d675a582571a" providerId="ADAL" clId="{0841ABE4-AF5D-1044-B6C6-1382796874DD}" dt="2022-10-21T04:40:00.889" v="823" actId="108"/>
          <ac:spMkLst>
            <pc:docMk/>
            <pc:sldMk cId="897596560" sldId="962"/>
            <ac:spMk id="7" creationId="{21F13D79-085B-4F4B-9194-FA8DFBF9DE85}"/>
          </ac:spMkLst>
        </pc:spChg>
        <pc:spChg chg="mod">
          <ac:chgData name="FONG Chi Kit Ken" userId="233f042c-09e9-4a0c-9043-d675a582571a" providerId="ADAL" clId="{0841ABE4-AF5D-1044-B6C6-1382796874DD}" dt="2022-10-21T04:06:08.685" v="287" actId="1076"/>
          <ac:spMkLst>
            <pc:docMk/>
            <pc:sldMk cId="897596560" sldId="962"/>
            <ac:spMk id="9" creationId="{12BA9F88-B988-4FBF-9485-2CDB7DF0CE27}"/>
          </ac:spMkLst>
        </pc:spChg>
        <pc:spChg chg="mod">
          <ac:chgData name="FONG Chi Kit Ken" userId="233f042c-09e9-4a0c-9043-d675a582571a" providerId="ADAL" clId="{0841ABE4-AF5D-1044-B6C6-1382796874DD}" dt="2022-10-21T04:06:08.685" v="287" actId="1076"/>
          <ac:spMkLst>
            <pc:docMk/>
            <pc:sldMk cId="897596560" sldId="962"/>
            <ac:spMk id="10" creationId="{B86E64FB-31E2-47B3-B9E2-664DCDEA3924}"/>
          </ac:spMkLst>
        </pc:spChg>
      </pc:sldChg>
      <pc:sldChg chg="modSp add mod modClrScheme chgLayout">
        <pc:chgData name="FONG Chi Kit Ken" userId="233f042c-09e9-4a0c-9043-d675a582571a" providerId="ADAL" clId="{0841ABE4-AF5D-1044-B6C6-1382796874DD}" dt="2022-10-21T04:40:25.876" v="830" actId="108"/>
        <pc:sldMkLst>
          <pc:docMk/>
          <pc:sldMk cId="0" sldId="963"/>
        </pc:sldMkLst>
        <pc:spChg chg="mod ord">
          <ac:chgData name="FONG Chi Kit Ken" userId="233f042c-09e9-4a0c-9043-d675a582571a" providerId="ADAL" clId="{0841ABE4-AF5D-1044-B6C6-1382796874DD}" dt="2022-10-21T04:05:21.540" v="276" actId="700"/>
          <ac:spMkLst>
            <pc:docMk/>
            <pc:sldMk cId="0" sldId="963"/>
            <ac:spMk id="234" creationId="{00000000-0000-0000-0000-000000000000}"/>
          </ac:spMkLst>
        </pc:spChg>
        <pc:spChg chg="mod ord">
          <ac:chgData name="FONG Chi Kit Ken" userId="233f042c-09e9-4a0c-9043-d675a582571a" providerId="ADAL" clId="{0841ABE4-AF5D-1044-B6C6-1382796874DD}" dt="2022-10-21T04:40:25.876" v="830" actId="108"/>
          <ac:spMkLst>
            <pc:docMk/>
            <pc:sldMk cId="0" sldId="963"/>
            <ac:spMk id="235" creationId="{00000000-0000-0000-0000-000000000000}"/>
          </ac:spMkLst>
        </pc:spChg>
      </pc:sldChg>
      <pc:sldChg chg="addSp delSp modSp add mod modClrScheme chgLayout">
        <pc:chgData name="FONG Chi Kit Ken" userId="233f042c-09e9-4a0c-9043-d675a582571a" providerId="ADAL" clId="{0841ABE4-AF5D-1044-B6C6-1382796874DD}" dt="2022-10-21T04:07:39.213" v="294" actId="14100"/>
        <pc:sldMkLst>
          <pc:docMk/>
          <pc:sldMk cId="1057049350" sldId="964"/>
        </pc:sldMkLst>
        <pc:spChg chg="add del mod ord">
          <ac:chgData name="FONG Chi Kit Ken" userId="233f042c-09e9-4a0c-9043-d675a582571a" providerId="ADAL" clId="{0841ABE4-AF5D-1044-B6C6-1382796874DD}" dt="2022-10-21T04:07:36.189" v="293" actId="478"/>
          <ac:spMkLst>
            <pc:docMk/>
            <pc:sldMk cId="1057049350" sldId="964"/>
            <ac:spMk id="2" creationId="{893A46FF-72ED-C0FE-9428-2FBD6C2C0DA1}"/>
          </ac:spMkLst>
        </pc:spChg>
        <pc:spChg chg="mod ord">
          <ac:chgData name="FONG Chi Kit Ken" userId="233f042c-09e9-4a0c-9043-d675a582571a" providerId="ADAL" clId="{0841ABE4-AF5D-1044-B6C6-1382796874DD}" dt="2022-10-21T04:07:39.213" v="294" actId="14100"/>
          <ac:spMkLst>
            <pc:docMk/>
            <pc:sldMk cId="1057049350" sldId="964"/>
            <ac:spMk id="196" creationId="{00000000-0000-0000-0000-000000000000}"/>
          </ac:spMkLst>
        </pc:spChg>
      </pc:sldChg>
      <pc:sldChg chg="addSp delSp modSp add mod modClrScheme chgLayout">
        <pc:chgData name="FONG Chi Kit Ken" userId="233f042c-09e9-4a0c-9043-d675a582571a" providerId="ADAL" clId="{0841ABE4-AF5D-1044-B6C6-1382796874DD}" dt="2022-10-21T04:07:44.456" v="295" actId="478"/>
        <pc:sldMkLst>
          <pc:docMk/>
          <pc:sldMk cId="0" sldId="965"/>
        </pc:sldMkLst>
        <pc:spChg chg="add del mod ord">
          <ac:chgData name="FONG Chi Kit Ken" userId="233f042c-09e9-4a0c-9043-d675a582571a" providerId="ADAL" clId="{0841ABE4-AF5D-1044-B6C6-1382796874DD}" dt="2022-10-21T04:07:44.456" v="295" actId="478"/>
          <ac:spMkLst>
            <pc:docMk/>
            <pc:sldMk cId="0" sldId="965"/>
            <ac:spMk id="2" creationId="{4FD385C5-191C-E2A1-E988-DFBA14B1862A}"/>
          </ac:spMkLst>
        </pc:spChg>
        <pc:spChg chg="mod ord">
          <ac:chgData name="FONG Chi Kit Ken" userId="233f042c-09e9-4a0c-9043-d675a582571a" providerId="ADAL" clId="{0841ABE4-AF5D-1044-B6C6-1382796874DD}" dt="2022-10-21T04:05:21.540" v="276" actId="700"/>
          <ac:spMkLst>
            <pc:docMk/>
            <pc:sldMk cId="0" sldId="965"/>
            <ac:spMk id="248" creationId="{00000000-0000-0000-0000-000000000000}"/>
          </ac:spMkLst>
        </pc:spChg>
      </pc:sldChg>
      <pc:sldChg chg="modSp add mod modClrScheme chgLayout">
        <pc:chgData name="FONG Chi Kit Ken" userId="233f042c-09e9-4a0c-9043-d675a582571a" providerId="ADAL" clId="{0841ABE4-AF5D-1044-B6C6-1382796874DD}" dt="2022-10-21T04:41:25.021" v="839" actId="108"/>
        <pc:sldMkLst>
          <pc:docMk/>
          <pc:sldMk cId="2483972044" sldId="966"/>
        </pc:sldMkLst>
        <pc:spChg chg="mod ord">
          <ac:chgData name="FONG Chi Kit Ken" userId="233f042c-09e9-4a0c-9043-d675a582571a" providerId="ADAL" clId="{0841ABE4-AF5D-1044-B6C6-1382796874DD}" dt="2022-10-21T04:05:21.540" v="276" actId="700"/>
          <ac:spMkLst>
            <pc:docMk/>
            <pc:sldMk cId="2483972044" sldId="966"/>
            <ac:spMk id="4" creationId="{C48D3ABB-85F7-42F0-9A1E-6E0953FB4545}"/>
          </ac:spMkLst>
        </pc:spChg>
        <pc:spChg chg="mod ord">
          <ac:chgData name="FONG Chi Kit Ken" userId="233f042c-09e9-4a0c-9043-d675a582571a" providerId="ADAL" clId="{0841ABE4-AF5D-1044-B6C6-1382796874DD}" dt="2022-10-21T04:07:51.004" v="302" actId="20577"/>
          <ac:spMkLst>
            <pc:docMk/>
            <pc:sldMk cId="2483972044" sldId="966"/>
            <ac:spMk id="5" creationId="{18D62A49-0334-4A9A-9BB8-B6EEDB1052E3}"/>
          </ac:spMkLst>
        </pc:spChg>
        <pc:spChg chg="mod ord">
          <ac:chgData name="FONG Chi Kit Ken" userId="233f042c-09e9-4a0c-9043-d675a582571a" providerId="ADAL" clId="{0841ABE4-AF5D-1044-B6C6-1382796874DD}" dt="2022-10-21T04:41:25.021" v="839" actId="108"/>
          <ac:spMkLst>
            <pc:docMk/>
            <pc:sldMk cId="2483972044" sldId="966"/>
            <ac:spMk id="6" creationId="{E158BA4E-0F85-4077-8DD2-48E71BB38002}"/>
          </ac:spMkLst>
        </pc:spChg>
      </pc:sldChg>
      <pc:sldChg chg="delSp modSp add mod setBg delDesignElem chgLayout">
        <pc:chgData name="FONG Chi Kit Ken" userId="233f042c-09e9-4a0c-9043-d675a582571a" providerId="ADAL" clId="{0841ABE4-AF5D-1044-B6C6-1382796874DD}" dt="2022-10-21T04:08:10.388" v="311" actId="1076"/>
        <pc:sldMkLst>
          <pc:docMk/>
          <pc:sldMk cId="830166752" sldId="967"/>
        </pc:sldMkLst>
        <pc:spChg chg="mod ord">
          <ac:chgData name="FONG Chi Kit Ken" userId="233f042c-09e9-4a0c-9043-d675a582571a" providerId="ADAL" clId="{0841ABE4-AF5D-1044-B6C6-1382796874DD}" dt="2022-10-21T04:08:10.388" v="311" actId="1076"/>
          <ac:spMkLst>
            <pc:docMk/>
            <pc:sldMk cId="830166752" sldId="967"/>
            <ac:spMk id="2" creationId="{2400E489-296B-4F0C-96C7-5680D236A153}"/>
          </ac:spMkLst>
        </pc:spChg>
        <pc:spChg chg="mod ord">
          <ac:chgData name="FONG Chi Kit Ken" userId="233f042c-09e9-4a0c-9043-d675a582571a" providerId="ADAL" clId="{0841ABE4-AF5D-1044-B6C6-1382796874DD}" dt="2022-10-21T04:07:58.057" v="303" actId="700"/>
          <ac:spMkLst>
            <pc:docMk/>
            <pc:sldMk cId="830166752" sldId="967"/>
            <ac:spMk id="4" creationId="{EF8DEE40-5674-4FB1-9368-975108E2ADD6}"/>
          </ac:spMkLst>
        </pc:spChg>
        <pc:spChg chg="del">
          <ac:chgData name="FONG Chi Kit Ken" userId="233f042c-09e9-4a0c-9043-d675a582571a" providerId="ADAL" clId="{0841ABE4-AF5D-1044-B6C6-1382796874DD}" dt="2022-10-20T06:25:24.498" v="12"/>
          <ac:spMkLst>
            <pc:docMk/>
            <pc:sldMk cId="830166752" sldId="967"/>
            <ac:spMk id="16" creationId="{F6B7BFBD-C488-4B5B-ABE5-8256F3FFB048}"/>
          </ac:spMkLst>
        </pc:spChg>
        <pc:spChg chg="del">
          <ac:chgData name="FONG Chi Kit Ken" userId="233f042c-09e9-4a0c-9043-d675a582571a" providerId="ADAL" clId="{0841ABE4-AF5D-1044-B6C6-1382796874DD}" dt="2022-10-20T06:25:24.498" v="12"/>
          <ac:spMkLst>
            <pc:docMk/>
            <pc:sldMk cId="830166752" sldId="967"/>
            <ac:spMk id="18" creationId="{2BA7674F-A261-445A-AE3A-A0AA30620EC8}"/>
          </ac:spMkLst>
        </pc:spChg>
        <pc:spChg chg="del">
          <ac:chgData name="FONG Chi Kit Ken" userId="233f042c-09e9-4a0c-9043-d675a582571a" providerId="ADAL" clId="{0841ABE4-AF5D-1044-B6C6-1382796874DD}" dt="2022-10-20T06:25:24.498" v="12"/>
          <ac:spMkLst>
            <pc:docMk/>
            <pc:sldMk cId="830166752" sldId="967"/>
            <ac:spMk id="20" creationId="{BA53A58C-A067-4B87-B48C-CB90C1FA0FEE}"/>
          </ac:spMkLst>
        </pc:spChg>
        <pc:grpChg chg="del">
          <ac:chgData name="FONG Chi Kit Ken" userId="233f042c-09e9-4a0c-9043-d675a582571a" providerId="ADAL" clId="{0841ABE4-AF5D-1044-B6C6-1382796874DD}" dt="2022-10-20T06:25:24.498" v="12"/>
          <ac:grpSpMkLst>
            <pc:docMk/>
            <pc:sldMk cId="830166752" sldId="967"/>
            <ac:grpSpMk id="12" creationId="{8C89EA62-F38E-4285-A105-C5E1BD360093}"/>
          </ac:grpSpMkLst>
        </pc:grpChg>
      </pc:sldChg>
      <pc:sldChg chg="modSp add mod modClrScheme chgLayout">
        <pc:chgData name="FONG Chi Kit Ken" userId="233f042c-09e9-4a0c-9043-d675a582571a" providerId="ADAL" clId="{0841ABE4-AF5D-1044-B6C6-1382796874DD}" dt="2022-10-21T04:41:40.421" v="841" actId="108"/>
        <pc:sldMkLst>
          <pc:docMk/>
          <pc:sldMk cId="0" sldId="968"/>
        </pc:sldMkLst>
        <pc:spChg chg="mod ord">
          <ac:chgData name="FONG Chi Kit Ken" userId="233f042c-09e9-4a0c-9043-d675a582571a" providerId="ADAL" clId="{0841ABE4-AF5D-1044-B6C6-1382796874DD}" dt="2022-10-21T04:08:17.765" v="312" actId="700"/>
          <ac:spMkLst>
            <pc:docMk/>
            <pc:sldMk cId="0" sldId="968"/>
            <ac:spMk id="256" creationId="{00000000-0000-0000-0000-000000000000}"/>
          </ac:spMkLst>
        </pc:spChg>
        <pc:spChg chg="mod ord">
          <ac:chgData name="FONG Chi Kit Ken" userId="233f042c-09e9-4a0c-9043-d675a582571a" providerId="ADAL" clId="{0841ABE4-AF5D-1044-B6C6-1382796874DD}" dt="2022-10-21T04:41:40.421" v="841" actId="108"/>
          <ac:spMkLst>
            <pc:docMk/>
            <pc:sldMk cId="0" sldId="968"/>
            <ac:spMk id="257" creationId="{00000000-0000-0000-0000-000000000000}"/>
          </ac:spMkLst>
        </pc:spChg>
      </pc:sldChg>
      <pc:sldChg chg="modSp add mod modClrScheme chgLayout">
        <pc:chgData name="FONG Chi Kit Ken" userId="233f042c-09e9-4a0c-9043-d675a582571a" providerId="ADAL" clId="{0841ABE4-AF5D-1044-B6C6-1382796874DD}" dt="2022-10-21T04:41:49.846" v="843" actId="108"/>
        <pc:sldMkLst>
          <pc:docMk/>
          <pc:sldMk cId="2722733351" sldId="969"/>
        </pc:sldMkLst>
        <pc:spChg chg="mod ord">
          <ac:chgData name="FONG Chi Kit Ken" userId="233f042c-09e9-4a0c-9043-d675a582571a" providerId="ADAL" clId="{0841ABE4-AF5D-1044-B6C6-1382796874DD}" dt="2022-10-21T04:08:17.765" v="312" actId="700"/>
          <ac:spMkLst>
            <pc:docMk/>
            <pc:sldMk cId="2722733351" sldId="969"/>
            <ac:spMk id="256" creationId="{00000000-0000-0000-0000-000000000000}"/>
          </ac:spMkLst>
        </pc:spChg>
        <pc:spChg chg="mod ord">
          <ac:chgData name="FONG Chi Kit Ken" userId="233f042c-09e9-4a0c-9043-d675a582571a" providerId="ADAL" clId="{0841ABE4-AF5D-1044-B6C6-1382796874DD}" dt="2022-10-21T04:41:49.846" v="843" actId="108"/>
          <ac:spMkLst>
            <pc:docMk/>
            <pc:sldMk cId="2722733351" sldId="969"/>
            <ac:spMk id="257" creationId="{00000000-0000-0000-0000-000000000000}"/>
          </ac:spMkLst>
        </pc:spChg>
        <pc:spChg chg="mod">
          <ac:chgData name="FONG Chi Kit Ken" userId="233f042c-09e9-4a0c-9043-d675a582571a" providerId="ADAL" clId="{0841ABE4-AF5D-1044-B6C6-1382796874DD}" dt="2022-10-21T04:08:49.390" v="316" actId="1076"/>
          <ac:spMkLst>
            <pc:docMk/>
            <pc:sldMk cId="2722733351" sldId="969"/>
            <ac:spMk id="258" creationId="{00000000-0000-0000-0000-000000000000}"/>
          </ac:spMkLst>
        </pc:spChg>
      </pc:sldChg>
      <pc:sldChg chg="modSp add mod modClrScheme chgLayout">
        <pc:chgData name="FONG Chi Kit Ken" userId="233f042c-09e9-4a0c-9043-d675a582571a" providerId="ADAL" clId="{0841ABE4-AF5D-1044-B6C6-1382796874DD}" dt="2022-10-21T04:42:16.131" v="853" actId="207"/>
        <pc:sldMkLst>
          <pc:docMk/>
          <pc:sldMk cId="0" sldId="970"/>
        </pc:sldMkLst>
        <pc:spChg chg="mod ord">
          <ac:chgData name="FONG Chi Kit Ken" userId="233f042c-09e9-4a0c-9043-d675a582571a" providerId="ADAL" clId="{0841ABE4-AF5D-1044-B6C6-1382796874DD}" dt="2022-10-21T04:08:17.765" v="312" actId="700"/>
          <ac:spMkLst>
            <pc:docMk/>
            <pc:sldMk cId="0" sldId="970"/>
            <ac:spMk id="284" creationId="{00000000-0000-0000-0000-000000000000}"/>
          </ac:spMkLst>
        </pc:spChg>
        <pc:spChg chg="mod ord">
          <ac:chgData name="FONG Chi Kit Ken" userId="233f042c-09e9-4a0c-9043-d675a582571a" providerId="ADAL" clId="{0841ABE4-AF5D-1044-B6C6-1382796874DD}" dt="2022-10-21T04:42:16.131" v="853" actId="207"/>
          <ac:spMkLst>
            <pc:docMk/>
            <pc:sldMk cId="0" sldId="970"/>
            <ac:spMk id="285" creationId="{00000000-0000-0000-0000-000000000000}"/>
          </ac:spMkLst>
        </pc:spChg>
        <pc:spChg chg="mod">
          <ac:chgData name="FONG Chi Kit Ken" userId="233f042c-09e9-4a0c-9043-d675a582571a" providerId="ADAL" clId="{0841ABE4-AF5D-1044-B6C6-1382796874DD}" dt="2022-10-21T04:08:31.851" v="315" actId="1076"/>
          <ac:spMkLst>
            <pc:docMk/>
            <pc:sldMk cId="0" sldId="970"/>
            <ac:spMk id="286" creationId="{00000000-0000-0000-0000-000000000000}"/>
          </ac:spMkLst>
        </pc:spChg>
      </pc:sldChg>
      <pc:sldChg chg="modSp add mod modClrScheme chgLayout">
        <pc:chgData name="FONG Chi Kit Ken" userId="233f042c-09e9-4a0c-9043-d675a582571a" providerId="ADAL" clId="{0841ABE4-AF5D-1044-B6C6-1382796874DD}" dt="2022-10-21T04:42:23.501" v="854" actId="108"/>
        <pc:sldMkLst>
          <pc:docMk/>
          <pc:sldMk cId="3242869292" sldId="971"/>
        </pc:sldMkLst>
        <pc:spChg chg="mod ord">
          <ac:chgData name="FONG Chi Kit Ken" userId="233f042c-09e9-4a0c-9043-d675a582571a" providerId="ADAL" clId="{0841ABE4-AF5D-1044-B6C6-1382796874DD}" dt="2022-10-21T04:08:17.765" v="312" actId="700"/>
          <ac:spMkLst>
            <pc:docMk/>
            <pc:sldMk cId="3242869292" sldId="971"/>
            <ac:spMk id="4" creationId="{C48D3ABB-85F7-42F0-9A1E-6E0953FB4545}"/>
          </ac:spMkLst>
        </pc:spChg>
        <pc:spChg chg="mod ord">
          <ac:chgData name="FONG Chi Kit Ken" userId="233f042c-09e9-4a0c-9043-d675a582571a" providerId="ADAL" clId="{0841ABE4-AF5D-1044-B6C6-1382796874DD}" dt="2022-10-21T04:08:17.765" v="312" actId="700"/>
          <ac:spMkLst>
            <pc:docMk/>
            <pc:sldMk cId="3242869292" sldId="971"/>
            <ac:spMk id="5" creationId="{18D62A49-0334-4A9A-9BB8-B6EEDB1052E3}"/>
          </ac:spMkLst>
        </pc:spChg>
        <pc:spChg chg="mod ord">
          <ac:chgData name="FONG Chi Kit Ken" userId="233f042c-09e9-4a0c-9043-d675a582571a" providerId="ADAL" clId="{0841ABE4-AF5D-1044-B6C6-1382796874DD}" dt="2022-10-21T04:42:23.501" v="854" actId="108"/>
          <ac:spMkLst>
            <pc:docMk/>
            <pc:sldMk cId="3242869292" sldId="971"/>
            <ac:spMk id="6" creationId="{E158BA4E-0F85-4077-8DD2-48E71BB38002}"/>
          </ac:spMkLst>
        </pc:spChg>
      </pc:sldChg>
      <pc:sldChg chg="delSp modSp add mod setBg delDesignElem chgLayout">
        <pc:chgData name="FONG Chi Kit Ken" userId="233f042c-09e9-4a0c-9043-d675a582571a" providerId="ADAL" clId="{0841ABE4-AF5D-1044-B6C6-1382796874DD}" dt="2022-10-21T04:09:06.410" v="321" actId="1076"/>
        <pc:sldMkLst>
          <pc:docMk/>
          <pc:sldMk cId="646321907" sldId="972"/>
        </pc:sldMkLst>
        <pc:spChg chg="mod ord">
          <ac:chgData name="FONG Chi Kit Ken" userId="233f042c-09e9-4a0c-9043-d675a582571a" providerId="ADAL" clId="{0841ABE4-AF5D-1044-B6C6-1382796874DD}" dt="2022-10-21T04:09:06.410" v="321" actId="1076"/>
          <ac:spMkLst>
            <pc:docMk/>
            <pc:sldMk cId="646321907" sldId="972"/>
            <ac:spMk id="2" creationId="{2400E489-296B-4F0C-96C7-5680D236A153}"/>
          </ac:spMkLst>
        </pc:spChg>
        <pc:spChg chg="mod ord">
          <ac:chgData name="FONG Chi Kit Ken" userId="233f042c-09e9-4a0c-9043-d675a582571a" providerId="ADAL" clId="{0841ABE4-AF5D-1044-B6C6-1382796874DD}" dt="2022-10-21T04:08:55.426" v="317" actId="700"/>
          <ac:spMkLst>
            <pc:docMk/>
            <pc:sldMk cId="646321907" sldId="972"/>
            <ac:spMk id="4" creationId="{EF8DEE40-5674-4FB1-9368-975108E2ADD6}"/>
          </ac:spMkLst>
        </pc:spChg>
        <pc:spChg chg="del">
          <ac:chgData name="FONG Chi Kit Ken" userId="233f042c-09e9-4a0c-9043-d675a582571a" providerId="ADAL" clId="{0841ABE4-AF5D-1044-B6C6-1382796874DD}" dt="2022-10-20T06:25:24.498" v="12"/>
          <ac:spMkLst>
            <pc:docMk/>
            <pc:sldMk cId="646321907" sldId="972"/>
            <ac:spMk id="16" creationId="{F6B7BFBD-C488-4B5B-ABE5-8256F3FFB048}"/>
          </ac:spMkLst>
        </pc:spChg>
        <pc:spChg chg="del">
          <ac:chgData name="FONG Chi Kit Ken" userId="233f042c-09e9-4a0c-9043-d675a582571a" providerId="ADAL" clId="{0841ABE4-AF5D-1044-B6C6-1382796874DD}" dt="2022-10-20T06:25:24.498" v="12"/>
          <ac:spMkLst>
            <pc:docMk/>
            <pc:sldMk cId="646321907" sldId="972"/>
            <ac:spMk id="18" creationId="{2BA7674F-A261-445A-AE3A-A0AA30620EC8}"/>
          </ac:spMkLst>
        </pc:spChg>
        <pc:spChg chg="del">
          <ac:chgData name="FONG Chi Kit Ken" userId="233f042c-09e9-4a0c-9043-d675a582571a" providerId="ADAL" clId="{0841ABE4-AF5D-1044-B6C6-1382796874DD}" dt="2022-10-20T06:25:24.498" v="12"/>
          <ac:spMkLst>
            <pc:docMk/>
            <pc:sldMk cId="646321907" sldId="972"/>
            <ac:spMk id="20" creationId="{BA53A58C-A067-4B87-B48C-CB90C1FA0FEE}"/>
          </ac:spMkLst>
        </pc:spChg>
        <pc:grpChg chg="del">
          <ac:chgData name="FONG Chi Kit Ken" userId="233f042c-09e9-4a0c-9043-d675a582571a" providerId="ADAL" clId="{0841ABE4-AF5D-1044-B6C6-1382796874DD}" dt="2022-10-20T06:25:24.498" v="12"/>
          <ac:grpSpMkLst>
            <pc:docMk/>
            <pc:sldMk cId="646321907" sldId="972"/>
            <ac:grpSpMk id="12" creationId="{8C89EA62-F38E-4285-A105-C5E1BD360093}"/>
          </ac:grpSpMkLst>
        </pc:grpChg>
      </pc:sldChg>
      <pc:sldChg chg="addSp delSp modSp add mod modClrScheme chgLayout">
        <pc:chgData name="FONG Chi Kit Ken" userId="233f042c-09e9-4a0c-9043-d675a582571a" providerId="ADAL" clId="{0841ABE4-AF5D-1044-B6C6-1382796874DD}" dt="2022-10-21T04:43:03.155" v="862" actId="2711"/>
        <pc:sldMkLst>
          <pc:docMk/>
          <pc:sldMk cId="0" sldId="973"/>
        </pc:sldMkLst>
        <pc:spChg chg="add del mod ord">
          <ac:chgData name="FONG Chi Kit Ken" userId="233f042c-09e9-4a0c-9043-d675a582571a" providerId="ADAL" clId="{0841ABE4-AF5D-1044-B6C6-1382796874DD}" dt="2022-10-21T04:09:15.552" v="324" actId="478"/>
          <ac:spMkLst>
            <pc:docMk/>
            <pc:sldMk cId="0" sldId="973"/>
            <ac:spMk id="2" creationId="{7BF72009-77A0-A650-5776-BA578F0FEA78}"/>
          </ac:spMkLst>
        </pc:spChg>
        <pc:spChg chg="mod ord">
          <ac:chgData name="FONG Chi Kit Ken" userId="233f042c-09e9-4a0c-9043-d675a582571a" providerId="ADAL" clId="{0841ABE4-AF5D-1044-B6C6-1382796874DD}" dt="2022-10-21T04:09:30.312" v="330" actId="20577"/>
          <ac:spMkLst>
            <pc:docMk/>
            <pc:sldMk cId="0" sldId="973"/>
            <ac:spMk id="263" creationId="{00000000-0000-0000-0000-000000000000}"/>
          </ac:spMkLst>
        </pc:spChg>
        <pc:spChg chg="mod">
          <ac:chgData name="FONG Chi Kit Ken" userId="233f042c-09e9-4a0c-9043-d675a582571a" providerId="ADAL" clId="{0841ABE4-AF5D-1044-B6C6-1382796874DD}" dt="2022-10-21T04:43:03.155" v="862" actId="2711"/>
          <ac:spMkLst>
            <pc:docMk/>
            <pc:sldMk cId="0" sldId="973"/>
            <ac:spMk id="265" creationId="{00000000-0000-0000-0000-000000000000}"/>
          </ac:spMkLst>
        </pc:spChg>
      </pc:sldChg>
      <pc:sldChg chg="modSp add mod modClrScheme chgLayout">
        <pc:chgData name="FONG Chi Kit Ken" userId="233f042c-09e9-4a0c-9043-d675a582571a" providerId="ADAL" clId="{0841ABE4-AF5D-1044-B6C6-1382796874DD}" dt="2022-10-21T04:09:43.196" v="342" actId="207"/>
        <pc:sldMkLst>
          <pc:docMk/>
          <pc:sldMk cId="3002084556" sldId="974"/>
        </pc:sldMkLst>
        <pc:spChg chg="mod ord">
          <ac:chgData name="FONG Chi Kit Ken" userId="233f042c-09e9-4a0c-9043-d675a582571a" providerId="ADAL" clId="{0841ABE4-AF5D-1044-B6C6-1382796874DD}" dt="2022-10-21T04:09:12.529" v="322" actId="700"/>
          <ac:spMkLst>
            <pc:docMk/>
            <pc:sldMk cId="3002084556" sldId="974"/>
            <ac:spMk id="4" creationId="{C48D3ABB-85F7-42F0-9A1E-6E0953FB4545}"/>
          </ac:spMkLst>
        </pc:spChg>
        <pc:spChg chg="mod ord">
          <ac:chgData name="FONG Chi Kit Ken" userId="233f042c-09e9-4a0c-9043-d675a582571a" providerId="ADAL" clId="{0841ABE4-AF5D-1044-B6C6-1382796874DD}" dt="2022-10-21T04:09:40.560" v="341" actId="20577"/>
          <ac:spMkLst>
            <pc:docMk/>
            <pc:sldMk cId="3002084556" sldId="974"/>
            <ac:spMk id="5" creationId="{18D62A49-0334-4A9A-9BB8-B6EEDB1052E3}"/>
          </ac:spMkLst>
        </pc:spChg>
        <pc:spChg chg="mod ord">
          <ac:chgData name="FONG Chi Kit Ken" userId="233f042c-09e9-4a0c-9043-d675a582571a" providerId="ADAL" clId="{0841ABE4-AF5D-1044-B6C6-1382796874DD}" dt="2022-10-21T04:09:43.196" v="342" actId="207"/>
          <ac:spMkLst>
            <pc:docMk/>
            <pc:sldMk cId="3002084556" sldId="974"/>
            <ac:spMk id="6" creationId="{E158BA4E-0F85-4077-8DD2-48E71BB38002}"/>
          </ac:spMkLst>
        </pc:spChg>
      </pc:sldChg>
      <pc:sldChg chg="delSp modSp add mod setBg delDesignElem chgLayout">
        <pc:chgData name="FONG Chi Kit Ken" userId="233f042c-09e9-4a0c-9043-d675a582571a" providerId="ADAL" clId="{0841ABE4-AF5D-1044-B6C6-1382796874DD}" dt="2022-10-21T04:09:57.331" v="347" actId="20577"/>
        <pc:sldMkLst>
          <pc:docMk/>
          <pc:sldMk cId="3402999008" sldId="975"/>
        </pc:sldMkLst>
        <pc:spChg chg="mod ord">
          <ac:chgData name="FONG Chi Kit Ken" userId="233f042c-09e9-4a0c-9043-d675a582571a" providerId="ADAL" clId="{0841ABE4-AF5D-1044-B6C6-1382796874DD}" dt="2022-10-21T04:09:57.331" v="347" actId="20577"/>
          <ac:spMkLst>
            <pc:docMk/>
            <pc:sldMk cId="3402999008" sldId="975"/>
            <ac:spMk id="2" creationId="{2400E489-296B-4F0C-96C7-5680D236A153}"/>
          </ac:spMkLst>
        </pc:spChg>
        <pc:spChg chg="mod ord">
          <ac:chgData name="FONG Chi Kit Ken" userId="233f042c-09e9-4a0c-9043-d675a582571a" providerId="ADAL" clId="{0841ABE4-AF5D-1044-B6C6-1382796874DD}" dt="2022-10-21T04:09:47.739" v="343" actId="700"/>
          <ac:spMkLst>
            <pc:docMk/>
            <pc:sldMk cId="3402999008" sldId="975"/>
            <ac:spMk id="4" creationId="{EF8DEE40-5674-4FB1-9368-975108E2ADD6}"/>
          </ac:spMkLst>
        </pc:spChg>
        <pc:spChg chg="del">
          <ac:chgData name="FONG Chi Kit Ken" userId="233f042c-09e9-4a0c-9043-d675a582571a" providerId="ADAL" clId="{0841ABE4-AF5D-1044-B6C6-1382796874DD}" dt="2022-10-20T06:25:24.498" v="12"/>
          <ac:spMkLst>
            <pc:docMk/>
            <pc:sldMk cId="3402999008" sldId="975"/>
            <ac:spMk id="16" creationId="{F6B7BFBD-C488-4B5B-ABE5-8256F3FFB048}"/>
          </ac:spMkLst>
        </pc:spChg>
        <pc:spChg chg="del">
          <ac:chgData name="FONG Chi Kit Ken" userId="233f042c-09e9-4a0c-9043-d675a582571a" providerId="ADAL" clId="{0841ABE4-AF5D-1044-B6C6-1382796874DD}" dt="2022-10-20T06:25:24.498" v="12"/>
          <ac:spMkLst>
            <pc:docMk/>
            <pc:sldMk cId="3402999008" sldId="975"/>
            <ac:spMk id="18" creationId="{2BA7674F-A261-445A-AE3A-A0AA30620EC8}"/>
          </ac:spMkLst>
        </pc:spChg>
        <pc:spChg chg="del">
          <ac:chgData name="FONG Chi Kit Ken" userId="233f042c-09e9-4a0c-9043-d675a582571a" providerId="ADAL" clId="{0841ABE4-AF5D-1044-B6C6-1382796874DD}" dt="2022-10-20T06:25:24.498" v="12"/>
          <ac:spMkLst>
            <pc:docMk/>
            <pc:sldMk cId="3402999008" sldId="975"/>
            <ac:spMk id="20" creationId="{BA53A58C-A067-4B87-B48C-CB90C1FA0FEE}"/>
          </ac:spMkLst>
        </pc:spChg>
        <pc:grpChg chg="del">
          <ac:chgData name="FONG Chi Kit Ken" userId="233f042c-09e9-4a0c-9043-d675a582571a" providerId="ADAL" clId="{0841ABE4-AF5D-1044-B6C6-1382796874DD}" dt="2022-10-20T06:25:24.498" v="12"/>
          <ac:grpSpMkLst>
            <pc:docMk/>
            <pc:sldMk cId="3402999008" sldId="975"/>
            <ac:grpSpMk id="12" creationId="{8C89EA62-F38E-4285-A105-C5E1BD360093}"/>
          </ac:grpSpMkLst>
        </pc:grpChg>
      </pc:sldChg>
      <pc:sldChg chg="addSp delSp modSp add mod modClrScheme chgLayout">
        <pc:chgData name="FONG Chi Kit Ken" userId="233f042c-09e9-4a0c-9043-d675a582571a" providerId="ADAL" clId="{0841ABE4-AF5D-1044-B6C6-1382796874DD}" dt="2022-10-21T04:43:26.738" v="864" actId="108"/>
        <pc:sldMkLst>
          <pc:docMk/>
          <pc:sldMk cId="0" sldId="976"/>
        </pc:sldMkLst>
        <pc:spChg chg="del mod">
          <ac:chgData name="FONG Chi Kit Ken" userId="233f042c-09e9-4a0c-9043-d675a582571a" providerId="ADAL" clId="{0841ABE4-AF5D-1044-B6C6-1382796874DD}" dt="2022-10-21T04:11:31.296" v="375"/>
          <ac:spMkLst>
            <pc:docMk/>
            <pc:sldMk cId="0" sldId="976"/>
            <ac:spMk id="2" creationId="{7AEAFB8D-0653-419B-A691-46F5E1CF1915}"/>
          </ac:spMkLst>
        </pc:spChg>
        <pc:spChg chg="add mod ord">
          <ac:chgData name="FONG Chi Kit Ken" userId="233f042c-09e9-4a0c-9043-d675a582571a" providerId="ADAL" clId="{0841ABE4-AF5D-1044-B6C6-1382796874DD}" dt="2022-10-21T04:43:26.738" v="864" actId="108"/>
          <ac:spMkLst>
            <pc:docMk/>
            <pc:sldMk cId="0" sldId="976"/>
            <ac:spMk id="3" creationId="{73F6D91F-EDB6-A739-A997-95ED3899C428}"/>
          </ac:spMkLst>
        </pc:spChg>
        <pc:spChg chg="mod ord">
          <ac:chgData name="FONG Chi Kit Ken" userId="233f042c-09e9-4a0c-9043-d675a582571a" providerId="ADAL" clId="{0841ABE4-AF5D-1044-B6C6-1382796874DD}" dt="2022-10-21T04:10:09.582" v="348" actId="700"/>
          <ac:spMkLst>
            <pc:docMk/>
            <pc:sldMk cId="0" sldId="976"/>
            <ac:spMk id="270" creationId="{00000000-0000-0000-0000-000000000000}"/>
          </ac:spMkLst>
        </pc:spChg>
        <pc:spChg chg="mod">
          <ac:chgData name="FONG Chi Kit Ken" userId="233f042c-09e9-4a0c-9043-d675a582571a" providerId="ADAL" clId="{0841ABE4-AF5D-1044-B6C6-1382796874DD}" dt="2022-10-21T04:11:27.896" v="372" actId="1076"/>
          <ac:spMkLst>
            <pc:docMk/>
            <pc:sldMk cId="0" sldId="976"/>
            <ac:spMk id="271" creationId="{00000000-0000-0000-0000-000000000000}"/>
          </ac:spMkLst>
        </pc:spChg>
        <pc:spChg chg="mod">
          <ac:chgData name="FONG Chi Kit Ken" userId="233f042c-09e9-4a0c-9043-d675a582571a" providerId="ADAL" clId="{0841ABE4-AF5D-1044-B6C6-1382796874DD}" dt="2022-10-21T04:11:30.583" v="373" actId="1076"/>
          <ac:spMkLst>
            <pc:docMk/>
            <pc:sldMk cId="0" sldId="976"/>
            <ac:spMk id="272" creationId="{00000000-0000-0000-0000-000000000000}"/>
          </ac:spMkLst>
        </pc:spChg>
      </pc:sldChg>
      <pc:sldChg chg="modSp add mod modClrScheme chgLayout">
        <pc:chgData name="FONG Chi Kit Ken" userId="233f042c-09e9-4a0c-9043-d675a582571a" providerId="ADAL" clId="{0841ABE4-AF5D-1044-B6C6-1382796874DD}" dt="2022-10-21T04:44:28.319" v="879" actId="108"/>
        <pc:sldMkLst>
          <pc:docMk/>
          <pc:sldMk cId="0" sldId="977"/>
        </pc:sldMkLst>
        <pc:spChg chg="mod ord">
          <ac:chgData name="FONG Chi Kit Ken" userId="233f042c-09e9-4a0c-9043-d675a582571a" providerId="ADAL" clId="{0841ABE4-AF5D-1044-B6C6-1382796874DD}" dt="2022-10-21T04:10:09.582" v="348" actId="700"/>
          <ac:spMkLst>
            <pc:docMk/>
            <pc:sldMk cId="0" sldId="977"/>
            <ac:spMk id="277" creationId="{00000000-0000-0000-0000-000000000000}"/>
          </ac:spMkLst>
        </pc:spChg>
        <pc:spChg chg="mod ord">
          <ac:chgData name="FONG Chi Kit Ken" userId="233f042c-09e9-4a0c-9043-d675a582571a" providerId="ADAL" clId="{0841ABE4-AF5D-1044-B6C6-1382796874DD}" dt="2022-10-21T04:44:28.319" v="879" actId="108"/>
          <ac:spMkLst>
            <pc:docMk/>
            <pc:sldMk cId="0" sldId="977"/>
            <ac:spMk id="278" creationId="{00000000-0000-0000-0000-000000000000}"/>
          </ac:spMkLst>
        </pc:spChg>
        <pc:spChg chg="mod">
          <ac:chgData name="FONG Chi Kit Ken" userId="233f042c-09e9-4a0c-9043-d675a582571a" providerId="ADAL" clId="{0841ABE4-AF5D-1044-B6C6-1382796874DD}" dt="2022-10-21T04:11:00.031" v="365" actId="1076"/>
          <ac:spMkLst>
            <pc:docMk/>
            <pc:sldMk cId="0" sldId="977"/>
            <ac:spMk id="279" creationId="{00000000-0000-0000-0000-000000000000}"/>
          </ac:spMkLst>
        </pc:spChg>
      </pc:sldChg>
      <pc:sldChg chg="modSp add mod modClrScheme chgLayout">
        <pc:chgData name="FONG Chi Kit Ken" userId="233f042c-09e9-4a0c-9043-d675a582571a" providerId="ADAL" clId="{0841ABE4-AF5D-1044-B6C6-1382796874DD}" dt="2022-10-21T04:44:36.229" v="882" actId="108"/>
        <pc:sldMkLst>
          <pc:docMk/>
          <pc:sldMk cId="4220282588" sldId="978"/>
        </pc:sldMkLst>
        <pc:spChg chg="mod ord">
          <ac:chgData name="FONG Chi Kit Ken" userId="233f042c-09e9-4a0c-9043-d675a582571a" providerId="ADAL" clId="{0841ABE4-AF5D-1044-B6C6-1382796874DD}" dt="2022-10-21T04:11:51.231" v="379" actId="122"/>
          <ac:spMkLst>
            <pc:docMk/>
            <pc:sldMk cId="4220282588" sldId="978"/>
            <ac:spMk id="2" creationId="{2E3C0FEA-B165-4240-A858-67CCC5C89745}"/>
          </ac:spMkLst>
        </pc:spChg>
        <pc:spChg chg="mod ord">
          <ac:chgData name="FONG Chi Kit Ken" userId="233f042c-09e9-4a0c-9043-d675a582571a" providerId="ADAL" clId="{0841ABE4-AF5D-1044-B6C6-1382796874DD}" dt="2022-10-21T04:44:36.229" v="882" actId="108"/>
          <ac:spMkLst>
            <pc:docMk/>
            <pc:sldMk cId="4220282588" sldId="978"/>
            <ac:spMk id="3" creationId="{84018B0F-9DA9-4377-B4A1-5AD84DD7ABEC}"/>
          </ac:spMkLst>
        </pc:spChg>
        <pc:spChg chg="mod ord">
          <ac:chgData name="FONG Chi Kit Ken" userId="233f042c-09e9-4a0c-9043-d675a582571a" providerId="ADAL" clId="{0841ABE4-AF5D-1044-B6C6-1382796874DD}" dt="2022-10-21T04:10:09.582" v="348" actId="700"/>
          <ac:spMkLst>
            <pc:docMk/>
            <pc:sldMk cId="4220282588" sldId="978"/>
            <ac:spMk id="4" creationId="{D4DA50D8-7FBB-4475-9427-BFCEB4C9A168}"/>
          </ac:spMkLst>
        </pc:spChg>
      </pc:sldChg>
      <pc:sldChg chg="modSp add mod modClrScheme chgLayout">
        <pc:chgData name="FONG Chi Kit Ken" userId="233f042c-09e9-4a0c-9043-d675a582571a" providerId="ADAL" clId="{0841ABE4-AF5D-1044-B6C6-1382796874DD}" dt="2022-10-21T04:45:14.818" v="897" actId="207"/>
        <pc:sldMkLst>
          <pc:docMk/>
          <pc:sldMk cId="0" sldId="979"/>
        </pc:sldMkLst>
        <pc:spChg chg="mod ord">
          <ac:chgData name="FONG Chi Kit Ken" userId="233f042c-09e9-4a0c-9043-d675a582571a" providerId="ADAL" clId="{0841ABE4-AF5D-1044-B6C6-1382796874DD}" dt="2022-10-21T04:10:09.582" v="348" actId="700"/>
          <ac:spMkLst>
            <pc:docMk/>
            <pc:sldMk cId="0" sldId="979"/>
            <ac:spMk id="291" creationId="{00000000-0000-0000-0000-000000000000}"/>
          </ac:spMkLst>
        </pc:spChg>
        <pc:spChg chg="mod ord">
          <ac:chgData name="FONG Chi Kit Ken" userId="233f042c-09e9-4a0c-9043-d675a582571a" providerId="ADAL" clId="{0841ABE4-AF5D-1044-B6C6-1382796874DD}" dt="2022-10-21T04:45:14.818" v="897" actId="207"/>
          <ac:spMkLst>
            <pc:docMk/>
            <pc:sldMk cId="0" sldId="979"/>
            <ac:spMk id="292" creationId="{00000000-0000-0000-0000-000000000000}"/>
          </ac:spMkLst>
        </pc:spChg>
      </pc:sldChg>
      <pc:sldChg chg="modSp add mod modClrScheme chgLayout">
        <pc:chgData name="FONG Chi Kit Ken" userId="233f042c-09e9-4a0c-9043-d675a582571a" providerId="ADAL" clId="{0841ABE4-AF5D-1044-B6C6-1382796874DD}" dt="2022-10-21T04:45:59.402" v="911" actId="108"/>
        <pc:sldMkLst>
          <pc:docMk/>
          <pc:sldMk cId="3552359705" sldId="980"/>
        </pc:sldMkLst>
        <pc:spChg chg="mod ord">
          <ac:chgData name="FONG Chi Kit Ken" userId="233f042c-09e9-4a0c-9043-d675a582571a" providerId="ADAL" clId="{0841ABE4-AF5D-1044-B6C6-1382796874DD}" dt="2022-10-21T04:10:09.582" v="348" actId="700"/>
          <ac:spMkLst>
            <pc:docMk/>
            <pc:sldMk cId="3552359705" sldId="980"/>
            <ac:spMk id="2" creationId="{5EC021E9-438F-47DD-B1DD-3900D2E7C7DE}"/>
          </ac:spMkLst>
        </pc:spChg>
        <pc:spChg chg="mod ord">
          <ac:chgData name="FONG Chi Kit Ken" userId="233f042c-09e9-4a0c-9043-d675a582571a" providerId="ADAL" clId="{0841ABE4-AF5D-1044-B6C6-1382796874DD}" dt="2022-10-21T04:45:59.402" v="911" actId="108"/>
          <ac:spMkLst>
            <pc:docMk/>
            <pc:sldMk cId="3552359705" sldId="980"/>
            <ac:spMk id="3" creationId="{1CD5450E-A914-42CA-B18F-F3A5E37085E5}"/>
          </ac:spMkLst>
        </pc:spChg>
        <pc:spChg chg="mod ord">
          <ac:chgData name="FONG Chi Kit Ken" userId="233f042c-09e9-4a0c-9043-d675a582571a" providerId="ADAL" clId="{0841ABE4-AF5D-1044-B6C6-1382796874DD}" dt="2022-10-21T04:10:09.582" v="348" actId="700"/>
          <ac:spMkLst>
            <pc:docMk/>
            <pc:sldMk cId="3552359705" sldId="980"/>
            <ac:spMk id="4" creationId="{331AE80A-31D4-4983-A427-04A65E3B1E25}"/>
          </ac:spMkLst>
        </pc:spChg>
      </pc:sldChg>
      <pc:sldChg chg="modSp add mod modClrScheme chgLayout">
        <pc:chgData name="FONG Chi Kit Ken" userId="233f042c-09e9-4a0c-9043-d675a582571a" providerId="ADAL" clId="{0841ABE4-AF5D-1044-B6C6-1382796874DD}" dt="2022-10-21T04:46:32.171" v="922" actId="108"/>
        <pc:sldMkLst>
          <pc:docMk/>
          <pc:sldMk cId="444849776" sldId="981"/>
        </pc:sldMkLst>
        <pc:spChg chg="mod ord">
          <ac:chgData name="FONG Chi Kit Ken" userId="233f042c-09e9-4a0c-9043-d675a582571a" providerId="ADAL" clId="{0841ABE4-AF5D-1044-B6C6-1382796874DD}" dt="2022-10-21T04:10:09.582" v="348" actId="700"/>
          <ac:spMkLst>
            <pc:docMk/>
            <pc:sldMk cId="444849776" sldId="981"/>
            <ac:spMk id="2" creationId="{5EC021E9-438F-47DD-B1DD-3900D2E7C7DE}"/>
          </ac:spMkLst>
        </pc:spChg>
        <pc:spChg chg="mod ord">
          <ac:chgData name="FONG Chi Kit Ken" userId="233f042c-09e9-4a0c-9043-d675a582571a" providerId="ADAL" clId="{0841ABE4-AF5D-1044-B6C6-1382796874DD}" dt="2022-10-21T04:46:32.171" v="922" actId="108"/>
          <ac:spMkLst>
            <pc:docMk/>
            <pc:sldMk cId="444849776" sldId="981"/>
            <ac:spMk id="3" creationId="{1CD5450E-A914-42CA-B18F-F3A5E37085E5}"/>
          </ac:spMkLst>
        </pc:spChg>
        <pc:spChg chg="mod ord">
          <ac:chgData name="FONG Chi Kit Ken" userId="233f042c-09e9-4a0c-9043-d675a582571a" providerId="ADAL" clId="{0841ABE4-AF5D-1044-B6C6-1382796874DD}" dt="2022-10-21T04:10:09.582" v="348" actId="700"/>
          <ac:spMkLst>
            <pc:docMk/>
            <pc:sldMk cId="444849776" sldId="981"/>
            <ac:spMk id="4" creationId="{331AE80A-31D4-4983-A427-04A65E3B1E25}"/>
          </ac:spMkLst>
        </pc:spChg>
      </pc:sldChg>
      <pc:sldChg chg="modSp add mod modClrScheme chgLayout">
        <pc:chgData name="FONG Chi Kit Ken" userId="233f042c-09e9-4a0c-9043-d675a582571a" providerId="ADAL" clId="{0841ABE4-AF5D-1044-B6C6-1382796874DD}" dt="2022-10-21T04:47:01.914" v="930" actId="108"/>
        <pc:sldMkLst>
          <pc:docMk/>
          <pc:sldMk cId="1231877035" sldId="982"/>
        </pc:sldMkLst>
        <pc:spChg chg="mod ord">
          <ac:chgData name="FONG Chi Kit Ken" userId="233f042c-09e9-4a0c-9043-d675a582571a" providerId="ADAL" clId="{0841ABE4-AF5D-1044-B6C6-1382796874DD}" dt="2022-10-21T04:10:09.582" v="348" actId="700"/>
          <ac:spMkLst>
            <pc:docMk/>
            <pc:sldMk cId="1231877035" sldId="982"/>
            <ac:spMk id="2" creationId="{5EC021E9-438F-47DD-B1DD-3900D2E7C7DE}"/>
          </ac:spMkLst>
        </pc:spChg>
        <pc:spChg chg="mod ord">
          <ac:chgData name="FONG Chi Kit Ken" userId="233f042c-09e9-4a0c-9043-d675a582571a" providerId="ADAL" clId="{0841ABE4-AF5D-1044-B6C6-1382796874DD}" dt="2022-10-21T04:47:01.914" v="930" actId="108"/>
          <ac:spMkLst>
            <pc:docMk/>
            <pc:sldMk cId="1231877035" sldId="982"/>
            <ac:spMk id="3" creationId="{1CD5450E-A914-42CA-B18F-F3A5E37085E5}"/>
          </ac:spMkLst>
        </pc:spChg>
        <pc:spChg chg="mod ord">
          <ac:chgData name="FONG Chi Kit Ken" userId="233f042c-09e9-4a0c-9043-d675a582571a" providerId="ADAL" clId="{0841ABE4-AF5D-1044-B6C6-1382796874DD}" dt="2022-10-21T04:10:09.582" v="348" actId="700"/>
          <ac:spMkLst>
            <pc:docMk/>
            <pc:sldMk cId="1231877035" sldId="982"/>
            <ac:spMk id="4" creationId="{331AE80A-31D4-4983-A427-04A65E3B1E25}"/>
          </ac:spMkLst>
        </pc:spChg>
        <pc:grpChg chg="mod">
          <ac:chgData name="FONG Chi Kit Ken" userId="233f042c-09e9-4a0c-9043-d675a582571a" providerId="ADAL" clId="{0841ABE4-AF5D-1044-B6C6-1382796874DD}" dt="2022-10-21T04:10:38.604" v="362" actId="1076"/>
          <ac:grpSpMkLst>
            <pc:docMk/>
            <pc:sldMk cId="1231877035" sldId="982"/>
            <ac:grpSpMk id="14" creationId="{6E36D8EB-D81E-4F10-A0D4-5F3AEE2474A2}"/>
          </ac:grpSpMkLst>
        </pc:grpChg>
      </pc:sldChg>
      <pc:sldChg chg="modSp add mod modClrScheme chgLayout">
        <pc:chgData name="FONG Chi Kit Ken" userId="233f042c-09e9-4a0c-9043-d675a582571a" providerId="ADAL" clId="{0841ABE4-AF5D-1044-B6C6-1382796874DD}" dt="2022-10-21T04:10:33.348" v="361" actId="207"/>
        <pc:sldMkLst>
          <pc:docMk/>
          <pc:sldMk cId="1625374926" sldId="983"/>
        </pc:sldMkLst>
        <pc:spChg chg="mod ord">
          <ac:chgData name="FONG Chi Kit Ken" userId="233f042c-09e9-4a0c-9043-d675a582571a" providerId="ADAL" clId="{0841ABE4-AF5D-1044-B6C6-1382796874DD}" dt="2022-10-21T04:10:09.582" v="348" actId="700"/>
          <ac:spMkLst>
            <pc:docMk/>
            <pc:sldMk cId="1625374926" sldId="983"/>
            <ac:spMk id="4" creationId="{C48D3ABB-85F7-42F0-9A1E-6E0953FB4545}"/>
          </ac:spMkLst>
        </pc:spChg>
        <pc:spChg chg="mod ord">
          <ac:chgData name="FONG Chi Kit Ken" userId="233f042c-09e9-4a0c-9043-d675a582571a" providerId="ADAL" clId="{0841ABE4-AF5D-1044-B6C6-1382796874DD}" dt="2022-10-21T04:10:09.582" v="348" actId="700"/>
          <ac:spMkLst>
            <pc:docMk/>
            <pc:sldMk cId="1625374926" sldId="983"/>
            <ac:spMk id="5" creationId="{18D62A49-0334-4A9A-9BB8-B6EEDB1052E3}"/>
          </ac:spMkLst>
        </pc:spChg>
        <pc:spChg chg="mod ord">
          <ac:chgData name="FONG Chi Kit Ken" userId="233f042c-09e9-4a0c-9043-d675a582571a" providerId="ADAL" clId="{0841ABE4-AF5D-1044-B6C6-1382796874DD}" dt="2022-10-21T04:10:33.348" v="361" actId="207"/>
          <ac:spMkLst>
            <pc:docMk/>
            <pc:sldMk cId="1625374926" sldId="983"/>
            <ac:spMk id="6" creationId="{E158BA4E-0F85-4077-8DD2-48E71BB38002}"/>
          </ac:spMkLst>
        </pc:spChg>
      </pc:sldChg>
      <pc:sldChg chg="delSp modSp add mod setBg delDesignElem chgLayout">
        <pc:chgData name="FONG Chi Kit Ken" userId="233f042c-09e9-4a0c-9043-d675a582571a" providerId="ADAL" clId="{0841ABE4-AF5D-1044-B6C6-1382796874DD}" dt="2022-10-21T04:10:25.452" v="360" actId="1076"/>
        <pc:sldMkLst>
          <pc:docMk/>
          <pc:sldMk cId="2705266915" sldId="984"/>
        </pc:sldMkLst>
        <pc:spChg chg="mod ord">
          <ac:chgData name="FONG Chi Kit Ken" userId="233f042c-09e9-4a0c-9043-d675a582571a" providerId="ADAL" clId="{0841ABE4-AF5D-1044-B6C6-1382796874DD}" dt="2022-10-21T04:10:25.452" v="360" actId="1076"/>
          <ac:spMkLst>
            <pc:docMk/>
            <pc:sldMk cId="2705266915" sldId="984"/>
            <ac:spMk id="2" creationId="{2400E489-296B-4F0C-96C7-5680D236A153}"/>
          </ac:spMkLst>
        </pc:spChg>
        <pc:spChg chg="mod ord">
          <ac:chgData name="FONG Chi Kit Ken" userId="233f042c-09e9-4a0c-9043-d675a582571a" providerId="ADAL" clId="{0841ABE4-AF5D-1044-B6C6-1382796874DD}" dt="2022-10-21T04:10:14.243" v="353" actId="700"/>
          <ac:spMkLst>
            <pc:docMk/>
            <pc:sldMk cId="2705266915" sldId="984"/>
            <ac:spMk id="4" creationId="{EF8DEE40-5674-4FB1-9368-975108E2ADD6}"/>
          </ac:spMkLst>
        </pc:spChg>
        <pc:spChg chg="del">
          <ac:chgData name="FONG Chi Kit Ken" userId="233f042c-09e9-4a0c-9043-d675a582571a" providerId="ADAL" clId="{0841ABE4-AF5D-1044-B6C6-1382796874DD}" dt="2022-10-20T06:25:24.498" v="12"/>
          <ac:spMkLst>
            <pc:docMk/>
            <pc:sldMk cId="2705266915" sldId="984"/>
            <ac:spMk id="16" creationId="{F6B7BFBD-C488-4B5B-ABE5-8256F3FFB048}"/>
          </ac:spMkLst>
        </pc:spChg>
        <pc:spChg chg="del">
          <ac:chgData name="FONG Chi Kit Ken" userId="233f042c-09e9-4a0c-9043-d675a582571a" providerId="ADAL" clId="{0841ABE4-AF5D-1044-B6C6-1382796874DD}" dt="2022-10-20T06:25:24.498" v="12"/>
          <ac:spMkLst>
            <pc:docMk/>
            <pc:sldMk cId="2705266915" sldId="984"/>
            <ac:spMk id="18" creationId="{2BA7674F-A261-445A-AE3A-A0AA30620EC8}"/>
          </ac:spMkLst>
        </pc:spChg>
        <pc:spChg chg="del">
          <ac:chgData name="FONG Chi Kit Ken" userId="233f042c-09e9-4a0c-9043-d675a582571a" providerId="ADAL" clId="{0841ABE4-AF5D-1044-B6C6-1382796874DD}" dt="2022-10-20T06:25:24.498" v="12"/>
          <ac:spMkLst>
            <pc:docMk/>
            <pc:sldMk cId="2705266915" sldId="984"/>
            <ac:spMk id="20" creationId="{BA53A58C-A067-4B87-B48C-CB90C1FA0FEE}"/>
          </ac:spMkLst>
        </pc:spChg>
        <pc:grpChg chg="del">
          <ac:chgData name="FONG Chi Kit Ken" userId="233f042c-09e9-4a0c-9043-d675a582571a" providerId="ADAL" clId="{0841ABE4-AF5D-1044-B6C6-1382796874DD}" dt="2022-10-20T06:25:24.498" v="12"/>
          <ac:grpSpMkLst>
            <pc:docMk/>
            <pc:sldMk cId="2705266915" sldId="984"/>
            <ac:grpSpMk id="12" creationId="{8C89EA62-F38E-4285-A105-C5E1BD360093}"/>
          </ac:grpSpMkLst>
        </pc:grpChg>
      </pc:sldChg>
      <pc:sldChg chg="addSp delSp modSp add mod modClrScheme chgLayout">
        <pc:chgData name="FONG Chi Kit Ken" userId="233f042c-09e9-4a0c-9043-d675a582571a" providerId="ADAL" clId="{0841ABE4-AF5D-1044-B6C6-1382796874DD}" dt="2022-10-21T04:47:36.837" v="940" actId="207"/>
        <pc:sldMkLst>
          <pc:docMk/>
          <pc:sldMk cId="0" sldId="985"/>
        </pc:sldMkLst>
        <pc:spChg chg="add del mod ord">
          <ac:chgData name="FONG Chi Kit Ken" userId="233f042c-09e9-4a0c-9043-d675a582571a" providerId="ADAL" clId="{0841ABE4-AF5D-1044-B6C6-1382796874DD}" dt="2022-10-21T04:13:06.545" v="403" actId="478"/>
          <ac:spMkLst>
            <pc:docMk/>
            <pc:sldMk cId="0" sldId="985"/>
            <ac:spMk id="3" creationId="{8A8C6B66-22AF-4C8E-2969-1DBC08148430}"/>
          </ac:spMkLst>
        </pc:spChg>
        <pc:spChg chg="add del mod ord">
          <ac:chgData name="FONG Chi Kit Ken" userId="233f042c-09e9-4a0c-9043-d675a582571a" providerId="ADAL" clId="{0841ABE4-AF5D-1044-B6C6-1382796874DD}" dt="2022-10-21T04:13:06.545" v="403" actId="478"/>
          <ac:spMkLst>
            <pc:docMk/>
            <pc:sldMk cId="0" sldId="985"/>
            <ac:spMk id="4" creationId="{1BE450B7-BA33-3570-5B53-989042E0E687}"/>
          </ac:spMkLst>
        </pc:spChg>
        <pc:spChg chg="mod">
          <ac:chgData name="FONG Chi Kit Ken" userId="233f042c-09e9-4a0c-9043-d675a582571a" providerId="ADAL" clId="{0841ABE4-AF5D-1044-B6C6-1382796874DD}" dt="2022-10-21T04:47:36.837" v="940" actId="207"/>
          <ac:spMkLst>
            <pc:docMk/>
            <pc:sldMk cId="0" sldId="985"/>
            <ac:spMk id="306" creationId="{00000000-0000-0000-0000-000000000000}"/>
          </ac:spMkLst>
        </pc:spChg>
      </pc:sldChg>
      <pc:sldChg chg="modSp add mod modClrScheme chgLayout">
        <pc:chgData name="FONG Chi Kit Ken" userId="233f042c-09e9-4a0c-9043-d675a582571a" providerId="ADAL" clId="{0841ABE4-AF5D-1044-B6C6-1382796874DD}" dt="2022-10-21T04:13:01.405" v="402" actId="207"/>
        <pc:sldMkLst>
          <pc:docMk/>
          <pc:sldMk cId="3408410777" sldId="986"/>
        </pc:sldMkLst>
        <pc:spChg chg="mod ord">
          <ac:chgData name="FONG Chi Kit Ken" userId="233f042c-09e9-4a0c-9043-d675a582571a" providerId="ADAL" clId="{0841ABE4-AF5D-1044-B6C6-1382796874DD}" dt="2022-10-21T04:12:12.566" v="381" actId="700"/>
          <ac:spMkLst>
            <pc:docMk/>
            <pc:sldMk cId="3408410777" sldId="986"/>
            <ac:spMk id="4" creationId="{C48D3ABB-85F7-42F0-9A1E-6E0953FB4545}"/>
          </ac:spMkLst>
        </pc:spChg>
        <pc:spChg chg="mod ord">
          <ac:chgData name="FONG Chi Kit Ken" userId="233f042c-09e9-4a0c-9043-d675a582571a" providerId="ADAL" clId="{0841ABE4-AF5D-1044-B6C6-1382796874DD}" dt="2022-10-21T04:12:36.196" v="394" actId="108"/>
          <ac:spMkLst>
            <pc:docMk/>
            <pc:sldMk cId="3408410777" sldId="986"/>
            <ac:spMk id="5" creationId="{18D62A49-0334-4A9A-9BB8-B6EEDB1052E3}"/>
          </ac:spMkLst>
        </pc:spChg>
        <pc:spChg chg="mod ord">
          <ac:chgData name="FONG Chi Kit Ken" userId="233f042c-09e9-4a0c-9043-d675a582571a" providerId="ADAL" clId="{0841ABE4-AF5D-1044-B6C6-1382796874DD}" dt="2022-10-21T04:12:53.180" v="400" actId="255"/>
          <ac:spMkLst>
            <pc:docMk/>
            <pc:sldMk cId="3408410777" sldId="986"/>
            <ac:spMk id="6" creationId="{E158BA4E-0F85-4077-8DD2-48E71BB38002}"/>
          </ac:spMkLst>
        </pc:spChg>
        <pc:spChg chg="mod ord">
          <ac:chgData name="FONG Chi Kit Ken" userId="233f042c-09e9-4a0c-9043-d675a582571a" providerId="ADAL" clId="{0841ABE4-AF5D-1044-B6C6-1382796874DD}" dt="2022-10-21T04:13:01.405" v="402" actId="207"/>
          <ac:spMkLst>
            <pc:docMk/>
            <pc:sldMk cId="3408410777" sldId="986"/>
            <ac:spMk id="7" creationId="{DC5256EE-EED9-457F-B4C0-11C95D0C55DE}"/>
          </ac:spMkLst>
        </pc:spChg>
      </pc:sldChg>
      <pc:sldChg chg="delSp modSp add mod setBg delDesignElem chgLayout">
        <pc:chgData name="FONG Chi Kit Ken" userId="233f042c-09e9-4a0c-9043-d675a582571a" providerId="ADAL" clId="{0841ABE4-AF5D-1044-B6C6-1382796874DD}" dt="2022-10-21T04:13:39.127" v="408" actId="1076"/>
        <pc:sldMkLst>
          <pc:docMk/>
          <pc:sldMk cId="1731068355" sldId="987"/>
        </pc:sldMkLst>
        <pc:spChg chg="mod ord">
          <ac:chgData name="FONG Chi Kit Ken" userId="233f042c-09e9-4a0c-9043-d675a582571a" providerId="ADAL" clId="{0841ABE4-AF5D-1044-B6C6-1382796874DD}" dt="2022-10-21T04:13:39.127" v="408" actId="1076"/>
          <ac:spMkLst>
            <pc:docMk/>
            <pc:sldMk cId="1731068355" sldId="987"/>
            <ac:spMk id="2" creationId="{2400E489-296B-4F0C-96C7-5680D236A153}"/>
          </ac:spMkLst>
        </pc:spChg>
        <pc:spChg chg="mod ord">
          <ac:chgData name="FONG Chi Kit Ken" userId="233f042c-09e9-4a0c-9043-d675a582571a" providerId="ADAL" clId="{0841ABE4-AF5D-1044-B6C6-1382796874DD}" dt="2022-10-20T06:32:13.833" v="120" actId="700"/>
          <ac:spMkLst>
            <pc:docMk/>
            <pc:sldMk cId="1731068355" sldId="987"/>
            <ac:spMk id="4" creationId="{EF8DEE40-5674-4FB1-9368-975108E2ADD6}"/>
          </ac:spMkLst>
        </pc:spChg>
        <pc:spChg chg="del">
          <ac:chgData name="FONG Chi Kit Ken" userId="233f042c-09e9-4a0c-9043-d675a582571a" providerId="ADAL" clId="{0841ABE4-AF5D-1044-B6C6-1382796874DD}" dt="2022-10-20T06:25:24.498" v="12"/>
          <ac:spMkLst>
            <pc:docMk/>
            <pc:sldMk cId="1731068355" sldId="987"/>
            <ac:spMk id="16" creationId="{F6B7BFBD-C488-4B5B-ABE5-8256F3FFB048}"/>
          </ac:spMkLst>
        </pc:spChg>
        <pc:spChg chg="del">
          <ac:chgData name="FONG Chi Kit Ken" userId="233f042c-09e9-4a0c-9043-d675a582571a" providerId="ADAL" clId="{0841ABE4-AF5D-1044-B6C6-1382796874DD}" dt="2022-10-20T06:25:24.498" v="12"/>
          <ac:spMkLst>
            <pc:docMk/>
            <pc:sldMk cId="1731068355" sldId="987"/>
            <ac:spMk id="18" creationId="{2BA7674F-A261-445A-AE3A-A0AA30620EC8}"/>
          </ac:spMkLst>
        </pc:spChg>
        <pc:spChg chg="del">
          <ac:chgData name="FONG Chi Kit Ken" userId="233f042c-09e9-4a0c-9043-d675a582571a" providerId="ADAL" clId="{0841ABE4-AF5D-1044-B6C6-1382796874DD}" dt="2022-10-20T06:25:24.498" v="12"/>
          <ac:spMkLst>
            <pc:docMk/>
            <pc:sldMk cId="1731068355" sldId="987"/>
            <ac:spMk id="20" creationId="{BA53A58C-A067-4B87-B48C-CB90C1FA0FEE}"/>
          </ac:spMkLst>
        </pc:spChg>
        <pc:grpChg chg="del">
          <ac:chgData name="FONG Chi Kit Ken" userId="233f042c-09e9-4a0c-9043-d675a582571a" providerId="ADAL" clId="{0841ABE4-AF5D-1044-B6C6-1382796874DD}" dt="2022-10-20T06:25:24.498" v="12"/>
          <ac:grpSpMkLst>
            <pc:docMk/>
            <pc:sldMk cId="1731068355" sldId="987"/>
            <ac:grpSpMk id="12" creationId="{8C89EA62-F38E-4285-A105-C5E1BD360093}"/>
          </ac:grpSpMkLst>
        </pc:grpChg>
      </pc:sldChg>
      <pc:sldChg chg="addSp delSp modSp add mod modClrScheme chgLayout">
        <pc:chgData name="FONG Chi Kit Ken" userId="233f042c-09e9-4a0c-9043-d675a582571a" providerId="ADAL" clId="{0841ABE4-AF5D-1044-B6C6-1382796874DD}" dt="2022-10-21T04:13:49.282" v="411" actId="1076"/>
        <pc:sldMkLst>
          <pc:docMk/>
          <pc:sldMk cId="0" sldId="988"/>
        </pc:sldMkLst>
        <pc:spChg chg="add del mod ord">
          <ac:chgData name="FONG Chi Kit Ken" userId="233f042c-09e9-4a0c-9043-d675a582571a" providerId="ADAL" clId="{0841ABE4-AF5D-1044-B6C6-1382796874DD}" dt="2022-10-21T04:13:43.862" v="409" actId="478"/>
          <ac:spMkLst>
            <pc:docMk/>
            <pc:sldMk cId="0" sldId="988"/>
            <ac:spMk id="2" creationId="{609DB11C-2DDF-288D-0AF9-33D91C785DF1}"/>
          </ac:spMkLst>
        </pc:spChg>
        <pc:spChg chg="mod ord">
          <ac:chgData name="FONG Chi Kit Ken" userId="233f042c-09e9-4a0c-9043-d675a582571a" providerId="ADAL" clId="{0841ABE4-AF5D-1044-B6C6-1382796874DD}" dt="2022-10-20T06:32:05.172" v="117" actId="700"/>
          <ac:spMkLst>
            <pc:docMk/>
            <pc:sldMk cId="0" sldId="988"/>
            <ac:spMk id="312" creationId="{00000000-0000-0000-0000-000000000000}"/>
          </ac:spMkLst>
        </pc:spChg>
        <pc:spChg chg="mod">
          <ac:chgData name="FONG Chi Kit Ken" userId="233f042c-09e9-4a0c-9043-d675a582571a" providerId="ADAL" clId="{0841ABE4-AF5D-1044-B6C6-1382796874DD}" dt="2022-10-21T04:13:49.282" v="411" actId="1076"/>
          <ac:spMkLst>
            <pc:docMk/>
            <pc:sldMk cId="0" sldId="988"/>
            <ac:spMk id="315" creationId="{00000000-0000-0000-0000-000000000000}"/>
          </ac:spMkLst>
        </pc:spChg>
      </pc:sldChg>
      <pc:sldChg chg="modSp add mod">
        <pc:chgData name="FONG Chi Kit Ken" userId="233f042c-09e9-4a0c-9043-d675a582571a" providerId="ADAL" clId="{0841ABE4-AF5D-1044-B6C6-1382796874DD}" dt="2022-10-20T06:26:08.514" v="72" actId="20577"/>
        <pc:sldMkLst>
          <pc:docMk/>
          <pc:sldMk cId="2558385111" sldId="989"/>
        </pc:sldMkLst>
        <pc:spChg chg="mod">
          <ac:chgData name="FONG Chi Kit Ken" userId="233f042c-09e9-4a0c-9043-d675a582571a" providerId="ADAL" clId="{0841ABE4-AF5D-1044-B6C6-1382796874DD}" dt="2022-10-20T06:26:08.514" v="72" actId="20577"/>
          <ac:spMkLst>
            <pc:docMk/>
            <pc:sldMk cId="2558385111" sldId="989"/>
            <ac:spMk id="88" creationId="{00000000-0000-0000-0000-000000000000}"/>
          </ac:spMkLst>
        </pc:spChg>
      </pc:sldChg>
    </pc:docChg>
  </pc:docChgLst>
  <pc:docChgLst>
    <pc:chgData name="FONG Chi Kit Ken" userId="233f042c-09e9-4a0c-9043-d675a582571a" providerId="ADAL" clId="{F504B177-414B-1C41-BF85-B0B049AC89F6}"/>
    <pc:docChg chg="undo redo custSel addSld delSld modSld sldOrd modMainMaster addSection delSection modSection">
      <pc:chgData name="FONG Chi Kit Ken" userId="233f042c-09e9-4a0c-9043-d675a582571a" providerId="ADAL" clId="{F504B177-414B-1C41-BF85-B0B049AC89F6}" dt="2022-10-16T07:51:36.770" v="1539" actId="108"/>
      <pc:docMkLst>
        <pc:docMk/>
      </pc:docMkLst>
      <pc:sldChg chg="del">
        <pc:chgData name="FONG Chi Kit Ken" userId="233f042c-09e9-4a0c-9043-d675a582571a" providerId="ADAL" clId="{F504B177-414B-1C41-BF85-B0B049AC89F6}" dt="2022-10-14T09:25:11.248" v="280" actId="2696"/>
        <pc:sldMkLst>
          <pc:docMk/>
          <pc:sldMk cId="2676954138" sldId="257"/>
        </pc:sldMkLst>
      </pc:sldChg>
      <pc:sldChg chg="del">
        <pc:chgData name="FONG Chi Kit Ken" userId="233f042c-09e9-4a0c-9043-d675a582571a" providerId="ADAL" clId="{F504B177-414B-1C41-BF85-B0B049AC89F6}" dt="2022-10-14T09:25:11.270" v="282" actId="2696"/>
        <pc:sldMkLst>
          <pc:docMk/>
          <pc:sldMk cId="2268826655" sldId="258"/>
        </pc:sldMkLst>
      </pc:sldChg>
      <pc:sldChg chg="modSp add mod modClrScheme chgLayout">
        <pc:chgData name="FONG Chi Kit Ken" userId="233f042c-09e9-4a0c-9043-d675a582571a" providerId="ADAL" clId="{F504B177-414B-1C41-BF85-B0B049AC89F6}" dt="2022-10-16T06:58:55.757" v="1107" actId="108"/>
        <pc:sldMkLst>
          <pc:docMk/>
          <pc:sldMk cId="0" sldId="259"/>
        </pc:sldMkLst>
        <pc:spChg chg="mod ord">
          <ac:chgData name="FONG Chi Kit Ken" userId="233f042c-09e9-4a0c-9043-d675a582571a" providerId="ADAL" clId="{F504B177-414B-1C41-BF85-B0B049AC89F6}" dt="2022-10-14T09:31:16.807" v="391" actId="700"/>
          <ac:spMkLst>
            <pc:docMk/>
            <pc:sldMk cId="0" sldId="259"/>
            <ac:spMk id="227" creationId="{00000000-0000-0000-0000-000000000000}"/>
          </ac:spMkLst>
        </pc:spChg>
        <pc:spChg chg="mod ord">
          <ac:chgData name="FONG Chi Kit Ken" userId="233f042c-09e9-4a0c-9043-d675a582571a" providerId="ADAL" clId="{F504B177-414B-1C41-BF85-B0B049AC89F6}" dt="2022-10-16T06:58:55.757" v="1107" actId="108"/>
          <ac:spMkLst>
            <pc:docMk/>
            <pc:sldMk cId="0" sldId="259"/>
            <ac:spMk id="228" creationId="{00000000-0000-0000-0000-000000000000}"/>
          </ac:spMkLst>
        </pc:spChg>
      </pc:sldChg>
      <pc:sldChg chg="del">
        <pc:chgData name="FONG Chi Kit Ken" userId="233f042c-09e9-4a0c-9043-d675a582571a" providerId="ADAL" clId="{F504B177-414B-1C41-BF85-B0B049AC89F6}" dt="2022-10-14T09:25:11.296" v="285" actId="2696"/>
        <pc:sldMkLst>
          <pc:docMk/>
          <pc:sldMk cId="2782480376" sldId="260"/>
        </pc:sldMkLst>
      </pc:sldChg>
      <pc:sldChg chg="modSp add mod modClrScheme chgLayout">
        <pc:chgData name="FONG Chi Kit Ken" userId="233f042c-09e9-4a0c-9043-d675a582571a" providerId="ADAL" clId="{F504B177-414B-1C41-BF85-B0B049AC89F6}" dt="2022-10-16T06:59:37.605" v="1120" actId="108"/>
        <pc:sldMkLst>
          <pc:docMk/>
          <pc:sldMk cId="0" sldId="261"/>
        </pc:sldMkLst>
        <pc:spChg chg="mod ord">
          <ac:chgData name="FONG Chi Kit Ken" userId="233f042c-09e9-4a0c-9043-d675a582571a" providerId="ADAL" clId="{F504B177-414B-1C41-BF85-B0B049AC89F6}" dt="2022-10-14T09:32:33.230" v="400" actId="700"/>
          <ac:spMkLst>
            <pc:docMk/>
            <pc:sldMk cId="0" sldId="261"/>
            <ac:spMk id="254" creationId="{00000000-0000-0000-0000-000000000000}"/>
          </ac:spMkLst>
        </pc:spChg>
        <pc:spChg chg="mod ord">
          <ac:chgData name="FONG Chi Kit Ken" userId="233f042c-09e9-4a0c-9043-d675a582571a" providerId="ADAL" clId="{F504B177-414B-1C41-BF85-B0B049AC89F6}" dt="2022-10-16T06:59:37.605" v="1120" actId="108"/>
          <ac:spMkLst>
            <pc:docMk/>
            <pc:sldMk cId="0" sldId="261"/>
            <ac:spMk id="255" creationId="{00000000-0000-0000-0000-000000000000}"/>
          </ac:spMkLst>
        </pc:spChg>
        <pc:spChg chg="mod">
          <ac:chgData name="FONG Chi Kit Ken" userId="233f042c-09e9-4a0c-9043-d675a582571a" providerId="ADAL" clId="{F504B177-414B-1C41-BF85-B0B049AC89F6}" dt="2022-10-14T09:32:57.959" v="403" actId="1076"/>
          <ac:spMkLst>
            <pc:docMk/>
            <pc:sldMk cId="0" sldId="261"/>
            <ac:spMk id="256" creationId="{00000000-0000-0000-0000-000000000000}"/>
          </ac:spMkLst>
        </pc:spChg>
        <pc:spChg chg="mod">
          <ac:chgData name="FONG Chi Kit Ken" userId="233f042c-09e9-4a0c-9043-d675a582571a" providerId="ADAL" clId="{F504B177-414B-1C41-BF85-B0B049AC89F6}" dt="2022-10-14T09:32:57.959" v="403" actId="1076"/>
          <ac:spMkLst>
            <pc:docMk/>
            <pc:sldMk cId="0" sldId="261"/>
            <ac:spMk id="257" creationId="{00000000-0000-0000-0000-000000000000}"/>
          </ac:spMkLst>
        </pc:spChg>
        <pc:spChg chg="mod">
          <ac:chgData name="FONG Chi Kit Ken" userId="233f042c-09e9-4a0c-9043-d675a582571a" providerId="ADAL" clId="{F504B177-414B-1C41-BF85-B0B049AC89F6}" dt="2022-10-14T09:32:57.959" v="403" actId="1076"/>
          <ac:spMkLst>
            <pc:docMk/>
            <pc:sldMk cId="0" sldId="261"/>
            <ac:spMk id="258" creationId="{00000000-0000-0000-0000-000000000000}"/>
          </ac:spMkLst>
        </pc:spChg>
        <pc:spChg chg="mod">
          <ac:chgData name="FONG Chi Kit Ken" userId="233f042c-09e9-4a0c-9043-d675a582571a" providerId="ADAL" clId="{F504B177-414B-1C41-BF85-B0B049AC89F6}" dt="2022-10-14T09:32:57.959" v="403" actId="1076"/>
          <ac:spMkLst>
            <pc:docMk/>
            <pc:sldMk cId="0" sldId="261"/>
            <ac:spMk id="259" creationId="{00000000-0000-0000-0000-000000000000}"/>
          </ac:spMkLst>
        </pc:spChg>
        <pc:spChg chg="mod">
          <ac:chgData name="FONG Chi Kit Ken" userId="233f042c-09e9-4a0c-9043-d675a582571a" providerId="ADAL" clId="{F504B177-414B-1C41-BF85-B0B049AC89F6}" dt="2022-10-14T09:32:57.959" v="403" actId="1076"/>
          <ac:spMkLst>
            <pc:docMk/>
            <pc:sldMk cId="0" sldId="261"/>
            <ac:spMk id="260" creationId="{00000000-0000-0000-0000-000000000000}"/>
          </ac:spMkLst>
        </pc:spChg>
        <pc:spChg chg="mod">
          <ac:chgData name="FONG Chi Kit Ken" userId="233f042c-09e9-4a0c-9043-d675a582571a" providerId="ADAL" clId="{F504B177-414B-1C41-BF85-B0B049AC89F6}" dt="2022-10-14T09:32:57.959" v="403" actId="1076"/>
          <ac:spMkLst>
            <pc:docMk/>
            <pc:sldMk cId="0" sldId="261"/>
            <ac:spMk id="261" creationId="{00000000-0000-0000-0000-000000000000}"/>
          </ac:spMkLst>
        </pc:spChg>
        <pc:spChg chg="mod">
          <ac:chgData name="FONG Chi Kit Ken" userId="233f042c-09e9-4a0c-9043-d675a582571a" providerId="ADAL" clId="{F504B177-414B-1C41-BF85-B0B049AC89F6}" dt="2022-10-14T09:32:57.959" v="403" actId="1076"/>
          <ac:spMkLst>
            <pc:docMk/>
            <pc:sldMk cId="0" sldId="261"/>
            <ac:spMk id="262" creationId="{00000000-0000-0000-0000-000000000000}"/>
          </ac:spMkLst>
        </pc:spChg>
        <pc:spChg chg="mod">
          <ac:chgData name="FONG Chi Kit Ken" userId="233f042c-09e9-4a0c-9043-d675a582571a" providerId="ADAL" clId="{F504B177-414B-1C41-BF85-B0B049AC89F6}" dt="2022-10-14T09:32:57.959" v="403" actId="1076"/>
          <ac:spMkLst>
            <pc:docMk/>
            <pc:sldMk cId="0" sldId="261"/>
            <ac:spMk id="263" creationId="{00000000-0000-0000-0000-000000000000}"/>
          </ac:spMkLst>
        </pc:spChg>
        <pc:spChg chg="mod">
          <ac:chgData name="FONG Chi Kit Ken" userId="233f042c-09e9-4a0c-9043-d675a582571a" providerId="ADAL" clId="{F504B177-414B-1C41-BF85-B0B049AC89F6}" dt="2022-10-14T09:32:57.959" v="403" actId="1076"/>
          <ac:spMkLst>
            <pc:docMk/>
            <pc:sldMk cId="0" sldId="261"/>
            <ac:spMk id="264" creationId="{00000000-0000-0000-0000-000000000000}"/>
          </ac:spMkLst>
        </pc:spChg>
        <pc:spChg chg="mod">
          <ac:chgData name="FONG Chi Kit Ken" userId="233f042c-09e9-4a0c-9043-d675a582571a" providerId="ADAL" clId="{F504B177-414B-1C41-BF85-B0B049AC89F6}" dt="2022-10-14T09:32:57.959" v="403" actId="1076"/>
          <ac:spMkLst>
            <pc:docMk/>
            <pc:sldMk cId="0" sldId="261"/>
            <ac:spMk id="265" creationId="{00000000-0000-0000-0000-000000000000}"/>
          </ac:spMkLst>
        </pc:spChg>
        <pc:spChg chg="mod">
          <ac:chgData name="FONG Chi Kit Ken" userId="233f042c-09e9-4a0c-9043-d675a582571a" providerId="ADAL" clId="{F504B177-414B-1C41-BF85-B0B049AC89F6}" dt="2022-10-14T09:32:57.959" v="403" actId="1076"/>
          <ac:spMkLst>
            <pc:docMk/>
            <pc:sldMk cId="0" sldId="261"/>
            <ac:spMk id="266" creationId="{00000000-0000-0000-0000-000000000000}"/>
          </ac:spMkLst>
        </pc:spChg>
        <pc:spChg chg="mod">
          <ac:chgData name="FONG Chi Kit Ken" userId="233f042c-09e9-4a0c-9043-d675a582571a" providerId="ADAL" clId="{F504B177-414B-1C41-BF85-B0B049AC89F6}" dt="2022-10-14T09:32:57.959" v="403" actId="1076"/>
          <ac:spMkLst>
            <pc:docMk/>
            <pc:sldMk cId="0" sldId="261"/>
            <ac:spMk id="267" creationId="{00000000-0000-0000-0000-000000000000}"/>
          </ac:spMkLst>
        </pc:spChg>
        <pc:spChg chg="mod">
          <ac:chgData name="FONG Chi Kit Ken" userId="233f042c-09e9-4a0c-9043-d675a582571a" providerId="ADAL" clId="{F504B177-414B-1C41-BF85-B0B049AC89F6}" dt="2022-10-14T09:32:57.959" v="403" actId="1076"/>
          <ac:spMkLst>
            <pc:docMk/>
            <pc:sldMk cId="0" sldId="261"/>
            <ac:spMk id="268" creationId="{00000000-0000-0000-0000-000000000000}"/>
          </ac:spMkLst>
        </pc:spChg>
      </pc:sldChg>
      <pc:sldChg chg="del">
        <pc:chgData name="FONG Chi Kit Ken" userId="233f042c-09e9-4a0c-9043-d675a582571a" providerId="ADAL" clId="{F504B177-414B-1C41-BF85-B0B049AC89F6}" dt="2022-10-14T09:25:11.304" v="286" actId="2696"/>
        <pc:sldMkLst>
          <pc:docMk/>
          <pc:sldMk cId="2871516436" sldId="262"/>
        </pc:sldMkLst>
      </pc:sldChg>
      <pc:sldChg chg="del">
        <pc:chgData name="FONG Chi Kit Ken" userId="233f042c-09e9-4a0c-9043-d675a582571a" providerId="ADAL" clId="{F504B177-414B-1C41-BF85-B0B049AC89F6}" dt="2022-10-14T09:25:11.312" v="287" actId="2696"/>
        <pc:sldMkLst>
          <pc:docMk/>
          <pc:sldMk cId="1071988788" sldId="263"/>
        </pc:sldMkLst>
      </pc:sldChg>
      <pc:sldChg chg="modSp add mod modClrScheme chgLayout">
        <pc:chgData name="FONG Chi Kit Ken" userId="233f042c-09e9-4a0c-9043-d675a582571a" providerId="ADAL" clId="{F504B177-414B-1C41-BF85-B0B049AC89F6}" dt="2022-10-16T07:19:08.691" v="1142" actId="108"/>
        <pc:sldMkLst>
          <pc:docMk/>
          <pc:sldMk cId="0" sldId="264"/>
        </pc:sldMkLst>
        <pc:spChg chg="mod">
          <ac:chgData name="FONG Chi Kit Ken" userId="233f042c-09e9-4a0c-9043-d675a582571a" providerId="ADAL" clId="{F504B177-414B-1C41-BF85-B0B049AC89F6}" dt="2022-10-16T07:00:21.688" v="1128" actId="207"/>
          <ac:spMkLst>
            <pc:docMk/>
            <pc:sldMk cId="0" sldId="264"/>
            <ac:spMk id="2" creationId="{75AA0B85-7876-4C1B-AAC0-1C7530632B7F}"/>
          </ac:spMkLst>
        </pc:spChg>
        <pc:spChg chg="mod ord">
          <ac:chgData name="FONG Chi Kit Ken" userId="233f042c-09e9-4a0c-9043-d675a582571a" providerId="ADAL" clId="{F504B177-414B-1C41-BF85-B0B049AC89F6}" dt="2022-10-14T09:32:33.230" v="400" actId="700"/>
          <ac:spMkLst>
            <pc:docMk/>
            <pc:sldMk cId="0" sldId="264"/>
            <ac:spMk id="298" creationId="{00000000-0000-0000-0000-000000000000}"/>
          </ac:spMkLst>
        </pc:spChg>
        <pc:spChg chg="mod ord">
          <ac:chgData name="FONG Chi Kit Ken" userId="233f042c-09e9-4a0c-9043-d675a582571a" providerId="ADAL" clId="{F504B177-414B-1C41-BF85-B0B049AC89F6}" dt="2022-10-16T07:19:08.691" v="1142" actId="108"/>
          <ac:spMkLst>
            <pc:docMk/>
            <pc:sldMk cId="0" sldId="264"/>
            <ac:spMk id="299" creationId="{00000000-0000-0000-0000-000000000000}"/>
          </ac:spMkLst>
        </pc:spChg>
        <pc:spChg chg="mod">
          <ac:chgData name="FONG Chi Kit Ken" userId="233f042c-09e9-4a0c-9043-d675a582571a" providerId="ADAL" clId="{F504B177-414B-1C41-BF85-B0B049AC89F6}" dt="2022-10-16T07:11:29.528" v="1129" actId="207"/>
          <ac:spMkLst>
            <pc:docMk/>
            <pc:sldMk cId="0" sldId="264"/>
            <ac:spMk id="300" creationId="{00000000-0000-0000-0000-000000000000}"/>
          </ac:spMkLst>
        </pc:spChg>
      </pc:sldChg>
      <pc:sldChg chg="del">
        <pc:chgData name="FONG Chi Kit Ken" userId="233f042c-09e9-4a0c-9043-d675a582571a" providerId="ADAL" clId="{F504B177-414B-1C41-BF85-B0B049AC89F6}" dt="2022-10-14T09:25:11.319" v="288" actId="2696"/>
        <pc:sldMkLst>
          <pc:docMk/>
          <pc:sldMk cId="1397699142" sldId="265"/>
        </pc:sldMkLst>
      </pc:sldChg>
      <pc:sldChg chg="modSp add mod modClrScheme chgLayout">
        <pc:chgData name="FONG Chi Kit Ken" userId="233f042c-09e9-4a0c-9043-d675a582571a" providerId="ADAL" clId="{F504B177-414B-1C41-BF85-B0B049AC89F6}" dt="2022-10-16T07:19:41.849" v="1150" actId="108"/>
        <pc:sldMkLst>
          <pc:docMk/>
          <pc:sldMk cId="0" sldId="266"/>
        </pc:sldMkLst>
        <pc:spChg chg="mod ord">
          <ac:chgData name="FONG Chi Kit Ken" userId="233f042c-09e9-4a0c-9043-d675a582571a" providerId="ADAL" clId="{F504B177-414B-1C41-BF85-B0B049AC89F6}" dt="2022-10-14T09:32:33.230" v="400" actId="700"/>
          <ac:spMkLst>
            <pc:docMk/>
            <pc:sldMk cId="0" sldId="266"/>
            <ac:spMk id="314" creationId="{00000000-0000-0000-0000-000000000000}"/>
          </ac:spMkLst>
        </pc:spChg>
        <pc:spChg chg="mod ord">
          <ac:chgData name="FONG Chi Kit Ken" userId="233f042c-09e9-4a0c-9043-d675a582571a" providerId="ADAL" clId="{F504B177-414B-1C41-BF85-B0B049AC89F6}" dt="2022-10-16T07:19:41.849" v="1150" actId="108"/>
          <ac:spMkLst>
            <pc:docMk/>
            <pc:sldMk cId="0" sldId="266"/>
            <ac:spMk id="315" creationId="{00000000-0000-0000-0000-000000000000}"/>
          </ac:spMkLst>
        </pc:spChg>
        <pc:spChg chg="mod">
          <ac:chgData name="FONG Chi Kit Ken" userId="233f042c-09e9-4a0c-9043-d675a582571a" providerId="ADAL" clId="{F504B177-414B-1C41-BF85-B0B049AC89F6}" dt="2022-10-14T09:44:02.382" v="421" actId="1076"/>
          <ac:spMkLst>
            <pc:docMk/>
            <pc:sldMk cId="0" sldId="266"/>
            <ac:spMk id="316" creationId="{00000000-0000-0000-0000-000000000000}"/>
          </ac:spMkLst>
        </pc:spChg>
        <pc:spChg chg="mod">
          <ac:chgData name="FONG Chi Kit Ken" userId="233f042c-09e9-4a0c-9043-d675a582571a" providerId="ADAL" clId="{F504B177-414B-1C41-BF85-B0B049AC89F6}" dt="2022-10-14T09:44:02.382" v="421" actId="1076"/>
          <ac:spMkLst>
            <pc:docMk/>
            <pc:sldMk cId="0" sldId="266"/>
            <ac:spMk id="317" creationId="{00000000-0000-0000-0000-000000000000}"/>
          </ac:spMkLst>
        </pc:spChg>
      </pc:sldChg>
      <pc:sldChg chg="delSp modSp add mod modClrScheme modAnim chgLayout">
        <pc:chgData name="FONG Chi Kit Ken" userId="233f042c-09e9-4a0c-9043-d675a582571a" providerId="ADAL" clId="{F504B177-414B-1C41-BF85-B0B049AC89F6}" dt="2022-10-16T07:20:07.527" v="1159" actId="108"/>
        <pc:sldMkLst>
          <pc:docMk/>
          <pc:sldMk cId="0" sldId="267"/>
        </pc:sldMkLst>
        <pc:spChg chg="del mod">
          <ac:chgData name="FONG Chi Kit Ken" userId="233f042c-09e9-4a0c-9043-d675a582571a" providerId="ADAL" clId="{F504B177-414B-1C41-BF85-B0B049AC89F6}" dt="2022-10-14T09:44:41.848" v="428"/>
          <ac:spMkLst>
            <pc:docMk/>
            <pc:sldMk cId="0" sldId="267"/>
            <ac:spMk id="2" creationId="{FC6963B5-2D08-465A-9C39-6C072BB09303}"/>
          </ac:spMkLst>
        </pc:spChg>
        <pc:spChg chg="mod ord">
          <ac:chgData name="FONG Chi Kit Ken" userId="233f042c-09e9-4a0c-9043-d675a582571a" providerId="ADAL" clId="{F504B177-414B-1C41-BF85-B0B049AC89F6}" dt="2022-10-14T09:32:33.230" v="400" actId="700"/>
          <ac:spMkLst>
            <pc:docMk/>
            <pc:sldMk cId="0" sldId="267"/>
            <ac:spMk id="323" creationId="{00000000-0000-0000-0000-000000000000}"/>
          </ac:spMkLst>
        </pc:spChg>
        <pc:spChg chg="mod ord">
          <ac:chgData name="FONG Chi Kit Ken" userId="233f042c-09e9-4a0c-9043-d675a582571a" providerId="ADAL" clId="{F504B177-414B-1C41-BF85-B0B049AC89F6}" dt="2022-10-16T07:20:07.527" v="1159" actId="108"/>
          <ac:spMkLst>
            <pc:docMk/>
            <pc:sldMk cId="0" sldId="267"/>
            <ac:spMk id="324" creationId="{00000000-0000-0000-0000-000000000000}"/>
          </ac:spMkLst>
        </pc:spChg>
      </pc:sldChg>
      <pc:sldChg chg="modSp add mod modClrScheme chgLayout">
        <pc:chgData name="FONG Chi Kit Ken" userId="233f042c-09e9-4a0c-9043-d675a582571a" providerId="ADAL" clId="{F504B177-414B-1C41-BF85-B0B049AC89F6}" dt="2022-10-16T07:20:32.901" v="1168" actId="108"/>
        <pc:sldMkLst>
          <pc:docMk/>
          <pc:sldMk cId="0" sldId="268"/>
        </pc:sldMkLst>
        <pc:spChg chg="mod ord">
          <ac:chgData name="FONG Chi Kit Ken" userId="233f042c-09e9-4a0c-9043-d675a582571a" providerId="ADAL" clId="{F504B177-414B-1C41-BF85-B0B049AC89F6}" dt="2022-10-14T09:32:33.230" v="400" actId="700"/>
          <ac:spMkLst>
            <pc:docMk/>
            <pc:sldMk cId="0" sldId="268"/>
            <ac:spMk id="330" creationId="{00000000-0000-0000-0000-000000000000}"/>
          </ac:spMkLst>
        </pc:spChg>
        <pc:spChg chg="mod ord">
          <ac:chgData name="FONG Chi Kit Ken" userId="233f042c-09e9-4a0c-9043-d675a582571a" providerId="ADAL" clId="{F504B177-414B-1C41-BF85-B0B049AC89F6}" dt="2022-10-16T07:20:32.901" v="1168" actId="108"/>
          <ac:spMkLst>
            <pc:docMk/>
            <pc:sldMk cId="0" sldId="268"/>
            <ac:spMk id="331" creationId="{00000000-0000-0000-0000-000000000000}"/>
          </ac:spMkLst>
        </pc:spChg>
      </pc:sldChg>
      <pc:sldChg chg="del">
        <pc:chgData name="FONG Chi Kit Ken" userId="233f042c-09e9-4a0c-9043-d675a582571a" providerId="ADAL" clId="{F504B177-414B-1C41-BF85-B0B049AC89F6}" dt="2022-10-14T09:25:11.379" v="296" actId="2696"/>
        <pc:sldMkLst>
          <pc:docMk/>
          <pc:sldMk cId="1702840850" sldId="269"/>
        </pc:sldMkLst>
      </pc:sldChg>
      <pc:sldChg chg="del">
        <pc:chgData name="FONG Chi Kit Ken" userId="233f042c-09e9-4a0c-9043-d675a582571a" providerId="ADAL" clId="{F504B177-414B-1C41-BF85-B0B049AC89F6}" dt="2022-10-14T09:25:11.399" v="298" actId="2696"/>
        <pc:sldMkLst>
          <pc:docMk/>
          <pc:sldMk cId="927206997" sldId="270"/>
        </pc:sldMkLst>
      </pc:sldChg>
      <pc:sldChg chg="del">
        <pc:chgData name="FONG Chi Kit Ken" userId="233f042c-09e9-4a0c-9043-d675a582571a" providerId="ADAL" clId="{F504B177-414B-1C41-BF85-B0B049AC89F6}" dt="2022-10-14T09:25:11.409" v="299" actId="2696"/>
        <pc:sldMkLst>
          <pc:docMk/>
          <pc:sldMk cId="2747873998" sldId="271"/>
        </pc:sldMkLst>
      </pc:sldChg>
      <pc:sldChg chg="del">
        <pc:chgData name="FONG Chi Kit Ken" userId="233f042c-09e9-4a0c-9043-d675a582571a" providerId="ADAL" clId="{F504B177-414B-1C41-BF85-B0B049AC89F6}" dt="2022-10-14T09:25:11.419" v="300" actId="2696"/>
        <pc:sldMkLst>
          <pc:docMk/>
          <pc:sldMk cId="1086419127" sldId="272"/>
        </pc:sldMkLst>
      </pc:sldChg>
      <pc:sldChg chg="del">
        <pc:chgData name="FONG Chi Kit Ken" userId="233f042c-09e9-4a0c-9043-d675a582571a" providerId="ADAL" clId="{F504B177-414B-1C41-BF85-B0B049AC89F6}" dt="2022-10-14T09:25:11.427" v="301" actId="2696"/>
        <pc:sldMkLst>
          <pc:docMk/>
          <pc:sldMk cId="2054075578" sldId="273"/>
        </pc:sldMkLst>
      </pc:sldChg>
      <pc:sldChg chg="modSp add mod">
        <pc:chgData name="FONG Chi Kit Ken" userId="233f042c-09e9-4a0c-9043-d675a582571a" providerId="ADAL" clId="{F504B177-414B-1C41-BF85-B0B049AC89F6}" dt="2022-10-16T07:33:27.091" v="1219" actId="207"/>
        <pc:sldMkLst>
          <pc:docMk/>
          <pc:sldMk cId="0" sldId="274"/>
        </pc:sldMkLst>
        <pc:spChg chg="mod">
          <ac:chgData name="FONG Chi Kit Ken" userId="233f042c-09e9-4a0c-9043-d675a582571a" providerId="ADAL" clId="{F504B177-414B-1C41-BF85-B0B049AC89F6}" dt="2022-10-16T07:33:27.091" v="1219" actId="207"/>
          <ac:spMkLst>
            <pc:docMk/>
            <pc:sldMk cId="0" sldId="274"/>
            <ac:spMk id="3" creationId="{69CD8AD8-E254-4559-BAF9-F681DD67BAC5}"/>
          </ac:spMkLst>
        </pc:spChg>
        <pc:spChg chg="mod">
          <ac:chgData name="FONG Chi Kit Ken" userId="233f042c-09e9-4a0c-9043-d675a582571a" providerId="ADAL" clId="{F504B177-414B-1C41-BF85-B0B049AC89F6}" dt="2022-10-16T07:33:13.456" v="1216" actId="207"/>
          <ac:spMkLst>
            <pc:docMk/>
            <pc:sldMk cId="0" sldId="274"/>
            <ac:spMk id="5" creationId="{E1C302FD-5EFF-426B-B4EB-C29AAC2C5F1B}"/>
          </ac:spMkLst>
        </pc:spChg>
      </pc:sldChg>
      <pc:sldChg chg="modSp add mod">
        <pc:chgData name="FONG Chi Kit Ken" userId="233f042c-09e9-4a0c-9043-d675a582571a" providerId="ADAL" clId="{F504B177-414B-1C41-BF85-B0B049AC89F6}" dt="2022-10-16T07:35:12.075" v="1248" actId="108"/>
        <pc:sldMkLst>
          <pc:docMk/>
          <pc:sldMk cId="0" sldId="275"/>
        </pc:sldMkLst>
        <pc:spChg chg="mod">
          <ac:chgData name="FONG Chi Kit Ken" userId="233f042c-09e9-4a0c-9043-d675a582571a" providerId="ADAL" clId="{F504B177-414B-1C41-BF85-B0B049AC89F6}" dt="2022-10-16T07:35:12.075" v="1248" actId="108"/>
          <ac:spMkLst>
            <pc:docMk/>
            <pc:sldMk cId="0" sldId="275"/>
            <ac:spMk id="452" creationId="{00000000-0000-0000-0000-000000000000}"/>
          </ac:spMkLst>
        </pc:spChg>
        <pc:spChg chg="mod">
          <ac:chgData name="FONG Chi Kit Ken" userId="233f042c-09e9-4a0c-9043-d675a582571a" providerId="ADAL" clId="{F504B177-414B-1C41-BF85-B0B049AC89F6}" dt="2022-10-16T06:08:56.902" v="438" actId="1076"/>
          <ac:spMkLst>
            <pc:docMk/>
            <pc:sldMk cId="0" sldId="275"/>
            <ac:spMk id="453" creationId="{00000000-0000-0000-0000-000000000000}"/>
          </ac:spMkLst>
        </pc:spChg>
      </pc:sldChg>
      <pc:sldChg chg="del">
        <pc:chgData name="FONG Chi Kit Ken" userId="233f042c-09e9-4a0c-9043-d675a582571a" providerId="ADAL" clId="{F504B177-414B-1C41-BF85-B0B049AC89F6}" dt="2022-10-14T09:25:11.440" v="303" actId="2696"/>
        <pc:sldMkLst>
          <pc:docMk/>
          <pc:sldMk cId="4281131718" sldId="276"/>
        </pc:sldMkLst>
      </pc:sldChg>
      <pc:sldChg chg="delSp modSp add mod">
        <pc:chgData name="FONG Chi Kit Ken" userId="233f042c-09e9-4a0c-9043-d675a582571a" providerId="ADAL" clId="{F504B177-414B-1C41-BF85-B0B049AC89F6}" dt="2022-10-16T06:09:35.677" v="441" actId="1076"/>
        <pc:sldMkLst>
          <pc:docMk/>
          <pc:sldMk cId="0" sldId="277"/>
        </pc:sldMkLst>
        <pc:spChg chg="del">
          <ac:chgData name="FONG Chi Kit Ken" userId="233f042c-09e9-4a0c-9043-d675a582571a" providerId="ADAL" clId="{F504B177-414B-1C41-BF85-B0B049AC89F6}" dt="2022-10-16T06:09:29.772" v="440" actId="478"/>
          <ac:spMkLst>
            <pc:docMk/>
            <pc:sldMk cId="0" sldId="277"/>
            <ac:spMk id="2" creationId="{B45285B7-D59E-0CB0-85E0-05C27D79F4E4}"/>
          </ac:spMkLst>
        </pc:spChg>
        <pc:spChg chg="del">
          <ac:chgData name="FONG Chi Kit Ken" userId="233f042c-09e9-4a0c-9043-d675a582571a" providerId="ADAL" clId="{F504B177-414B-1C41-BF85-B0B049AC89F6}" dt="2022-10-16T06:09:29.772" v="440" actId="478"/>
          <ac:spMkLst>
            <pc:docMk/>
            <pc:sldMk cId="0" sldId="277"/>
            <ac:spMk id="3" creationId="{2007410B-5E65-7D63-C853-191B432FA6EC}"/>
          </ac:spMkLst>
        </pc:spChg>
        <pc:picChg chg="mod">
          <ac:chgData name="FONG Chi Kit Ken" userId="233f042c-09e9-4a0c-9043-d675a582571a" providerId="ADAL" clId="{F504B177-414B-1C41-BF85-B0B049AC89F6}" dt="2022-10-16T06:09:35.677" v="441" actId="1076"/>
          <ac:picMkLst>
            <pc:docMk/>
            <pc:sldMk cId="0" sldId="277"/>
            <ac:picMk id="4" creationId="{00000000-0000-0000-0000-000000000000}"/>
          </ac:picMkLst>
        </pc:picChg>
      </pc:sldChg>
      <pc:sldChg chg="delSp modSp add mod">
        <pc:chgData name="FONG Chi Kit Ken" userId="233f042c-09e9-4a0c-9043-d675a582571a" providerId="ADAL" clId="{F504B177-414B-1C41-BF85-B0B049AC89F6}" dt="2022-10-16T07:35:42.797" v="1264" actId="108"/>
        <pc:sldMkLst>
          <pc:docMk/>
          <pc:sldMk cId="0" sldId="278"/>
        </pc:sldMkLst>
        <pc:spChg chg="del">
          <ac:chgData name="FONG Chi Kit Ken" userId="233f042c-09e9-4a0c-9043-d675a582571a" providerId="ADAL" clId="{F504B177-414B-1C41-BF85-B0B049AC89F6}" dt="2022-10-16T06:09:39.211" v="442" actId="478"/>
          <ac:spMkLst>
            <pc:docMk/>
            <pc:sldMk cId="0" sldId="278"/>
            <ac:spMk id="3" creationId="{0D7A1DFF-7287-8292-46AD-E36BB8B6DC87}"/>
          </ac:spMkLst>
        </pc:spChg>
        <pc:spChg chg="mod">
          <ac:chgData name="FONG Chi Kit Ken" userId="233f042c-09e9-4a0c-9043-d675a582571a" providerId="ADAL" clId="{F504B177-414B-1C41-BF85-B0B049AC89F6}" dt="2022-10-16T07:35:39.682" v="1259" actId="108"/>
          <ac:spMkLst>
            <pc:docMk/>
            <pc:sldMk cId="0" sldId="278"/>
            <ac:spMk id="468" creationId="{00000000-0000-0000-0000-000000000000}"/>
          </ac:spMkLst>
        </pc:spChg>
        <pc:spChg chg="mod">
          <ac:chgData name="FONG Chi Kit Ken" userId="233f042c-09e9-4a0c-9043-d675a582571a" providerId="ADAL" clId="{F504B177-414B-1C41-BF85-B0B049AC89F6}" dt="2022-10-16T07:35:42.797" v="1264" actId="108"/>
          <ac:spMkLst>
            <pc:docMk/>
            <pc:sldMk cId="0" sldId="278"/>
            <ac:spMk id="469" creationId="{00000000-0000-0000-0000-000000000000}"/>
          </ac:spMkLst>
        </pc:spChg>
      </pc:sldChg>
      <pc:sldChg chg="modSp add mod">
        <pc:chgData name="FONG Chi Kit Ken" userId="233f042c-09e9-4a0c-9043-d675a582571a" providerId="ADAL" clId="{F504B177-414B-1C41-BF85-B0B049AC89F6}" dt="2022-10-16T07:36:32.645" v="1279" actId="207"/>
        <pc:sldMkLst>
          <pc:docMk/>
          <pc:sldMk cId="0" sldId="279"/>
        </pc:sldMkLst>
        <pc:spChg chg="mod">
          <ac:chgData name="FONG Chi Kit Ken" userId="233f042c-09e9-4a0c-9043-d675a582571a" providerId="ADAL" clId="{F504B177-414B-1C41-BF85-B0B049AC89F6}" dt="2022-10-16T07:36:32.645" v="1279" actId="207"/>
          <ac:spMkLst>
            <pc:docMk/>
            <pc:sldMk cId="0" sldId="279"/>
            <ac:spMk id="476" creationId="{00000000-0000-0000-0000-000000000000}"/>
          </ac:spMkLst>
        </pc:spChg>
      </pc:sldChg>
      <pc:sldChg chg="modSp add mod">
        <pc:chgData name="FONG Chi Kit Ken" userId="233f042c-09e9-4a0c-9043-d675a582571a" providerId="ADAL" clId="{F504B177-414B-1C41-BF85-B0B049AC89F6}" dt="2022-10-16T07:36:49.451" v="1285" actId="108"/>
        <pc:sldMkLst>
          <pc:docMk/>
          <pc:sldMk cId="0" sldId="280"/>
        </pc:sldMkLst>
        <pc:spChg chg="mod">
          <ac:chgData name="FONG Chi Kit Ken" userId="233f042c-09e9-4a0c-9043-d675a582571a" providerId="ADAL" clId="{F504B177-414B-1C41-BF85-B0B049AC89F6}" dt="2022-10-16T06:10:14.188" v="452" actId="20577"/>
          <ac:spMkLst>
            <pc:docMk/>
            <pc:sldMk cId="0" sldId="280"/>
            <ac:spMk id="495" creationId="{00000000-0000-0000-0000-000000000000}"/>
          </ac:spMkLst>
        </pc:spChg>
        <pc:spChg chg="mod">
          <ac:chgData name="FONG Chi Kit Ken" userId="233f042c-09e9-4a0c-9043-d675a582571a" providerId="ADAL" clId="{F504B177-414B-1C41-BF85-B0B049AC89F6}" dt="2022-10-16T07:36:49.451" v="1285" actId="108"/>
          <ac:spMkLst>
            <pc:docMk/>
            <pc:sldMk cId="0" sldId="280"/>
            <ac:spMk id="496" creationId="{00000000-0000-0000-0000-000000000000}"/>
          </ac:spMkLst>
        </pc:spChg>
        <pc:spChg chg="mod">
          <ac:chgData name="FONG Chi Kit Ken" userId="233f042c-09e9-4a0c-9043-d675a582571a" providerId="ADAL" clId="{F504B177-414B-1C41-BF85-B0B049AC89F6}" dt="2022-10-16T06:10:05.060" v="447" actId="14100"/>
          <ac:spMkLst>
            <pc:docMk/>
            <pc:sldMk cId="0" sldId="280"/>
            <ac:spMk id="497" creationId="{00000000-0000-0000-0000-000000000000}"/>
          </ac:spMkLst>
        </pc:spChg>
      </pc:sldChg>
      <pc:sldChg chg="modSp add mod">
        <pc:chgData name="FONG Chi Kit Ken" userId="233f042c-09e9-4a0c-9043-d675a582571a" providerId="ADAL" clId="{F504B177-414B-1C41-BF85-B0B049AC89F6}" dt="2022-10-16T07:37:05.060" v="1292" actId="108"/>
        <pc:sldMkLst>
          <pc:docMk/>
          <pc:sldMk cId="0" sldId="281"/>
        </pc:sldMkLst>
        <pc:spChg chg="mod">
          <ac:chgData name="FONG Chi Kit Ken" userId="233f042c-09e9-4a0c-9043-d675a582571a" providerId="ADAL" clId="{F504B177-414B-1C41-BF85-B0B049AC89F6}" dt="2022-10-16T07:37:05.060" v="1292" actId="108"/>
          <ac:spMkLst>
            <pc:docMk/>
            <pc:sldMk cId="0" sldId="281"/>
            <ac:spMk id="503" creationId="{00000000-0000-0000-0000-000000000000}"/>
          </ac:spMkLst>
        </pc:spChg>
        <pc:spChg chg="mod">
          <ac:chgData name="FONG Chi Kit Ken" userId="233f042c-09e9-4a0c-9043-d675a582571a" providerId="ADAL" clId="{F504B177-414B-1C41-BF85-B0B049AC89F6}" dt="2022-10-16T06:10:24.558" v="454" actId="14100"/>
          <ac:spMkLst>
            <pc:docMk/>
            <pc:sldMk cId="0" sldId="281"/>
            <ac:spMk id="504" creationId="{00000000-0000-0000-0000-000000000000}"/>
          </ac:spMkLst>
        </pc:spChg>
      </pc:sldChg>
      <pc:sldChg chg="modSp add mod">
        <pc:chgData name="FONG Chi Kit Ken" userId="233f042c-09e9-4a0c-9043-d675a582571a" providerId="ADAL" clId="{F504B177-414B-1C41-BF85-B0B049AC89F6}" dt="2022-10-16T07:37:43.687" v="1304" actId="207"/>
        <pc:sldMkLst>
          <pc:docMk/>
          <pc:sldMk cId="0" sldId="282"/>
        </pc:sldMkLst>
        <pc:spChg chg="mod">
          <ac:chgData name="FONG Chi Kit Ken" userId="233f042c-09e9-4a0c-9043-d675a582571a" providerId="ADAL" clId="{F504B177-414B-1C41-BF85-B0B049AC89F6}" dt="2022-10-16T07:37:43.687" v="1304" actId="207"/>
          <ac:spMkLst>
            <pc:docMk/>
            <pc:sldMk cId="0" sldId="282"/>
            <ac:spMk id="510" creationId="{00000000-0000-0000-0000-000000000000}"/>
          </ac:spMkLst>
        </pc:spChg>
      </pc:sldChg>
      <pc:sldChg chg="delSp modSp add mod">
        <pc:chgData name="FONG Chi Kit Ken" userId="233f042c-09e9-4a0c-9043-d675a582571a" providerId="ADAL" clId="{F504B177-414B-1C41-BF85-B0B049AC89F6}" dt="2022-10-16T07:38:03.950" v="1314" actId="108"/>
        <pc:sldMkLst>
          <pc:docMk/>
          <pc:sldMk cId="0" sldId="283"/>
        </pc:sldMkLst>
        <pc:spChg chg="del">
          <ac:chgData name="FONG Chi Kit Ken" userId="233f042c-09e9-4a0c-9043-d675a582571a" providerId="ADAL" clId="{F504B177-414B-1C41-BF85-B0B049AC89F6}" dt="2022-10-16T06:10:39.420" v="457" actId="478"/>
          <ac:spMkLst>
            <pc:docMk/>
            <pc:sldMk cId="0" sldId="283"/>
            <ac:spMk id="2" creationId="{F4CB6F8B-89BE-1B59-289F-451A9CCD6E49}"/>
          </ac:spMkLst>
        </pc:spChg>
        <pc:spChg chg="mod">
          <ac:chgData name="FONG Chi Kit Ken" userId="233f042c-09e9-4a0c-9043-d675a582571a" providerId="ADAL" clId="{F504B177-414B-1C41-BF85-B0B049AC89F6}" dt="2022-10-16T07:38:03.950" v="1314" actId="108"/>
          <ac:spMkLst>
            <pc:docMk/>
            <pc:sldMk cId="0" sldId="283"/>
            <ac:spMk id="3" creationId="{3E465723-5949-49C0-954F-952990CB65EC}"/>
          </ac:spMkLst>
        </pc:spChg>
        <pc:spChg chg="mod">
          <ac:chgData name="FONG Chi Kit Ken" userId="233f042c-09e9-4a0c-9043-d675a582571a" providerId="ADAL" clId="{F504B177-414B-1C41-BF85-B0B049AC89F6}" dt="2022-10-16T06:10:56.670" v="461" actId="1076"/>
          <ac:spMkLst>
            <pc:docMk/>
            <pc:sldMk cId="0" sldId="283"/>
            <ac:spMk id="516" creationId="{00000000-0000-0000-0000-000000000000}"/>
          </ac:spMkLst>
        </pc:spChg>
        <pc:spChg chg="mod">
          <ac:chgData name="FONG Chi Kit Ken" userId="233f042c-09e9-4a0c-9043-d675a582571a" providerId="ADAL" clId="{F504B177-414B-1C41-BF85-B0B049AC89F6}" dt="2022-10-16T06:11:11.028" v="463" actId="122"/>
          <ac:spMkLst>
            <pc:docMk/>
            <pc:sldMk cId="0" sldId="283"/>
            <ac:spMk id="517" creationId="{00000000-0000-0000-0000-000000000000}"/>
          </ac:spMkLst>
        </pc:spChg>
      </pc:sldChg>
      <pc:sldChg chg="modSp add mod">
        <pc:chgData name="FONG Chi Kit Ken" userId="233f042c-09e9-4a0c-9043-d675a582571a" providerId="ADAL" clId="{F504B177-414B-1C41-BF85-B0B049AC89F6}" dt="2022-10-16T06:15:40.064" v="566" actId="20577"/>
        <pc:sldMkLst>
          <pc:docMk/>
          <pc:sldMk cId="0" sldId="284"/>
        </pc:sldMkLst>
        <pc:spChg chg="mod">
          <ac:chgData name="FONG Chi Kit Ken" userId="233f042c-09e9-4a0c-9043-d675a582571a" providerId="ADAL" clId="{F504B177-414B-1C41-BF85-B0B049AC89F6}" dt="2022-10-16T06:12:02.501" v="483" actId="167"/>
          <ac:spMkLst>
            <pc:docMk/>
            <pc:sldMk cId="0" sldId="284"/>
            <ac:spMk id="15" creationId="{78CD2127-D59E-49F1-B1E1-37792CF24232}"/>
          </ac:spMkLst>
        </pc:spChg>
        <pc:spChg chg="mod">
          <ac:chgData name="FONG Chi Kit Ken" userId="233f042c-09e9-4a0c-9043-d675a582571a" providerId="ADAL" clId="{F504B177-414B-1C41-BF85-B0B049AC89F6}" dt="2022-10-16T06:15:40.064" v="566" actId="20577"/>
          <ac:spMkLst>
            <pc:docMk/>
            <pc:sldMk cId="0" sldId="284"/>
            <ac:spMk id="522" creationId="{00000000-0000-0000-0000-000000000000}"/>
          </ac:spMkLst>
        </pc:spChg>
        <pc:spChg chg="mod">
          <ac:chgData name="FONG Chi Kit Ken" userId="233f042c-09e9-4a0c-9043-d675a582571a" providerId="ADAL" clId="{F504B177-414B-1C41-BF85-B0B049AC89F6}" dt="2022-10-16T06:13:38.281" v="552" actId="20577"/>
          <ac:spMkLst>
            <pc:docMk/>
            <pc:sldMk cId="0" sldId="284"/>
            <ac:spMk id="523" creationId="{00000000-0000-0000-0000-000000000000}"/>
          </ac:spMkLst>
        </pc:spChg>
        <pc:spChg chg="mod">
          <ac:chgData name="FONG Chi Kit Ken" userId="233f042c-09e9-4a0c-9043-d675a582571a" providerId="ADAL" clId="{F504B177-414B-1C41-BF85-B0B049AC89F6}" dt="2022-10-16T06:12:18.678" v="488" actId="1038"/>
          <ac:spMkLst>
            <pc:docMk/>
            <pc:sldMk cId="0" sldId="284"/>
            <ac:spMk id="524" creationId="{00000000-0000-0000-0000-000000000000}"/>
          </ac:spMkLst>
        </pc:spChg>
        <pc:spChg chg="mod">
          <ac:chgData name="FONG Chi Kit Ken" userId="233f042c-09e9-4a0c-9043-d675a582571a" providerId="ADAL" clId="{F504B177-414B-1C41-BF85-B0B049AC89F6}" dt="2022-10-16T06:13:10.507" v="533" actId="20577"/>
          <ac:spMkLst>
            <pc:docMk/>
            <pc:sldMk cId="0" sldId="284"/>
            <ac:spMk id="525" creationId="{00000000-0000-0000-0000-000000000000}"/>
          </ac:spMkLst>
        </pc:spChg>
        <pc:cxnChg chg="mod">
          <ac:chgData name="FONG Chi Kit Ken" userId="233f042c-09e9-4a0c-9043-d675a582571a" providerId="ADAL" clId="{F504B177-414B-1C41-BF85-B0B049AC89F6}" dt="2022-10-16T06:13:05.664" v="531" actId="1038"/>
          <ac:cxnSpMkLst>
            <pc:docMk/>
            <pc:sldMk cId="0" sldId="284"/>
            <ac:cxnSpMk id="18" creationId="{7FEE7B51-CE25-4F93-9F8A-A431102698E3}"/>
          </ac:cxnSpMkLst>
        </pc:cxnChg>
        <pc:cxnChg chg="mod">
          <ac:chgData name="FONG Chi Kit Ken" userId="233f042c-09e9-4a0c-9043-d675a582571a" providerId="ADAL" clId="{F504B177-414B-1C41-BF85-B0B049AC89F6}" dt="2022-10-16T06:12:18.678" v="488" actId="1038"/>
          <ac:cxnSpMkLst>
            <pc:docMk/>
            <pc:sldMk cId="0" sldId="284"/>
            <ac:cxnSpMk id="526" creationId="{00000000-0000-0000-0000-000000000000}"/>
          </ac:cxnSpMkLst>
        </pc:cxnChg>
        <pc:cxnChg chg="mod">
          <ac:chgData name="FONG Chi Kit Ken" userId="233f042c-09e9-4a0c-9043-d675a582571a" providerId="ADAL" clId="{F504B177-414B-1C41-BF85-B0B049AC89F6}" dt="2022-10-16T06:12:38.991" v="500" actId="14100"/>
          <ac:cxnSpMkLst>
            <pc:docMk/>
            <pc:sldMk cId="0" sldId="284"/>
            <ac:cxnSpMk id="528" creationId="{00000000-0000-0000-0000-000000000000}"/>
          </ac:cxnSpMkLst>
        </pc:cxnChg>
      </pc:sldChg>
      <pc:sldChg chg="del">
        <pc:chgData name="FONG Chi Kit Ken" userId="233f042c-09e9-4a0c-9043-d675a582571a" providerId="ADAL" clId="{F504B177-414B-1C41-BF85-B0B049AC89F6}" dt="2022-10-14T09:25:11.450" v="305" actId="2696"/>
        <pc:sldMkLst>
          <pc:docMk/>
          <pc:sldMk cId="2343761805" sldId="286"/>
        </pc:sldMkLst>
      </pc:sldChg>
      <pc:sldChg chg="addSp delSp modSp add mod modClrScheme chgLayout">
        <pc:chgData name="FONG Chi Kit Ken" userId="233f042c-09e9-4a0c-9043-d675a582571a" providerId="ADAL" clId="{F504B177-414B-1C41-BF85-B0B049AC89F6}" dt="2022-10-14T09:33:15.568" v="405" actId="478"/>
        <pc:sldMkLst>
          <pc:docMk/>
          <pc:sldMk cId="527196202" sldId="287"/>
        </pc:sldMkLst>
        <pc:spChg chg="add del mod ord">
          <ac:chgData name="FONG Chi Kit Ken" userId="233f042c-09e9-4a0c-9043-d675a582571a" providerId="ADAL" clId="{F504B177-414B-1C41-BF85-B0B049AC89F6}" dt="2022-10-14T09:33:15.568" v="405" actId="478"/>
          <ac:spMkLst>
            <pc:docMk/>
            <pc:sldMk cId="527196202" sldId="287"/>
            <ac:spMk id="2" creationId="{848E1C00-8F01-6E8F-4962-7BC661A0A53E}"/>
          </ac:spMkLst>
        </pc:spChg>
        <pc:spChg chg="mod ord">
          <ac:chgData name="FONG Chi Kit Ken" userId="233f042c-09e9-4a0c-9043-d675a582571a" providerId="ADAL" clId="{F504B177-414B-1C41-BF85-B0B049AC89F6}" dt="2022-10-14T09:32:33.230" v="400" actId="700"/>
          <ac:spMkLst>
            <pc:docMk/>
            <pc:sldMk cId="527196202" sldId="287"/>
            <ac:spMk id="273" creationId="{00000000-0000-0000-0000-000000000000}"/>
          </ac:spMkLst>
        </pc:spChg>
      </pc:sldChg>
      <pc:sldChg chg="modSp add mod">
        <pc:chgData name="FONG Chi Kit Ken" userId="233f042c-09e9-4a0c-9043-d675a582571a" providerId="ADAL" clId="{F504B177-414B-1C41-BF85-B0B049AC89F6}" dt="2022-10-16T07:32:13.736" v="1197" actId="108"/>
        <pc:sldMkLst>
          <pc:docMk/>
          <pc:sldMk cId="1085031352" sldId="288"/>
        </pc:sldMkLst>
        <pc:spChg chg="mod">
          <ac:chgData name="FONG Chi Kit Ken" userId="233f042c-09e9-4a0c-9043-d675a582571a" providerId="ADAL" clId="{F504B177-414B-1C41-BF85-B0B049AC89F6}" dt="2022-10-16T07:32:13.736" v="1197" actId="108"/>
          <ac:spMkLst>
            <pc:docMk/>
            <pc:sldMk cId="1085031352" sldId="288"/>
            <ac:spMk id="369" creationId="{00000000-0000-0000-0000-000000000000}"/>
          </ac:spMkLst>
        </pc:spChg>
      </pc:sldChg>
      <pc:sldChg chg="del">
        <pc:chgData name="FONG Chi Kit Ken" userId="233f042c-09e9-4a0c-9043-d675a582571a" providerId="ADAL" clId="{F504B177-414B-1C41-BF85-B0B049AC89F6}" dt="2022-10-14T09:25:11.501" v="314" actId="2696"/>
        <pc:sldMkLst>
          <pc:docMk/>
          <pc:sldMk cId="914087607" sldId="295"/>
        </pc:sldMkLst>
      </pc:sldChg>
      <pc:sldChg chg="del">
        <pc:chgData name="FONG Chi Kit Ken" userId="233f042c-09e9-4a0c-9043-d675a582571a" providerId="ADAL" clId="{F504B177-414B-1C41-BF85-B0B049AC89F6}" dt="2022-10-14T09:25:11.509" v="315" actId="2696"/>
        <pc:sldMkLst>
          <pc:docMk/>
          <pc:sldMk cId="2101565179" sldId="296"/>
        </pc:sldMkLst>
      </pc:sldChg>
      <pc:sldChg chg="del">
        <pc:chgData name="FONG Chi Kit Ken" userId="233f042c-09e9-4a0c-9043-d675a582571a" providerId="ADAL" clId="{F504B177-414B-1C41-BF85-B0B049AC89F6}" dt="2022-10-14T09:25:11.518" v="316" actId="2696"/>
        <pc:sldMkLst>
          <pc:docMk/>
          <pc:sldMk cId="783336305" sldId="297"/>
        </pc:sldMkLst>
      </pc:sldChg>
      <pc:sldChg chg="del">
        <pc:chgData name="FONG Chi Kit Ken" userId="233f042c-09e9-4a0c-9043-d675a582571a" providerId="ADAL" clId="{F504B177-414B-1C41-BF85-B0B049AC89F6}" dt="2022-10-14T09:25:11.524" v="317" actId="2696"/>
        <pc:sldMkLst>
          <pc:docMk/>
          <pc:sldMk cId="968862079" sldId="298"/>
        </pc:sldMkLst>
      </pc:sldChg>
      <pc:sldChg chg="del">
        <pc:chgData name="FONG Chi Kit Ken" userId="233f042c-09e9-4a0c-9043-d675a582571a" providerId="ADAL" clId="{F504B177-414B-1C41-BF85-B0B049AC89F6}" dt="2022-10-14T09:25:11.530" v="318" actId="2696"/>
        <pc:sldMkLst>
          <pc:docMk/>
          <pc:sldMk cId="2483626894" sldId="299"/>
        </pc:sldMkLst>
      </pc:sldChg>
      <pc:sldChg chg="del">
        <pc:chgData name="FONG Chi Kit Ken" userId="233f042c-09e9-4a0c-9043-d675a582571a" providerId="ADAL" clId="{F504B177-414B-1C41-BF85-B0B049AC89F6}" dt="2022-10-14T09:25:11.538" v="319" actId="2696"/>
        <pc:sldMkLst>
          <pc:docMk/>
          <pc:sldMk cId="3408704903" sldId="300"/>
        </pc:sldMkLst>
      </pc:sldChg>
      <pc:sldChg chg="del">
        <pc:chgData name="FONG Chi Kit Ken" userId="233f042c-09e9-4a0c-9043-d675a582571a" providerId="ADAL" clId="{F504B177-414B-1C41-BF85-B0B049AC89F6}" dt="2022-10-14T09:25:11.552" v="321" actId="2696"/>
        <pc:sldMkLst>
          <pc:docMk/>
          <pc:sldMk cId="3004484105" sldId="301"/>
        </pc:sldMkLst>
      </pc:sldChg>
      <pc:sldChg chg="del">
        <pc:chgData name="FONG Chi Kit Ken" userId="233f042c-09e9-4a0c-9043-d675a582571a" providerId="ADAL" clId="{F504B177-414B-1C41-BF85-B0B049AC89F6}" dt="2022-10-14T09:25:11.560" v="322" actId="2696"/>
        <pc:sldMkLst>
          <pc:docMk/>
          <pc:sldMk cId="1268856795" sldId="302"/>
        </pc:sldMkLst>
      </pc:sldChg>
      <pc:sldChg chg="del">
        <pc:chgData name="FONG Chi Kit Ken" userId="233f042c-09e9-4a0c-9043-d675a582571a" providerId="ADAL" clId="{F504B177-414B-1C41-BF85-B0B049AC89F6}" dt="2022-10-14T09:25:11.576" v="324" actId="2696"/>
        <pc:sldMkLst>
          <pc:docMk/>
          <pc:sldMk cId="2748472299" sldId="304"/>
        </pc:sldMkLst>
      </pc:sldChg>
      <pc:sldChg chg="del">
        <pc:chgData name="FONG Chi Kit Ken" userId="233f042c-09e9-4a0c-9043-d675a582571a" providerId="ADAL" clId="{F504B177-414B-1C41-BF85-B0B049AC89F6}" dt="2022-10-14T09:25:11.286" v="284" actId="2696"/>
        <pc:sldMkLst>
          <pc:docMk/>
          <pc:sldMk cId="1589236786" sldId="308"/>
        </pc:sldMkLst>
      </pc:sldChg>
      <pc:sldChg chg="del">
        <pc:chgData name="FONG Chi Kit Ken" userId="233f042c-09e9-4a0c-9043-d675a582571a" providerId="ADAL" clId="{F504B177-414B-1C41-BF85-B0B049AC89F6}" dt="2022-10-14T09:25:11.455" v="306" actId="2696"/>
        <pc:sldMkLst>
          <pc:docMk/>
          <pc:sldMk cId="3028957134" sldId="309"/>
        </pc:sldMkLst>
      </pc:sldChg>
      <pc:sldChg chg="del">
        <pc:chgData name="FONG Chi Kit Ken" userId="233f042c-09e9-4a0c-9043-d675a582571a" providerId="ADAL" clId="{F504B177-414B-1C41-BF85-B0B049AC89F6}" dt="2022-10-14T09:25:11.460" v="307" actId="2696"/>
        <pc:sldMkLst>
          <pc:docMk/>
          <pc:sldMk cId="2882263654" sldId="310"/>
        </pc:sldMkLst>
      </pc:sldChg>
      <pc:sldChg chg="del">
        <pc:chgData name="FONG Chi Kit Ken" userId="233f042c-09e9-4a0c-9043-d675a582571a" providerId="ADAL" clId="{F504B177-414B-1C41-BF85-B0B049AC89F6}" dt="2022-10-14T09:25:11.465" v="308" actId="2696"/>
        <pc:sldMkLst>
          <pc:docMk/>
          <pc:sldMk cId="3491250179" sldId="311"/>
        </pc:sldMkLst>
      </pc:sldChg>
      <pc:sldChg chg="del">
        <pc:chgData name="FONG Chi Kit Ken" userId="233f042c-09e9-4a0c-9043-d675a582571a" providerId="ADAL" clId="{F504B177-414B-1C41-BF85-B0B049AC89F6}" dt="2022-10-14T09:25:11.470" v="309" actId="2696"/>
        <pc:sldMkLst>
          <pc:docMk/>
          <pc:sldMk cId="3952983636" sldId="312"/>
        </pc:sldMkLst>
      </pc:sldChg>
      <pc:sldChg chg="del">
        <pc:chgData name="FONG Chi Kit Ken" userId="233f042c-09e9-4a0c-9043-d675a582571a" providerId="ADAL" clId="{F504B177-414B-1C41-BF85-B0B049AC89F6}" dt="2022-10-14T09:25:11.474" v="310" actId="2696"/>
        <pc:sldMkLst>
          <pc:docMk/>
          <pc:sldMk cId="1024989637" sldId="313"/>
        </pc:sldMkLst>
      </pc:sldChg>
      <pc:sldChg chg="del">
        <pc:chgData name="FONG Chi Kit Ken" userId="233f042c-09e9-4a0c-9043-d675a582571a" providerId="ADAL" clId="{F504B177-414B-1C41-BF85-B0B049AC89F6}" dt="2022-10-14T09:25:11.479" v="311" actId="2696"/>
        <pc:sldMkLst>
          <pc:docMk/>
          <pc:sldMk cId="717812659" sldId="314"/>
        </pc:sldMkLst>
      </pc:sldChg>
      <pc:sldChg chg="del">
        <pc:chgData name="FONG Chi Kit Ken" userId="233f042c-09e9-4a0c-9043-d675a582571a" providerId="ADAL" clId="{F504B177-414B-1C41-BF85-B0B049AC89F6}" dt="2022-10-14T09:25:11.485" v="312" actId="2696"/>
        <pc:sldMkLst>
          <pc:docMk/>
          <pc:sldMk cId="3335049182" sldId="315"/>
        </pc:sldMkLst>
      </pc:sldChg>
      <pc:sldChg chg="del">
        <pc:chgData name="FONG Chi Kit Ken" userId="233f042c-09e9-4a0c-9043-d675a582571a" providerId="ADAL" clId="{F504B177-414B-1C41-BF85-B0B049AC89F6}" dt="2022-10-14T09:25:11.491" v="313" actId="2696"/>
        <pc:sldMkLst>
          <pc:docMk/>
          <pc:sldMk cId="3772033601" sldId="316"/>
        </pc:sldMkLst>
      </pc:sldChg>
      <pc:sldChg chg="delSp modSp add mod setBg delDesignElem chgLayout">
        <pc:chgData name="FONG Chi Kit Ken" userId="233f042c-09e9-4a0c-9043-d675a582571a" providerId="ADAL" clId="{F504B177-414B-1C41-BF85-B0B049AC89F6}" dt="2022-10-14T09:12:21.218" v="91" actId="20577"/>
        <pc:sldMkLst>
          <pc:docMk/>
          <pc:sldMk cId="271843705" sldId="701"/>
        </pc:sldMkLst>
        <pc:spChg chg="mod ord">
          <ac:chgData name="FONG Chi Kit Ken" userId="233f042c-09e9-4a0c-9043-d675a582571a" providerId="ADAL" clId="{F504B177-414B-1C41-BF85-B0B049AC89F6}" dt="2022-10-14T09:10:18.092" v="63" actId="700"/>
          <ac:spMkLst>
            <pc:docMk/>
            <pc:sldMk cId="271843705" sldId="701"/>
            <ac:spMk id="5" creationId="{256339E6-8439-436C-B067-8FAD9C06C5BA}"/>
          </ac:spMkLst>
        </pc:spChg>
        <pc:spChg chg="mod ord">
          <ac:chgData name="FONG Chi Kit Ken" userId="233f042c-09e9-4a0c-9043-d675a582571a" providerId="ADAL" clId="{F504B177-414B-1C41-BF85-B0B049AC89F6}" dt="2022-10-14T09:12:21.218" v="91" actId="20577"/>
          <ac:spMkLst>
            <pc:docMk/>
            <pc:sldMk cId="271843705" sldId="701"/>
            <ac:spMk id="6" creationId="{C2882155-6FD9-4868-BCA5-02C8C26E1C36}"/>
          </ac:spMkLst>
        </pc:spChg>
        <pc:spChg chg="del">
          <ac:chgData name="FONG Chi Kit Ken" userId="233f042c-09e9-4a0c-9043-d675a582571a" providerId="ADAL" clId="{F504B177-414B-1C41-BF85-B0B049AC89F6}" dt="2022-10-14T09:08:24.156" v="15"/>
          <ac:spMkLst>
            <pc:docMk/>
            <pc:sldMk cId="271843705" sldId="701"/>
            <ac:spMk id="15" creationId="{F6B7BFBD-C488-4B5B-ABE5-8256F3FFB048}"/>
          </ac:spMkLst>
        </pc:spChg>
        <pc:spChg chg="del">
          <ac:chgData name="FONG Chi Kit Ken" userId="233f042c-09e9-4a0c-9043-d675a582571a" providerId="ADAL" clId="{F504B177-414B-1C41-BF85-B0B049AC89F6}" dt="2022-10-14T09:08:24.156" v="15"/>
          <ac:spMkLst>
            <pc:docMk/>
            <pc:sldMk cId="271843705" sldId="701"/>
            <ac:spMk id="17" creationId="{2BA7674F-A261-445A-AE3A-A0AA30620EC8}"/>
          </ac:spMkLst>
        </pc:spChg>
        <pc:spChg chg="del">
          <ac:chgData name="FONG Chi Kit Ken" userId="233f042c-09e9-4a0c-9043-d675a582571a" providerId="ADAL" clId="{F504B177-414B-1C41-BF85-B0B049AC89F6}" dt="2022-10-14T09:08:24.156" v="15"/>
          <ac:spMkLst>
            <pc:docMk/>
            <pc:sldMk cId="271843705" sldId="701"/>
            <ac:spMk id="19" creationId="{BA53A58C-A067-4B87-B48C-CB90C1FA0FEE}"/>
          </ac:spMkLst>
        </pc:spChg>
        <pc:grpChg chg="del">
          <ac:chgData name="FONG Chi Kit Ken" userId="233f042c-09e9-4a0c-9043-d675a582571a" providerId="ADAL" clId="{F504B177-414B-1C41-BF85-B0B049AC89F6}" dt="2022-10-14T09:08:24.156" v="15"/>
          <ac:grpSpMkLst>
            <pc:docMk/>
            <pc:sldMk cId="271843705" sldId="701"/>
            <ac:grpSpMk id="11" creationId="{8C89EA62-F38E-4285-A105-C5E1BD360093}"/>
          </ac:grpSpMkLst>
        </pc:grpChg>
      </pc:sldChg>
      <pc:sldChg chg="modSp del mod">
        <pc:chgData name="FONG Chi Kit Ken" userId="233f042c-09e9-4a0c-9043-d675a582571a" providerId="ADAL" clId="{F504B177-414B-1C41-BF85-B0B049AC89F6}" dt="2022-10-14T09:25:11.196" v="274" actId="2696"/>
        <pc:sldMkLst>
          <pc:docMk/>
          <pc:sldMk cId="840993053" sldId="702"/>
        </pc:sldMkLst>
        <pc:spChg chg="mod">
          <ac:chgData name="FONG Chi Kit Ken" userId="233f042c-09e9-4a0c-9043-d675a582571a" providerId="ADAL" clId="{F504B177-414B-1C41-BF85-B0B049AC89F6}" dt="2022-10-14T09:08:24.334" v="20" actId="27636"/>
          <ac:spMkLst>
            <pc:docMk/>
            <pc:sldMk cId="840993053" sldId="702"/>
            <ac:spMk id="6" creationId="{4F55A4A5-EC60-4DA3-86CE-818ECDB2E207}"/>
          </ac:spMkLst>
        </pc:spChg>
      </pc:sldChg>
      <pc:sldChg chg="modSp add mod modClrScheme chgLayout">
        <pc:chgData name="FONG Chi Kit Ken" userId="233f042c-09e9-4a0c-9043-d675a582571a" providerId="ADAL" clId="{F504B177-414B-1C41-BF85-B0B049AC89F6}" dt="2022-10-16T06:48:19.559" v="978" actId="1076"/>
        <pc:sldMkLst>
          <pc:docMk/>
          <pc:sldMk cId="3770527771" sldId="741"/>
        </pc:sldMkLst>
        <pc:spChg chg="mod ord">
          <ac:chgData name="FONG Chi Kit Ken" userId="233f042c-09e9-4a0c-9043-d675a582571a" providerId="ADAL" clId="{F504B177-414B-1C41-BF85-B0B049AC89F6}" dt="2022-10-14T09:16:09.586" v="161" actId="700"/>
          <ac:spMkLst>
            <pc:docMk/>
            <pc:sldMk cId="3770527771" sldId="741"/>
            <ac:spMk id="4" creationId="{765ED384-ADCE-41BF-9EC7-4DBA32E1355F}"/>
          </ac:spMkLst>
        </pc:spChg>
        <pc:spChg chg="mod ord">
          <ac:chgData name="FONG Chi Kit Ken" userId="233f042c-09e9-4a0c-9043-d675a582571a" providerId="ADAL" clId="{F504B177-414B-1C41-BF85-B0B049AC89F6}" dt="2022-10-14T09:16:42.602" v="167" actId="20577"/>
          <ac:spMkLst>
            <pc:docMk/>
            <pc:sldMk cId="3770527771" sldId="741"/>
            <ac:spMk id="5" creationId="{820B3FC6-69E4-466B-B0A9-84C8BD4032F4}"/>
          </ac:spMkLst>
        </pc:spChg>
        <pc:spChg chg="mod ord">
          <ac:chgData name="FONG Chi Kit Ken" userId="233f042c-09e9-4a0c-9043-d675a582571a" providerId="ADAL" clId="{F504B177-414B-1C41-BF85-B0B049AC89F6}" dt="2022-10-16T06:48:12.228" v="977" actId="207"/>
          <ac:spMkLst>
            <pc:docMk/>
            <pc:sldMk cId="3770527771" sldId="741"/>
            <ac:spMk id="6" creationId="{B4BB0659-6BBB-4918-B1C7-1FCA4FCEDB9A}"/>
          </ac:spMkLst>
        </pc:spChg>
        <pc:picChg chg="mod">
          <ac:chgData name="FONG Chi Kit Ken" userId="233f042c-09e9-4a0c-9043-d675a582571a" providerId="ADAL" clId="{F504B177-414B-1C41-BF85-B0B049AC89F6}" dt="2022-10-16T06:48:19.559" v="978" actId="1076"/>
          <ac:picMkLst>
            <pc:docMk/>
            <pc:sldMk cId="3770527771" sldId="741"/>
            <ac:picMk id="9" creationId="{174C561E-2F7C-4C08-8240-DA093F0CA4AB}"/>
          </ac:picMkLst>
        </pc:picChg>
      </pc:sldChg>
      <pc:sldChg chg="add del">
        <pc:chgData name="FONG Chi Kit Ken" userId="233f042c-09e9-4a0c-9043-d675a582571a" providerId="ADAL" clId="{F504B177-414B-1C41-BF85-B0B049AC89F6}" dt="2022-10-14T09:11:24.463" v="78" actId="2696"/>
        <pc:sldMkLst>
          <pc:docMk/>
          <pc:sldMk cId="0" sldId="752"/>
        </pc:sldMkLst>
      </pc:sldChg>
      <pc:sldChg chg="del">
        <pc:chgData name="FONG Chi Kit Ken" userId="233f042c-09e9-4a0c-9043-d675a582571a" providerId="ADAL" clId="{F504B177-414B-1C41-BF85-B0B049AC89F6}" dt="2022-10-14T09:25:11.170" v="271" actId="2696"/>
        <pc:sldMkLst>
          <pc:docMk/>
          <pc:sldMk cId="358997894" sldId="786"/>
        </pc:sldMkLst>
      </pc:sldChg>
      <pc:sldChg chg="modSp add mod">
        <pc:chgData name="FONG Chi Kit Ken" userId="233f042c-09e9-4a0c-9043-d675a582571a" providerId="ADAL" clId="{F504B177-414B-1C41-BF85-B0B049AC89F6}" dt="2022-10-16T07:34:10.479" v="1233" actId="108"/>
        <pc:sldMkLst>
          <pc:docMk/>
          <pc:sldMk cId="2890168378" sldId="794"/>
        </pc:sldMkLst>
        <pc:spChg chg="mod">
          <ac:chgData name="FONG Chi Kit Ken" userId="233f042c-09e9-4a0c-9043-d675a582571a" providerId="ADAL" clId="{F504B177-414B-1C41-BF85-B0B049AC89F6}" dt="2022-10-16T07:34:10.479" v="1233" actId="108"/>
          <ac:spMkLst>
            <pc:docMk/>
            <pc:sldMk cId="2890168378" sldId="794"/>
            <ac:spMk id="3" creationId="{E8717C6B-8776-B049-9C5B-DC9EF721CBD7}"/>
          </ac:spMkLst>
        </pc:spChg>
      </pc:sldChg>
      <pc:sldChg chg="modSp add mod modClrScheme chgLayout">
        <pc:chgData name="FONG Chi Kit Ken" userId="233f042c-09e9-4a0c-9043-d675a582571a" providerId="ADAL" clId="{F504B177-414B-1C41-BF85-B0B049AC89F6}" dt="2022-10-16T06:51:22.525" v="1022" actId="108"/>
        <pc:sldMkLst>
          <pc:docMk/>
          <pc:sldMk cId="506397495" sldId="798"/>
        </pc:sldMkLst>
        <pc:spChg chg="mod ord">
          <ac:chgData name="FONG Chi Kit Ken" userId="233f042c-09e9-4a0c-9043-d675a582571a" providerId="ADAL" clId="{F504B177-414B-1C41-BF85-B0B049AC89F6}" dt="2022-10-14T09:19:32.347" v="205" actId="20577"/>
          <ac:spMkLst>
            <pc:docMk/>
            <pc:sldMk cId="506397495" sldId="798"/>
            <ac:spMk id="2" creationId="{8608C3CA-6D58-46DF-9864-7F30DA660AA3}"/>
          </ac:spMkLst>
        </pc:spChg>
        <pc:spChg chg="mod ord">
          <ac:chgData name="FONG Chi Kit Ken" userId="233f042c-09e9-4a0c-9043-d675a582571a" providerId="ADAL" clId="{F504B177-414B-1C41-BF85-B0B049AC89F6}" dt="2022-10-16T06:51:22.525" v="1022" actId="108"/>
          <ac:spMkLst>
            <pc:docMk/>
            <pc:sldMk cId="506397495" sldId="798"/>
            <ac:spMk id="3" creationId="{C2E52865-2966-4BAB-93B4-CE9D9C504ACD}"/>
          </ac:spMkLst>
        </pc:spChg>
        <pc:picChg chg="mod">
          <ac:chgData name="FONG Chi Kit Ken" userId="233f042c-09e9-4a0c-9043-d675a582571a" providerId="ADAL" clId="{F504B177-414B-1C41-BF85-B0B049AC89F6}" dt="2022-10-14T09:19:40.376" v="206" actId="1076"/>
          <ac:picMkLst>
            <pc:docMk/>
            <pc:sldMk cId="506397495" sldId="798"/>
            <ac:picMk id="6" creationId="{62B4717C-980F-4534-9F0A-786D3F4F3973}"/>
          </ac:picMkLst>
        </pc:picChg>
        <pc:picChg chg="mod">
          <ac:chgData name="FONG Chi Kit Ken" userId="233f042c-09e9-4a0c-9043-d675a582571a" providerId="ADAL" clId="{F504B177-414B-1C41-BF85-B0B049AC89F6}" dt="2022-10-14T09:19:40.376" v="206" actId="1076"/>
          <ac:picMkLst>
            <pc:docMk/>
            <pc:sldMk cId="506397495" sldId="798"/>
            <ac:picMk id="9" creationId="{41AD7512-9142-49F4-B2EC-0FECB8B6770C}"/>
          </ac:picMkLst>
        </pc:picChg>
      </pc:sldChg>
      <pc:sldChg chg="del">
        <pc:chgData name="FONG Chi Kit Ken" userId="233f042c-09e9-4a0c-9043-d675a582571a" providerId="ADAL" clId="{F504B177-414B-1C41-BF85-B0B049AC89F6}" dt="2022-10-14T09:25:11.432" v="302" actId="2696"/>
        <pc:sldMkLst>
          <pc:docMk/>
          <pc:sldMk cId="1690743792" sldId="810"/>
        </pc:sldMkLst>
      </pc:sldChg>
      <pc:sldChg chg="del">
        <pc:chgData name="FONG Chi Kit Ken" userId="233f042c-09e9-4a0c-9043-d675a582571a" providerId="ADAL" clId="{F504B177-414B-1C41-BF85-B0B049AC89F6}" dt="2022-10-14T09:25:11.610" v="327" actId="2696"/>
        <pc:sldMkLst>
          <pc:docMk/>
          <pc:sldMk cId="1720112691" sldId="811"/>
        </pc:sldMkLst>
      </pc:sldChg>
      <pc:sldChg chg="del">
        <pc:chgData name="FONG Chi Kit Ken" userId="233f042c-09e9-4a0c-9043-d675a582571a" providerId="ADAL" clId="{F504B177-414B-1C41-BF85-B0B049AC89F6}" dt="2022-10-14T09:25:11.338" v="290" actId="2696"/>
        <pc:sldMkLst>
          <pc:docMk/>
          <pc:sldMk cId="2711487986" sldId="813"/>
        </pc:sldMkLst>
      </pc:sldChg>
      <pc:sldChg chg="modSp add mod modClrScheme chgLayout">
        <pc:chgData name="FONG Chi Kit Ken" userId="233f042c-09e9-4a0c-9043-d675a582571a" providerId="ADAL" clId="{F504B177-414B-1C41-BF85-B0B049AC89F6}" dt="2022-10-14T09:21:08.431" v="224" actId="1076"/>
        <pc:sldMkLst>
          <pc:docMk/>
          <pc:sldMk cId="2221103817" sldId="817"/>
        </pc:sldMkLst>
        <pc:spChg chg="mod ord">
          <ac:chgData name="FONG Chi Kit Ken" userId="233f042c-09e9-4a0c-9043-d675a582571a" providerId="ADAL" clId="{F504B177-414B-1C41-BF85-B0B049AC89F6}" dt="2022-10-14T09:20:02.152" v="208" actId="700"/>
          <ac:spMkLst>
            <pc:docMk/>
            <pc:sldMk cId="2221103817" sldId="817"/>
            <ac:spMk id="2" creationId="{E3327685-B4C1-4186-AB64-641BD4316702}"/>
          </ac:spMkLst>
        </pc:spChg>
        <pc:spChg chg="mod ord">
          <ac:chgData name="FONG Chi Kit Ken" userId="233f042c-09e9-4a0c-9043-d675a582571a" providerId="ADAL" clId="{F504B177-414B-1C41-BF85-B0B049AC89F6}" dt="2022-10-14T09:20:57.572" v="223" actId="27636"/>
          <ac:spMkLst>
            <pc:docMk/>
            <pc:sldMk cId="2221103817" sldId="817"/>
            <ac:spMk id="4" creationId="{BC9A8912-4B45-41DD-827D-9D5F2BCC2EBA}"/>
          </ac:spMkLst>
        </pc:spChg>
        <pc:spChg chg="mod ord">
          <ac:chgData name="FONG Chi Kit Ken" userId="233f042c-09e9-4a0c-9043-d675a582571a" providerId="ADAL" clId="{F504B177-414B-1C41-BF85-B0B049AC89F6}" dt="2022-10-14T09:20:02.152" v="208" actId="700"/>
          <ac:spMkLst>
            <pc:docMk/>
            <pc:sldMk cId="2221103817" sldId="817"/>
            <ac:spMk id="5" creationId="{AC2EC43B-9DF9-4141-9114-B0907404A0BE}"/>
          </ac:spMkLst>
        </pc:spChg>
        <pc:spChg chg="mod">
          <ac:chgData name="FONG Chi Kit Ken" userId="233f042c-09e9-4a0c-9043-d675a582571a" providerId="ADAL" clId="{F504B177-414B-1C41-BF85-B0B049AC89F6}" dt="2022-10-14T09:21:08.431" v="224" actId="1076"/>
          <ac:spMkLst>
            <pc:docMk/>
            <pc:sldMk cId="2221103817" sldId="817"/>
            <ac:spMk id="6" creationId="{7085B2B0-9130-4813-9C7E-CAF04B634F65}"/>
          </ac:spMkLst>
        </pc:spChg>
      </pc:sldChg>
      <pc:sldChg chg="delSp modSp add mod setBg delDesignElem chgLayout">
        <pc:chgData name="FONG Chi Kit Ken" userId="233f042c-09e9-4a0c-9043-d675a582571a" providerId="ADAL" clId="{F504B177-414B-1C41-BF85-B0B049AC89F6}" dt="2022-10-14T09:29:27.652" v="367" actId="20577"/>
        <pc:sldMkLst>
          <pc:docMk/>
          <pc:sldMk cId="1414021961" sldId="820"/>
        </pc:sldMkLst>
        <pc:spChg chg="mod ord">
          <ac:chgData name="FONG Chi Kit Ken" userId="233f042c-09e9-4a0c-9043-d675a582571a" providerId="ADAL" clId="{F504B177-414B-1C41-BF85-B0B049AC89F6}" dt="2022-10-14T09:10:38.692" v="69" actId="700"/>
          <ac:spMkLst>
            <pc:docMk/>
            <pc:sldMk cId="1414021961" sldId="820"/>
            <ac:spMk id="5" creationId="{256339E6-8439-436C-B067-8FAD9C06C5BA}"/>
          </ac:spMkLst>
        </pc:spChg>
        <pc:spChg chg="mod ord">
          <ac:chgData name="FONG Chi Kit Ken" userId="233f042c-09e9-4a0c-9043-d675a582571a" providerId="ADAL" clId="{F504B177-414B-1C41-BF85-B0B049AC89F6}" dt="2022-10-14T09:29:27.652" v="367" actId="20577"/>
          <ac:spMkLst>
            <pc:docMk/>
            <pc:sldMk cId="1414021961" sldId="820"/>
            <ac:spMk id="6" creationId="{C2882155-6FD9-4868-BCA5-02C8C26E1C36}"/>
          </ac:spMkLst>
        </pc:spChg>
        <pc:spChg chg="del">
          <ac:chgData name="FONG Chi Kit Ken" userId="233f042c-09e9-4a0c-9043-d675a582571a" providerId="ADAL" clId="{F504B177-414B-1C41-BF85-B0B049AC89F6}" dt="2022-10-14T09:08:24.156" v="15"/>
          <ac:spMkLst>
            <pc:docMk/>
            <pc:sldMk cId="1414021961" sldId="820"/>
            <ac:spMk id="15" creationId="{F6B7BFBD-C488-4B5B-ABE5-8256F3FFB048}"/>
          </ac:spMkLst>
        </pc:spChg>
        <pc:spChg chg="del">
          <ac:chgData name="FONG Chi Kit Ken" userId="233f042c-09e9-4a0c-9043-d675a582571a" providerId="ADAL" clId="{F504B177-414B-1C41-BF85-B0B049AC89F6}" dt="2022-10-14T09:08:24.156" v="15"/>
          <ac:spMkLst>
            <pc:docMk/>
            <pc:sldMk cId="1414021961" sldId="820"/>
            <ac:spMk id="17" creationId="{2BA7674F-A261-445A-AE3A-A0AA30620EC8}"/>
          </ac:spMkLst>
        </pc:spChg>
        <pc:spChg chg="del">
          <ac:chgData name="FONG Chi Kit Ken" userId="233f042c-09e9-4a0c-9043-d675a582571a" providerId="ADAL" clId="{F504B177-414B-1C41-BF85-B0B049AC89F6}" dt="2022-10-14T09:08:24.156" v="15"/>
          <ac:spMkLst>
            <pc:docMk/>
            <pc:sldMk cId="1414021961" sldId="820"/>
            <ac:spMk id="19" creationId="{BA53A58C-A067-4B87-B48C-CB90C1FA0FEE}"/>
          </ac:spMkLst>
        </pc:spChg>
        <pc:grpChg chg="del">
          <ac:chgData name="FONG Chi Kit Ken" userId="233f042c-09e9-4a0c-9043-d675a582571a" providerId="ADAL" clId="{F504B177-414B-1C41-BF85-B0B049AC89F6}" dt="2022-10-14T09:08:24.156" v="15"/>
          <ac:grpSpMkLst>
            <pc:docMk/>
            <pc:sldMk cId="1414021961" sldId="820"/>
            <ac:grpSpMk id="11" creationId="{8C89EA62-F38E-4285-A105-C5E1BD360093}"/>
          </ac:grpSpMkLst>
        </pc:grpChg>
      </pc:sldChg>
      <pc:sldChg chg="delSp modSp add mod setBg delDesignElem chgLayout">
        <pc:chgData name="FONG Chi Kit Ken" userId="233f042c-09e9-4a0c-9043-d675a582571a" providerId="ADAL" clId="{F504B177-414B-1C41-BF85-B0B049AC89F6}" dt="2022-10-14T09:31:08.834" v="390" actId="20577"/>
        <pc:sldMkLst>
          <pc:docMk/>
          <pc:sldMk cId="3350297860" sldId="821"/>
        </pc:sldMkLst>
        <pc:spChg chg="mod ord">
          <ac:chgData name="FONG Chi Kit Ken" userId="233f042c-09e9-4a0c-9043-d675a582571a" providerId="ADAL" clId="{F504B177-414B-1C41-BF85-B0B049AC89F6}" dt="2022-10-14T09:10:42.704" v="70" actId="700"/>
          <ac:spMkLst>
            <pc:docMk/>
            <pc:sldMk cId="3350297860" sldId="821"/>
            <ac:spMk id="5" creationId="{256339E6-8439-436C-B067-8FAD9C06C5BA}"/>
          </ac:spMkLst>
        </pc:spChg>
        <pc:spChg chg="mod ord">
          <ac:chgData name="FONG Chi Kit Ken" userId="233f042c-09e9-4a0c-9043-d675a582571a" providerId="ADAL" clId="{F504B177-414B-1C41-BF85-B0B049AC89F6}" dt="2022-10-14T09:31:08.834" v="390" actId="20577"/>
          <ac:spMkLst>
            <pc:docMk/>
            <pc:sldMk cId="3350297860" sldId="821"/>
            <ac:spMk id="6" creationId="{C2882155-6FD9-4868-BCA5-02C8C26E1C36}"/>
          </ac:spMkLst>
        </pc:spChg>
        <pc:spChg chg="del">
          <ac:chgData name="FONG Chi Kit Ken" userId="233f042c-09e9-4a0c-9043-d675a582571a" providerId="ADAL" clId="{F504B177-414B-1C41-BF85-B0B049AC89F6}" dt="2022-10-14T09:08:24.156" v="15"/>
          <ac:spMkLst>
            <pc:docMk/>
            <pc:sldMk cId="3350297860" sldId="821"/>
            <ac:spMk id="15" creationId="{F6B7BFBD-C488-4B5B-ABE5-8256F3FFB048}"/>
          </ac:spMkLst>
        </pc:spChg>
        <pc:spChg chg="del">
          <ac:chgData name="FONG Chi Kit Ken" userId="233f042c-09e9-4a0c-9043-d675a582571a" providerId="ADAL" clId="{F504B177-414B-1C41-BF85-B0B049AC89F6}" dt="2022-10-14T09:08:24.156" v="15"/>
          <ac:spMkLst>
            <pc:docMk/>
            <pc:sldMk cId="3350297860" sldId="821"/>
            <ac:spMk id="17" creationId="{2BA7674F-A261-445A-AE3A-A0AA30620EC8}"/>
          </ac:spMkLst>
        </pc:spChg>
        <pc:spChg chg="del">
          <ac:chgData name="FONG Chi Kit Ken" userId="233f042c-09e9-4a0c-9043-d675a582571a" providerId="ADAL" clId="{F504B177-414B-1C41-BF85-B0B049AC89F6}" dt="2022-10-14T09:08:24.156" v="15"/>
          <ac:spMkLst>
            <pc:docMk/>
            <pc:sldMk cId="3350297860" sldId="821"/>
            <ac:spMk id="19" creationId="{BA53A58C-A067-4B87-B48C-CB90C1FA0FEE}"/>
          </ac:spMkLst>
        </pc:spChg>
        <pc:grpChg chg="del">
          <ac:chgData name="FONG Chi Kit Ken" userId="233f042c-09e9-4a0c-9043-d675a582571a" providerId="ADAL" clId="{F504B177-414B-1C41-BF85-B0B049AC89F6}" dt="2022-10-14T09:08:24.156" v="15"/>
          <ac:grpSpMkLst>
            <pc:docMk/>
            <pc:sldMk cId="3350297860" sldId="821"/>
            <ac:grpSpMk id="11" creationId="{8C89EA62-F38E-4285-A105-C5E1BD360093}"/>
          </ac:grpSpMkLst>
        </pc:grpChg>
      </pc:sldChg>
      <pc:sldChg chg="delSp modSp add mod setBg delDesignElem chgLayout">
        <pc:chgData name="FONG Chi Kit Ken" userId="233f042c-09e9-4a0c-9043-d675a582571a" providerId="ADAL" clId="{F504B177-414B-1C41-BF85-B0B049AC89F6}" dt="2022-10-14T09:32:20.735" v="399" actId="20577"/>
        <pc:sldMkLst>
          <pc:docMk/>
          <pc:sldMk cId="675999236" sldId="822"/>
        </pc:sldMkLst>
        <pc:spChg chg="mod ord">
          <ac:chgData name="FONG Chi Kit Ken" userId="233f042c-09e9-4a0c-9043-d675a582571a" providerId="ADAL" clId="{F504B177-414B-1C41-BF85-B0B049AC89F6}" dt="2022-10-14T09:10:46.754" v="71" actId="700"/>
          <ac:spMkLst>
            <pc:docMk/>
            <pc:sldMk cId="675999236" sldId="822"/>
            <ac:spMk id="5" creationId="{256339E6-8439-436C-B067-8FAD9C06C5BA}"/>
          </ac:spMkLst>
        </pc:spChg>
        <pc:spChg chg="mod ord">
          <ac:chgData name="FONG Chi Kit Ken" userId="233f042c-09e9-4a0c-9043-d675a582571a" providerId="ADAL" clId="{F504B177-414B-1C41-BF85-B0B049AC89F6}" dt="2022-10-14T09:32:20.735" v="399" actId="20577"/>
          <ac:spMkLst>
            <pc:docMk/>
            <pc:sldMk cId="675999236" sldId="822"/>
            <ac:spMk id="6" creationId="{C2882155-6FD9-4868-BCA5-02C8C26E1C36}"/>
          </ac:spMkLst>
        </pc:spChg>
        <pc:spChg chg="del">
          <ac:chgData name="FONG Chi Kit Ken" userId="233f042c-09e9-4a0c-9043-d675a582571a" providerId="ADAL" clId="{F504B177-414B-1C41-BF85-B0B049AC89F6}" dt="2022-10-14T09:08:24.156" v="15"/>
          <ac:spMkLst>
            <pc:docMk/>
            <pc:sldMk cId="675999236" sldId="822"/>
            <ac:spMk id="15" creationId="{F6B7BFBD-C488-4B5B-ABE5-8256F3FFB048}"/>
          </ac:spMkLst>
        </pc:spChg>
        <pc:spChg chg="del">
          <ac:chgData name="FONG Chi Kit Ken" userId="233f042c-09e9-4a0c-9043-d675a582571a" providerId="ADAL" clId="{F504B177-414B-1C41-BF85-B0B049AC89F6}" dt="2022-10-14T09:08:24.156" v="15"/>
          <ac:spMkLst>
            <pc:docMk/>
            <pc:sldMk cId="675999236" sldId="822"/>
            <ac:spMk id="17" creationId="{2BA7674F-A261-445A-AE3A-A0AA30620EC8}"/>
          </ac:spMkLst>
        </pc:spChg>
        <pc:spChg chg="del">
          <ac:chgData name="FONG Chi Kit Ken" userId="233f042c-09e9-4a0c-9043-d675a582571a" providerId="ADAL" clId="{F504B177-414B-1C41-BF85-B0B049AC89F6}" dt="2022-10-14T09:08:24.156" v="15"/>
          <ac:spMkLst>
            <pc:docMk/>
            <pc:sldMk cId="675999236" sldId="822"/>
            <ac:spMk id="19" creationId="{BA53A58C-A067-4B87-B48C-CB90C1FA0FEE}"/>
          </ac:spMkLst>
        </pc:spChg>
        <pc:grpChg chg="del">
          <ac:chgData name="FONG Chi Kit Ken" userId="233f042c-09e9-4a0c-9043-d675a582571a" providerId="ADAL" clId="{F504B177-414B-1C41-BF85-B0B049AC89F6}" dt="2022-10-14T09:08:24.156" v="15"/>
          <ac:grpSpMkLst>
            <pc:docMk/>
            <pc:sldMk cId="675999236" sldId="822"/>
            <ac:grpSpMk id="11" creationId="{8C89EA62-F38E-4285-A105-C5E1BD360093}"/>
          </ac:grpSpMkLst>
        </pc:grpChg>
      </pc:sldChg>
      <pc:sldChg chg="modSp add mod modClrScheme modAnim chgLayout">
        <pc:chgData name="FONG Chi Kit Ken" userId="233f042c-09e9-4a0c-9043-d675a582571a" providerId="ADAL" clId="{F504B177-414B-1C41-BF85-B0B049AC89F6}" dt="2022-10-16T07:18:25.647" v="1133" actId="108"/>
        <pc:sldMkLst>
          <pc:docMk/>
          <pc:sldMk cId="83096275" sldId="823"/>
        </pc:sldMkLst>
        <pc:spChg chg="mod ord">
          <ac:chgData name="FONG Chi Kit Ken" userId="233f042c-09e9-4a0c-9043-d675a582571a" providerId="ADAL" clId="{F504B177-414B-1C41-BF85-B0B049AC89F6}" dt="2022-10-14T09:32:33.230" v="400" actId="700"/>
          <ac:spMkLst>
            <pc:docMk/>
            <pc:sldMk cId="83096275" sldId="823"/>
            <ac:spMk id="2" creationId="{D70751D7-A14F-46BB-8BC5-CDBEEBCB4DE5}"/>
          </ac:spMkLst>
        </pc:spChg>
        <pc:spChg chg="mod ord">
          <ac:chgData name="FONG Chi Kit Ken" userId="233f042c-09e9-4a0c-9043-d675a582571a" providerId="ADAL" clId="{F504B177-414B-1C41-BF85-B0B049AC89F6}" dt="2022-10-14T09:33:43.678" v="410" actId="108"/>
          <ac:spMkLst>
            <pc:docMk/>
            <pc:sldMk cId="83096275" sldId="823"/>
            <ac:spMk id="3" creationId="{8C115B1F-34A6-4238-9A0E-8A9FD0208294}"/>
          </ac:spMkLst>
        </pc:spChg>
        <pc:spChg chg="mod ord">
          <ac:chgData name="FONG Chi Kit Ken" userId="233f042c-09e9-4a0c-9043-d675a582571a" providerId="ADAL" clId="{F504B177-414B-1C41-BF85-B0B049AC89F6}" dt="2022-10-16T07:18:25.647" v="1133" actId="108"/>
          <ac:spMkLst>
            <pc:docMk/>
            <pc:sldMk cId="83096275" sldId="823"/>
            <ac:spMk id="4" creationId="{B2AD10B2-DC8C-4102-B662-D49444D27C68}"/>
          </ac:spMkLst>
        </pc:spChg>
        <pc:spChg chg="mod">
          <ac:chgData name="FONG Chi Kit Ken" userId="233f042c-09e9-4a0c-9043-d675a582571a" providerId="ADAL" clId="{F504B177-414B-1C41-BF85-B0B049AC89F6}" dt="2022-10-14T09:33:32.261" v="406" actId="1076"/>
          <ac:spMkLst>
            <pc:docMk/>
            <pc:sldMk cId="83096275" sldId="823"/>
            <ac:spMk id="5" creationId="{CEEB7962-0DA3-41D8-88FD-EC1FF9CEC459}"/>
          </ac:spMkLst>
        </pc:spChg>
        <pc:spChg chg="mod">
          <ac:chgData name="FONG Chi Kit Ken" userId="233f042c-09e9-4a0c-9043-d675a582571a" providerId="ADAL" clId="{F504B177-414B-1C41-BF85-B0B049AC89F6}" dt="2022-10-14T09:33:32.261" v="406" actId="1076"/>
          <ac:spMkLst>
            <pc:docMk/>
            <pc:sldMk cId="83096275" sldId="823"/>
            <ac:spMk id="8" creationId="{6AF5D839-EA3D-458B-A192-B74081CE0245}"/>
          </ac:spMkLst>
        </pc:spChg>
        <pc:grpChg chg="mod">
          <ac:chgData name="FONG Chi Kit Ken" userId="233f042c-09e9-4a0c-9043-d675a582571a" providerId="ADAL" clId="{F504B177-414B-1C41-BF85-B0B049AC89F6}" dt="2022-10-14T09:33:32.261" v="406" actId="1076"/>
          <ac:grpSpMkLst>
            <pc:docMk/>
            <pc:sldMk cId="83096275" sldId="823"/>
            <ac:grpSpMk id="23" creationId="{D24B8B6C-303E-4F40-9BEB-2A3E71B7A58A}"/>
          </ac:grpSpMkLst>
        </pc:grpChg>
      </pc:sldChg>
      <pc:sldChg chg="modSp add mod modClrScheme chgLayout">
        <pc:chgData name="FONG Chi Kit Ken" userId="233f042c-09e9-4a0c-9043-d675a582571a" providerId="ADAL" clId="{F504B177-414B-1C41-BF85-B0B049AC89F6}" dt="2022-10-16T06:59:28.417" v="1118" actId="108"/>
        <pc:sldMkLst>
          <pc:docMk/>
          <pc:sldMk cId="3868843464" sldId="824"/>
        </pc:sldMkLst>
        <pc:spChg chg="mod ord">
          <ac:chgData name="FONG Chi Kit Ken" userId="233f042c-09e9-4a0c-9043-d675a582571a" providerId="ADAL" clId="{F504B177-414B-1C41-BF85-B0B049AC89F6}" dt="2022-10-14T09:31:16.807" v="391" actId="700"/>
          <ac:spMkLst>
            <pc:docMk/>
            <pc:sldMk cId="3868843464" sldId="824"/>
            <ac:spMk id="227" creationId="{00000000-0000-0000-0000-000000000000}"/>
          </ac:spMkLst>
        </pc:spChg>
        <pc:spChg chg="mod ord">
          <ac:chgData name="FONG Chi Kit Ken" userId="233f042c-09e9-4a0c-9043-d675a582571a" providerId="ADAL" clId="{F504B177-414B-1C41-BF85-B0B049AC89F6}" dt="2022-10-16T06:59:28.417" v="1118" actId="108"/>
          <ac:spMkLst>
            <pc:docMk/>
            <pc:sldMk cId="3868843464" sldId="824"/>
            <ac:spMk id="228" creationId="{00000000-0000-0000-0000-000000000000}"/>
          </ac:spMkLst>
        </pc:spChg>
        <pc:spChg chg="mod">
          <ac:chgData name="FONG Chi Kit Ken" userId="233f042c-09e9-4a0c-9043-d675a582571a" providerId="ADAL" clId="{F504B177-414B-1C41-BF85-B0B049AC89F6}" dt="2022-10-14T09:32:12.402" v="398" actId="1076"/>
          <ac:spMkLst>
            <pc:docMk/>
            <pc:sldMk cId="3868843464" sldId="824"/>
            <ac:spMk id="229" creationId="{00000000-0000-0000-0000-000000000000}"/>
          </ac:spMkLst>
        </pc:spChg>
        <pc:grpChg chg="mod">
          <ac:chgData name="FONG Chi Kit Ken" userId="233f042c-09e9-4a0c-9043-d675a582571a" providerId="ADAL" clId="{F504B177-414B-1C41-BF85-B0B049AC89F6}" dt="2022-10-14T09:32:12.402" v="398" actId="1076"/>
          <ac:grpSpMkLst>
            <pc:docMk/>
            <pc:sldMk cId="3868843464" sldId="824"/>
            <ac:grpSpMk id="3" creationId="{F49C9487-8212-4F32-9925-03C7BB0BE672}"/>
          </ac:grpSpMkLst>
        </pc:grpChg>
      </pc:sldChg>
      <pc:sldChg chg="modSp add mod modClrScheme chgLayout">
        <pc:chgData name="FONG Chi Kit Ken" userId="233f042c-09e9-4a0c-9043-d675a582571a" providerId="ADAL" clId="{F504B177-414B-1C41-BF85-B0B049AC89F6}" dt="2022-10-16T07:21:48.822" v="1182" actId="108"/>
        <pc:sldMkLst>
          <pc:docMk/>
          <pc:sldMk cId="269636111" sldId="825"/>
        </pc:sldMkLst>
        <pc:spChg chg="mod ord">
          <ac:chgData name="FONG Chi Kit Ken" userId="233f042c-09e9-4a0c-9043-d675a582571a" providerId="ADAL" clId="{F504B177-414B-1C41-BF85-B0B049AC89F6}" dt="2022-10-14T09:32:33.230" v="400" actId="700"/>
          <ac:spMkLst>
            <pc:docMk/>
            <pc:sldMk cId="269636111" sldId="825"/>
            <ac:spMk id="2" creationId="{D892CF8B-E622-403F-AFD8-CE06E22A7972}"/>
          </ac:spMkLst>
        </pc:spChg>
        <pc:spChg chg="mod ord">
          <ac:chgData name="FONG Chi Kit Ken" userId="233f042c-09e9-4a0c-9043-d675a582571a" providerId="ADAL" clId="{F504B177-414B-1C41-BF85-B0B049AC89F6}" dt="2022-10-14T09:32:33.230" v="400" actId="700"/>
          <ac:spMkLst>
            <pc:docMk/>
            <pc:sldMk cId="269636111" sldId="825"/>
            <ac:spMk id="3" creationId="{336CDAAB-8204-4FF0-9E30-FE912D73B135}"/>
          </ac:spMkLst>
        </pc:spChg>
        <pc:spChg chg="mod ord">
          <ac:chgData name="FONG Chi Kit Ken" userId="233f042c-09e9-4a0c-9043-d675a582571a" providerId="ADAL" clId="{F504B177-414B-1C41-BF85-B0B049AC89F6}" dt="2022-10-16T07:21:48.822" v="1182" actId="108"/>
          <ac:spMkLst>
            <pc:docMk/>
            <pc:sldMk cId="269636111" sldId="825"/>
            <ac:spMk id="4" creationId="{D5D7F433-B253-4BC6-97BB-62EC562E9A06}"/>
          </ac:spMkLst>
        </pc:spChg>
        <pc:grpChg chg="mod">
          <ac:chgData name="FONG Chi Kit Ken" userId="233f042c-09e9-4a0c-9043-d675a582571a" providerId="ADAL" clId="{F504B177-414B-1C41-BF85-B0B049AC89F6}" dt="2022-10-14T09:45:24.001" v="433" actId="1076"/>
          <ac:grpSpMkLst>
            <pc:docMk/>
            <pc:sldMk cId="269636111" sldId="825"/>
            <ac:grpSpMk id="18" creationId="{1B93E122-3F4B-4B20-B135-22AE9014CF92}"/>
          </ac:grpSpMkLst>
        </pc:grpChg>
        <pc:grpChg chg="mod">
          <ac:chgData name="FONG Chi Kit Ken" userId="233f042c-09e9-4a0c-9043-d675a582571a" providerId="ADAL" clId="{F504B177-414B-1C41-BF85-B0B049AC89F6}" dt="2022-10-14T09:45:17.241" v="432" actId="1076"/>
          <ac:grpSpMkLst>
            <pc:docMk/>
            <pc:sldMk cId="269636111" sldId="825"/>
            <ac:grpSpMk id="24" creationId="{D33DC8C7-1275-40C8-A2FE-2C29E8D8EFC0}"/>
          </ac:grpSpMkLst>
        </pc:grpChg>
      </pc:sldChg>
      <pc:sldChg chg="modSp add mod modClrScheme chgLayout">
        <pc:chgData name="FONG Chi Kit Ken" userId="233f042c-09e9-4a0c-9043-d675a582571a" providerId="ADAL" clId="{F504B177-414B-1C41-BF85-B0B049AC89F6}" dt="2022-10-16T07:22:06.960" v="1183" actId="108"/>
        <pc:sldMkLst>
          <pc:docMk/>
          <pc:sldMk cId="1460078940" sldId="826"/>
        </pc:sldMkLst>
        <pc:spChg chg="mod ord">
          <ac:chgData name="FONG Chi Kit Ken" userId="233f042c-09e9-4a0c-9043-d675a582571a" providerId="ADAL" clId="{F504B177-414B-1C41-BF85-B0B049AC89F6}" dt="2022-10-14T09:32:33.230" v="400" actId="700"/>
          <ac:spMkLst>
            <pc:docMk/>
            <pc:sldMk cId="1460078940" sldId="826"/>
            <ac:spMk id="2" creationId="{D892CF8B-E622-403F-AFD8-CE06E22A7972}"/>
          </ac:spMkLst>
        </pc:spChg>
        <pc:spChg chg="mod ord">
          <ac:chgData name="FONG Chi Kit Ken" userId="233f042c-09e9-4a0c-9043-d675a582571a" providerId="ADAL" clId="{F504B177-414B-1C41-BF85-B0B049AC89F6}" dt="2022-10-16T07:22:06.960" v="1183" actId="108"/>
          <ac:spMkLst>
            <pc:docMk/>
            <pc:sldMk cId="1460078940" sldId="826"/>
            <ac:spMk id="4" creationId="{D5D7F433-B253-4BC6-97BB-62EC562E9A06}"/>
          </ac:spMkLst>
        </pc:spChg>
        <pc:spChg chg="mod ord">
          <ac:chgData name="FONG Chi Kit Ken" userId="233f042c-09e9-4a0c-9043-d675a582571a" providerId="ADAL" clId="{F504B177-414B-1C41-BF85-B0B049AC89F6}" dt="2022-10-14T09:32:33.230" v="400" actId="700"/>
          <ac:spMkLst>
            <pc:docMk/>
            <pc:sldMk cId="1460078940" sldId="826"/>
            <ac:spMk id="28" creationId="{62CE71F4-7C34-9F48-BAFD-6344806755E6}"/>
          </ac:spMkLst>
        </pc:spChg>
        <pc:picChg chg="mod">
          <ac:chgData name="FONG Chi Kit Ken" userId="233f042c-09e9-4a0c-9043-d675a582571a" providerId="ADAL" clId="{F504B177-414B-1C41-BF85-B0B049AC89F6}" dt="2022-10-14T09:45:57.972" v="435" actId="1076"/>
          <ac:picMkLst>
            <pc:docMk/>
            <pc:sldMk cId="1460078940" sldId="826"/>
            <ac:picMk id="18" creationId="{3B7B6C15-FADB-4448-A0E6-93F0329B74F8}"/>
          </ac:picMkLst>
        </pc:picChg>
      </pc:sldChg>
      <pc:sldChg chg="delSp modSp add mod setBg delDesignElem chgLayout">
        <pc:chgData name="FONG Chi Kit Ken" userId="233f042c-09e9-4a0c-9043-d675a582571a" providerId="ADAL" clId="{F504B177-414B-1C41-BF85-B0B049AC89F6}" dt="2022-10-14T09:13:31.132" v="118" actId="1036"/>
        <pc:sldMkLst>
          <pc:docMk/>
          <pc:sldMk cId="640898610" sldId="827"/>
        </pc:sldMkLst>
        <pc:spChg chg="mod ord">
          <ac:chgData name="FONG Chi Kit Ken" userId="233f042c-09e9-4a0c-9043-d675a582571a" providerId="ADAL" clId="{F504B177-414B-1C41-BF85-B0B049AC89F6}" dt="2022-10-14T09:10:52.270" v="73" actId="700"/>
          <ac:spMkLst>
            <pc:docMk/>
            <pc:sldMk cId="640898610" sldId="827"/>
            <ac:spMk id="5" creationId="{256339E6-8439-436C-B067-8FAD9C06C5BA}"/>
          </ac:spMkLst>
        </pc:spChg>
        <pc:spChg chg="mod ord">
          <ac:chgData name="FONG Chi Kit Ken" userId="233f042c-09e9-4a0c-9043-d675a582571a" providerId="ADAL" clId="{F504B177-414B-1C41-BF85-B0B049AC89F6}" dt="2022-10-14T09:13:31.132" v="118" actId="1036"/>
          <ac:spMkLst>
            <pc:docMk/>
            <pc:sldMk cId="640898610" sldId="827"/>
            <ac:spMk id="6" creationId="{C2882155-6FD9-4868-BCA5-02C8C26E1C36}"/>
          </ac:spMkLst>
        </pc:spChg>
        <pc:spChg chg="del">
          <ac:chgData name="FONG Chi Kit Ken" userId="233f042c-09e9-4a0c-9043-d675a582571a" providerId="ADAL" clId="{F504B177-414B-1C41-BF85-B0B049AC89F6}" dt="2022-10-14T09:08:24.156" v="15"/>
          <ac:spMkLst>
            <pc:docMk/>
            <pc:sldMk cId="640898610" sldId="827"/>
            <ac:spMk id="15" creationId="{F6B7BFBD-C488-4B5B-ABE5-8256F3FFB048}"/>
          </ac:spMkLst>
        </pc:spChg>
        <pc:spChg chg="del">
          <ac:chgData name="FONG Chi Kit Ken" userId="233f042c-09e9-4a0c-9043-d675a582571a" providerId="ADAL" clId="{F504B177-414B-1C41-BF85-B0B049AC89F6}" dt="2022-10-14T09:08:24.156" v="15"/>
          <ac:spMkLst>
            <pc:docMk/>
            <pc:sldMk cId="640898610" sldId="827"/>
            <ac:spMk id="17" creationId="{2BA7674F-A261-445A-AE3A-A0AA30620EC8}"/>
          </ac:spMkLst>
        </pc:spChg>
        <pc:spChg chg="del">
          <ac:chgData name="FONG Chi Kit Ken" userId="233f042c-09e9-4a0c-9043-d675a582571a" providerId="ADAL" clId="{F504B177-414B-1C41-BF85-B0B049AC89F6}" dt="2022-10-14T09:08:24.156" v="15"/>
          <ac:spMkLst>
            <pc:docMk/>
            <pc:sldMk cId="640898610" sldId="827"/>
            <ac:spMk id="19" creationId="{BA53A58C-A067-4B87-B48C-CB90C1FA0FEE}"/>
          </ac:spMkLst>
        </pc:spChg>
        <pc:grpChg chg="del">
          <ac:chgData name="FONG Chi Kit Ken" userId="233f042c-09e9-4a0c-9043-d675a582571a" providerId="ADAL" clId="{F504B177-414B-1C41-BF85-B0B049AC89F6}" dt="2022-10-14T09:08:24.156" v="15"/>
          <ac:grpSpMkLst>
            <pc:docMk/>
            <pc:sldMk cId="640898610" sldId="827"/>
            <ac:grpSpMk id="11" creationId="{8C89EA62-F38E-4285-A105-C5E1BD360093}"/>
          </ac:grpSpMkLst>
        </pc:grpChg>
      </pc:sldChg>
      <pc:sldChg chg="modSp add mod">
        <pc:chgData name="FONG Chi Kit Ken" userId="233f042c-09e9-4a0c-9043-d675a582571a" providerId="ADAL" clId="{F504B177-414B-1C41-BF85-B0B049AC89F6}" dt="2022-10-16T07:32:37.392" v="1206" actId="108"/>
        <pc:sldMkLst>
          <pc:docMk/>
          <pc:sldMk cId="692346650" sldId="828"/>
        </pc:sldMkLst>
        <pc:spChg chg="mod">
          <ac:chgData name="FONG Chi Kit Ken" userId="233f042c-09e9-4a0c-9043-d675a582571a" providerId="ADAL" clId="{F504B177-414B-1C41-BF85-B0B049AC89F6}" dt="2022-10-16T07:32:37.392" v="1206" actId="108"/>
          <ac:spMkLst>
            <pc:docMk/>
            <pc:sldMk cId="692346650" sldId="828"/>
            <ac:spMk id="432" creationId="{00000000-0000-0000-0000-000000000000}"/>
          </ac:spMkLst>
        </pc:spChg>
      </pc:sldChg>
      <pc:sldChg chg="delSp modSp add mod setBg delDesignElem chgLayout">
        <pc:chgData name="FONG Chi Kit Ken" userId="233f042c-09e9-4a0c-9043-d675a582571a" providerId="ADAL" clId="{F504B177-414B-1C41-BF85-B0B049AC89F6}" dt="2022-10-14T09:14:03.072" v="130" actId="1035"/>
        <pc:sldMkLst>
          <pc:docMk/>
          <pc:sldMk cId="2253890718" sldId="829"/>
        </pc:sldMkLst>
        <pc:spChg chg="mod ord">
          <ac:chgData name="FONG Chi Kit Ken" userId="233f042c-09e9-4a0c-9043-d675a582571a" providerId="ADAL" clId="{F504B177-414B-1C41-BF85-B0B049AC89F6}" dt="2022-10-14T09:10:56.165" v="74" actId="700"/>
          <ac:spMkLst>
            <pc:docMk/>
            <pc:sldMk cId="2253890718" sldId="829"/>
            <ac:spMk id="5" creationId="{256339E6-8439-436C-B067-8FAD9C06C5BA}"/>
          </ac:spMkLst>
        </pc:spChg>
        <pc:spChg chg="mod ord">
          <ac:chgData name="FONG Chi Kit Ken" userId="233f042c-09e9-4a0c-9043-d675a582571a" providerId="ADAL" clId="{F504B177-414B-1C41-BF85-B0B049AC89F6}" dt="2022-10-14T09:14:03.072" v="130" actId="1035"/>
          <ac:spMkLst>
            <pc:docMk/>
            <pc:sldMk cId="2253890718" sldId="829"/>
            <ac:spMk id="6" creationId="{C2882155-6FD9-4868-BCA5-02C8C26E1C36}"/>
          </ac:spMkLst>
        </pc:spChg>
        <pc:spChg chg="del">
          <ac:chgData name="FONG Chi Kit Ken" userId="233f042c-09e9-4a0c-9043-d675a582571a" providerId="ADAL" clId="{F504B177-414B-1C41-BF85-B0B049AC89F6}" dt="2022-10-14T09:08:24.156" v="15"/>
          <ac:spMkLst>
            <pc:docMk/>
            <pc:sldMk cId="2253890718" sldId="829"/>
            <ac:spMk id="15" creationId="{F6B7BFBD-C488-4B5B-ABE5-8256F3FFB048}"/>
          </ac:spMkLst>
        </pc:spChg>
        <pc:spChg chg="del">
          <ac:chgData name="FONG Chi Kit Ken" userId="233f042c-09e9-4a0c-9043-d675a582571a" providerId="ADAL" clId="{F504B177-414B-1C41-BF85-B0B049AC89F6}" dt="2022-10-14T09:08:24.156" v="15"/>
          <ac:spMkLst>
            <pc:docMk/>
            <pc:sldMk cId="2253890718" sldId="829"/>
            <ac:spMk id="17" creationId="{2BA7674F-A261-445A-AE3A-A0AA30620EC8}"/>
          </ac:spMkLst>
        </pc:spChg>
        <pc:spChg chg="del">
          <ac:chgData name="FONG Chi Kit Ken" userId="233f042c-09e9-4a0c-9043-d675a582571a" providerId="ADAL" clId="{F504B177-414B-1C41-BF85-B0B049AC89F6}" dt="2022-10-14T09:08:24.156" v="15"/>
          <ac:spMkLst>
            <pc:docMk/>
            <pc:sldMk cId="2253890718" sldId="829"/>
            <ac:spMk id="19" creationId="{BA53A58C-A067-4B87-B48C-CB90C1FA0FEE}"/>
          </ac:spMkLst>
        </pc:spChg>
        <pc:grpChg chg="del">
          <ac:chgData name="FONG Chi Kit Ken" userId="233f042c-09e9-4a0c-9043-d675a582571a" providerId="ADAL" clId="{F504B177-414B-1C41-BF85-B0B049AC89F6}" dt="2022-10-14T09:08:24.156" v="15"/>
          <ac:grpSpMkLst>
            <pc:docMk/>
            <pc:sldMk cId="2253890718" sldId="829"/>
            <ac:grpSpMk id="11" creationId="{8C89EA62-F38E-4285-A105-C5E1BD360093}"/>
          </ac:grpSpMkLst>
        </pc:grpChg>
      </pc:sldChg>
      <pc:sldChg chg="modSp add">
        <pc:chgData name="FONG Chi Kit Ken" userId="233f042c-09e9-4a0c-9043-d675a582571a" providerId="ADAL" clId="{F504B177-414B-1C41-BF85-B0B049AC89F6}" dt="2022-10-16T07:33:42.891" v="1224" actId="108"/>
        <pc:sldMkLst>
          <pc:docMk/>
          <pc:sldMk cId="3044394841" sldId="830"/>
        </pc:sldMkLst>
        <pc:spChg chg="mod">
          <ac:chgData name="FONG Chi Kit Ken" userId="233f042c-09e9-4a0c-9043-d675a582571a" providerId="ADAL" clId="{F504B177-414B-1C41-BF85-B0B049AC89F6}" dt="2022-10-16T07:33:42.891" v="1224" actId="108"/>
          <ac:spMkLst>
            <pc:docMk/>
            <pc:sldMk cId="3044394841" sldId="830"/>
            <ac:spMk id="4" creationId="{7B75DAAC-EA5D-4805-AA79-21FCD0A70063}"/>
          </ac:spMkLst>
        </pc:spChg>
      </pc:sldChg>
      <pc:sldChg chg="modSp add mod">
        <pc:chgData name="FONG Chi Kit Ken" userId="233f042c-09e9-4a0c-9043-d675a582571a" providerId="ADAL" clId="{F504B177-414B-1C41-BF85-B0B049AC89F6}" dt="2022-10-16T07:38:35.775" v="1324" actId="108"/>
        <pc:sldMkLst>
          <pc:docMk/>
          <pc:sldMk cId="1522911408" sldId="831"/>
        </pc:sldMkLst>
        <pc:spChg chg="mod">
          <ac:chgData name="FONG Chi Kit Ken" userId="233f042c-09e9-4a0c-9043-d675a582571a" providerId="ADAL" clId="{F504B177-414B-1C41-BF85-B0B049AC89F6}" dt="2022-10-16T07:38:35.775" v="1324" actId="108"/>
          <ac:spMkLst>
            <pc:docMk/>
            <pc:sldMk cId="1522911408" sldId="831"/>
            <ac:spMk id="4" creationId="{23403B06-5E1A-4BDC-93A5-328BF6410134}"/>
          </ac:spMkLst>
        </pc:spChg>
        <pc:spChg chg="mod">
          <ac:chgData name="FONG Chi Kit Ken" userId="233f042c-09e9-4a0c-9043-d675a582571a" providerId="ADAL" clId="{F504B177-414B-1C41-BF85-B0B049AC89F6}" dt="2022-10-16T06:15:52.108" v="567" actId="1076"/>
          <ac:spMkLst>
            <pc:docMk/>
            <pc:sldMk cId="1522911408" sldId="831"/>
            <ac:spMk id="6" creationId="{FA196EDC-63A9-47FB-89D6-5A77851B86BA}"/>
          </ac:spMkLst>
        </pc:spChg>
      </pc:sldChg>
      <pc:sldChg chg="delSp modSp add mod setBg delDesignElem chgLayout">
        <pc:chgData name="FONG Chi Kit Ken" userId="233f042c-09e9-4a0c-9043-d675a582571a" providerId="ADAL" clId="{F504B177-414B-1C41-BF85-B0B049AC89F6}" dt="2022-10-14T09:14:32.143" v="141" actId="20577"/>
        <pc:sldMkLst>
          <pc:docMk/>
          <pc:sldMk cId="3345928327" sldId="832"/>
        </pc:sldMkLst>
        <pc:spChg chg="mod ord">
          <ac:chgData name="FONG Chi Kit Ken" userId="233f042c-09e9-4a0c-9043-d675a582571a" providerId="ADAL" clId="{F504B177-414B-1C41-BF85-B0B049AC89F6}" dt="2022-10-14T09:11:01.621" v="75" actId="700"/>
          <ac:spMkLst>
            <pc:docMk/>
            <pc:sldMk cId="3345928327" sldId="832"/>
            <ac:spMk id="5" creationId="{256339E6-8439-436C-B067-8FAD9C06C5BA}"/>
          </ac:spMkLst>
        </pc:spChg>
        <pc:spChg chg="mod ord">
          <ac:chgData name="FONG Chi Kit Ken" userId="233f042c-09e9-4a0c-9043-d675a582571a" providerId="ADAL" clId="{F504B177-414B-1C41-BF85-B0B049AC89F6}" dt="2022-10-14T09:14:32.143" v="141" actId="20577"/>
          <ac:spMkLst>
            <pc:docMk/>
            <pc:sldMk cId="3345928327" sldId="832"/>
            <ac:spMk id="6" creationId="{C2882155-6FD9-4868-BCA5-02C8C26E1C36}"/>
          </ac:spMkLst>
        </pc:spChg>
        <pc:spChg chg="del">
          <ac:chgData name="FONG Chi Kit Ken" userId="233f042c-09e9-4a0c-9043-d675a582571a" providerId="ADAL" clId="{F504B177-414B-1C41-BF85-B0B049AC89F6}" dt="2022-10-14T09:08:24.156" v="15"/>
          <ac:spMkLst>
            <pc:docMk/>
            <pc:sldMk cId="3345928327" sldId="832"/>
            <ac:spMk id="17" creationId="{F6B7BFBD-C488-4B5B-ABE5-8256F3FFB048}"/>
          </ac:spMkLst>
        </pc:spChg>
        <pc:spChg chg="del">
          <ac:chgData name="FONG Chi Kit Ken" userId="233f042c-09e9-4a0c-9043-d675a582571a" providerId="ADAL" clId="{F504B177-414B-1C41-BF85-B0B049AC89F6}" dt="2022-10-14T09:08:24.156" v="15"/>
          <ac:spMkLst>
            <pc:docMk/>
            <pc:sldMk cId="3345928327" sldId="832"/>
            <ac:spMk id="19" creationId="{2BA7674F-A261-445A-AE3A-A0AA30620EC8}"/>
          </ac:spMkLst>
        </pc:spChg>
        <pc:spChg chg="del">
          <ac:chgData name="FONG Chi Kit Ken" userId="233f042c-09e9-4a0c-9043-d675a582571a" providerId="ADAL" clId="{F504B177-414B-1C41-BF85-B0B049AC89F6}" dt="2022-10-14T09:08:24.156" v="15"/>
          <ac:spMkLst>
            <pc:docMk/>
            <pc:sldMk cId="3345928327" sldId="832"/>
            <ac:spMk id="21" creationId="{BA53A58C-A067-4B87-B48C-CB90C1FA0FEE}"/>
          </ac:spMkLst>
        </pc:spChg>
        <pc:grpChg chg="del">
          <ac:chgData name="FONG Chi Kit Ken" userId="233f042c-09e9-4a0c-9043-d675a582571a" providerId="ADAL" clId="{F504B177-414B-1C41-BF85-B0B049AC89F6}" dt="2022-10-14T09:08:24.156" v="15"/>
          <ac:grpSpMkLst>
            <pc:docMk/>
            <pc:sldMk cId="3345928327" sldId="832"/>
            <ac:grpSpMk id="13" creationId="{8C89EA62-F38E-4285-A105-C5E1BD360093}"/>
          </ac:grpSpMkLst>
        </pc:grpChg>
      </pc:sldChg>
      <pc:sldChg chg="modSp add mod modClrScheme chgLayout">
        <pc:chgData name="FONG Chi Kit Ken" userId="233f042c-09e9-4a0c-9043-d675a582571a" providerId="ADAL" clId="{F504B177-414B-1C41-BF85-B0B049AC89F6}" dt="2022-10-16T07:39:20.991" v="1335" actId="207"/>
        <pc:sldMkLst>
          <pc:docMk/>
          <pc:sldMk cId="856578754" sldId="833"/>
        </pc:sldMkLst>
        <pc:spChg chg="mod ord">
          <ac:chgData name="FONG Chi Kit Ken" userId="233f042c-09e9-4a0c-9043-d675a582571a" providerId="ADAL" clId="{F504B177-414B-1C41-BF85-B0B049AC89F6}" dt="2022-10-16T06:16:50.291" v="579" actId="700"/>
          <ac:spMkLst>
            <pc:docMk/>
            <pc:sldMk cId="856578754" sldId="833"/>
            <ac:spMk id="4" creationId="{55C0F03D-A704-4999-9C83-C3F522739F5F}"/>
          </ac:spMkLst>
        </pc:spChg>
        <pc:spChg chg="mod ord">
          <ac:chgData name="FONG Chi Kit Ken" userId="233f042c-09e9-4a0c-9043-d675a582571a" providerId="ADAL" clId="{F504B177-414B-1C41-BF85-B0B049AC89F6}" dt="2022-10-16T06:16:50.291" v="579" actId="700"/>
          <ac:spMkLst>
            <pc:docMk/>
            <pc:sldMk cId="856578754" sldId="833"/>
            <ac:spMk id="5" creationId="{D799D905-FAF2-453D-B8B0-031A2E7704BA}"/>
          </ac:spMkLst>
        </pc:spChg>
        <pc:spChg chg="mod ord">
          <ac:chgData name="FONG Chi Kit Ken" userId="233f042c-09e9-4a0c-9043-d675a582571a" providerId="ADAL" clId="{F504B177-414B-1C41-BF85-B0B049AC89F6}" dt="2022-10-16T07:39:20.991" v="1335" actId="207"/>
          <ac:spMkLst>
            <pc:docMk/>
            <pc:sldMk cId="856578754" sldId="833"/>
            <ac:spMk id="6" creationId="{6CF23B92-664D-487B-86B8-9EBD42E99844}"/>
          </ac:spMkLst>
        </pc:spChg>
      </pc:sldChg>
      <pc:sldChg chg="modSp add mod modClrScheme chgLayout">
        <pc:chgData name="FONG Chi Kit Ken" userId="233f042c-09e9-4a0c-9043-d675a582571a" providerId="ADAL" clId="{F504B177-414B-1C41-BF85-B0B049AC89F6}" dt="2022-10-16T07:39:38.291" v="1339" actId="207"/>
        <pc:sldMkLst>
          <pc:docMk/>
          <pc:sldMk cId="1049081577" sldId="834"/>
        </pc:sldMkLst>
        <pc:spChg chg="mod ord">
          <ac:chgData name="FONG Chi Kit Ken" userId="233f042c-09e9-4a0c-9043-d675a582571a" providerId="ADAL" clId="{F504B177-414B-1C41-BF85-B0B049AC89F6}" dt="2022-10-16T07:39:38.291" v="1339" actId="207"/>
          <ac:spMkLst>
            <pc:docMk/>
            <pc:sldMk cId="1049081577" sldId="834"/>
            <ac:spMk id="2" creationId="{4E6AF6D9-6D1B-49F0-B6E8-8E8DE1A3B54A}"/>
          </ac:spMkLst>
        </pc:spChg>
        <pc:spChg chg="mod ord">
          <ac:chgData name="FONG Chi Kit Ken" userId="233f042c-09e9-4a0c-9043-d675a582571a" providerId="ADAL" clId="{F504B177-414B-1C41-BF85-B0B049AC89F6}" dt="2022-10-16T06:16:50.291" v="579" actId="700"/>
          <ac:spMkLst>
            <pc:docMk/>
            <pc:sldMk cId="1049081577" sldId="834"/>
            <ac:spMk id="4" creationId="{55C0F03D-A704-4999-9C83-C3F522739F5F}"/>
          </ac:spMkLst>
        </pc:spChg>
        <pc:spChg chg="mod ord">
          <ac:chgData name="FONG Chi Kit Ken" userId="233f042c-09e9-4a0c-9043-d675a582571a" providerId="ADAL" clId="{F504B177-414B-1C41-BF85-B0B049AC89F6}" dt="2022-10-16T06:16:50.291" v="579" actId="700"/>
          <ac:spMkLst>
            <pc:docMk/>
            <pc:sldMk cId="1049081577" sldId="834"/>
            <ac:spMk id="5" creationId="{D799D905-FAF2-453D-B8B0-031A2E7704BA}"/>
          </ac:spMkLst>
        </pc:spChg>
      </pc:sldChg>
      <pc:sldChg chg="modSp add mod modClrScheme chgLayout">
        <pc:chgData name="FONG Chi Kit Ken" userId="233f042c-09e9-4a0c-9043-d675a582571a" providerId="ADAL" clId="{F504B177-414B-1C41-BF85-B0B049AC89F6}" dt="2022-10-16T07:39:46.830" v="1340" actId="207"/>
        <pc:sldMkLst>
          <pc:docMk/>
          <pc:sldMk cId="1498652974" sldId="835"/>
        </pc:sldMkLst>
        <pc:spChg chg="mod ord">
          <ac:chgData name="FONG Chi Kit Ken" userId="233f042c-09e9-4a0c-9043-d675a582571a" providerId="ADAL" clId="{F504B177-414B-1C41-BF85-B0B049AC89F6}" dt="2022-10-16T06:16:50.291" v="579" actId="700"/>
          <ac:spMkLst>
            <pc:docMk/>
            <pc:sldMk cId="1498652974" sldId="835"/>
            <ac:spMk id="2" creationId="{A82E875D-FB54-44C6-8E7D-F51A06C2280A}"/>
          </ac:spMkLst>
        </pc:spChg>
        <pc:spChg chg="mod ord">
          <ac:chgData name="FONG Chi Kit Ken" userId="233f042c-09e9-4a0c-9043-d675a582571a" providerId="ADAL" clId="{F504B177-414B-1C41-BF85-B0B049AC89F6}" dt="2022-10-16T06:17:08.341" v="583" actId="27636"/>
          <ac:spMkLst>
            <pc:docMk/>
            <pc:sldMk cId="1498652974" sldId="835"/>
            <ac:spMk id="3" creationId="{49038724-FAC5-4A6D-9D61-780192D11994}"/>
          </ac:spMkLst>
        </pc:spChg>
        <pc:spChg chg="mod ord">
          <ac:chgData name="FONG Chi Kit Ken" userId="233f042c-09e9-4a0c-9043-d675a582571a" providerId="ADAL" clId="{F504B177-414B-1C41-BF85-B0B049AC89F6}" dt="2022-10-16T06:16:50.291" v="579" actId="700"/>
          <ac:spMkLst>
            <pc:docMk/>
            <pc:sldMk cId="1498652974" sldId="835"/>
            <ac:spMk id="4" creationId="{D364732E-B407-48B7-B224-3581433F5B58}"/>
          </ac:spMkLst>
        </pc:spChg>
        <pc:spChg chg="mod ord">
          <ac:chgData name="FONG Chi Kit Ken" userId="233f042c-09e9-4a0c-9043-d675a582571a" providerId="ADAL" clId="{F504B177-414B-1C41-BF85-B0B049AC89F6}" dt="2022-10-16T07:39:46.830" v="1340" actId="207"/>
          <ac:spMkLst>
            <pc:docMk/>
            <pc:sldMk cId="1498652974" sldId="835"/>
            <ac:spMk id="8" creationId="{54556DFA-AF21-4DB6-A0FE-4E47DA1DD8F2}"/>
          </ac:spMkLst>
        </pc:spChg>
      </pc:sldChg>
      <pc:sldChg chg="modSp add mod">
        <pc:chgData name="FONG Chi Kit Ken" userId="233f042c-09e9-4a0c-9043-d675a582571a" providerId="ADAL" clId="{F504B177-414B-1C41-BF85-B0B049AC89F6}" dt="2022-10-16T07:38:58.039" v="1328" actId="255"/>
        <pc:sldMkLst>
          <pc:docMk/>
          <pc:sldMk cId="3788624098" sldId="836"/>
        </pc:sldMkLst>
        <pc:spChg chg="mod">
          <ac:chgData name="FONG Chi Kit Ken" userId="233f042c-09e9-4a0c-9043-d675a582571a" providerId="ADAL" clId="{F504B177-414B-1C41-BF85-B0B049AC89F6}" dt="2022-10-16T07:38:58.039" v="1328" actId="255"/>
          <ac:spMkLst>
            <pc:docMk/>
            <pc:sldMk cId="3788624098" sldId="836"/>
            <ac:spMk id="3" creationId="{49038724-FAC5-4A6D-9D61-780192D11994}"/>
          </ac:spMkLst>
        </pc:spChg>
        <pc:spChg chg="mod">
          <ac:chgData name="FONG Chi Kit Ken" userId="233f042c-09e9-4a0c-9043-d675a582571a" providerId="ADAL" clId="{F504B177-414B-1C41-BF85-B0B049AC89F6}" dt="2022-10-16T07:38:49.464" v="1326" actId="255"/>
          <ac:spMkLst>
            <pc:docMk/>
            <pc:sldMk cId="3788624098" sldId="836"/>
            <ac:spMk id="8" creationId="{54556DFA-AF21-4DB6-A0FE-4E47DA1DD8F2}"/>
          </ac:spMkLst>
        </pc:spChg>
      </pc:sldChg>
      <pc:sldChg chg="modSp add mod">
        <pc:chgData name="FONG Chi Kit Ken" userId="233f042c-09e9-4a0c-9043-d675a582571a" providerId="ADAL" clId="{F504B177-414B-1C41-BF85-B0B049AC89F6}" dt="2022-10-16T07:33:51.945" v="1225" actId="108"/>
        <pc:sldMkLst>
          <pc:docMk/>
          <pc:sldMk cId="3338038999" sldId="837"/>
        </pc:sldMkLst>
        <pc:spChg chg="mod">
          <ac:chgData name="FONG Chi Kit Ken" userId="233f042c-09e9-4a0c-9043-d675a582571a" providerId="ADAL" clId="{F504B177-414B-1C41-BF85-B0B049AC89F6}" dt="2022-10-16T07:33:51.945" v="1225" actId="108"/>
          <ac:spMkLst>
            <pc:docMk/>
            <pc:sldMk cId="3338038999" sldId="837"/>
            <ac:spMk id="3" creationId="{49038724-FAC5-4A6D-9D61-780192D11994}"/>
          </ac:spMkLst>
        </pc:spChg>
      </pc:sldChg>
      <pc:sldChg chg="modSp add mod modClrScheme chgLayout">
        <pc:chgData name="FONG Chi Kit Ken" userId="233f042c-09e9-4a0c-9043-d675a582571a" providerId="ADAL" clId="{F504B177-414B-1C41-BF85-B0B049AC89F6}" dt="2022-10-16T07:22:13.045" v="1184" actId="108"/>
        <pc:sldMkLst>
          <pc:docMk/>
          <pc:sldMk cId="507001938" sldId="838"/>
        </pc:sldMkLst>
        <pc:spChg chg="mod ord">
          <ac:chgData name="FONG Chi Kit Ken" userId="233f042c-09e9-4a0c-9043-d675a582571a" providerId="ADAL" clId="{F504B177-414B-1C41-BF85-B0B049AC89F6}" dt="2022-10-14T09:32:33.230" v="400" actId="700"/>
          <ac:spMkLst>
            <pc:docMk/>
            <pc:sldMk cId="507001938" sldId="838"/>
            <ac:spMk id="2" creationId="{A82E875D-FB54-44C6-8E7D-F51A06C2280A}"/>
          </ac:spMkLst>
        </pc:spChg>
        <pc:spChg chg="mod ord">
          <ac:chgData name="FONG Chi Kit Ken" userId="233f042c-09e9-4a0c-9043-d675a582571a" providerId="ADAL" clId="{F504B177-414B-1C41-BF85-B0B049AC89F6}" dt="2022-10-16T07:22:13.045" v="1184" actId="108"/>
          <ac:spMkLst>
            <pc:docMk/>
            <pc:sldMk cId="507001938" sldId="838"/>
            <ac:spMk id="3" creationId="{49038724-FAC5-4A6D-9D61-780192D11994}"/>
          </ac:spMkLst>
        </pc:spChg>
        <pc:spChg chg="mod ord">
          <ac:chgData name="FONG Chi Kit Ken" userId="233f042c-09e9-4a0c-9043-d675a582571a" providerId="ADAL" clId="{F504B177-414B-1C41-BF85-B0B049AC89F6}" dt="2022-10-14T09:32:33.230" v="400" actId="700"/>
          <ac:spMkLst>
            <pc:docMk/>
            <pc:sldMk cId="507001938" sldId="838"/>
            <ac:spMk id="4" creationId="{D364732E-B407-48B7-B224-3581433F5B58}"/>
          </ac:spMkLst>
        </pc:spChg>
      </pc:sldChg>
      <pc:sldChg chg="modSp add mod modClrScheme chgLayout">
        <pc:chgData name="FONG Chi Kit Ken" userId="233f042c-09e9-4a0c-9043-d675a582571a" providerId="ADAL" clId="{F504B177-414B-1C41-BF85-B0B049AC89F6}" dt="2022-10-16T06:59:31.920" v="1119" actId="108"/>
        <pc:sldMkLst>
          <pc:docMk/>
          <pc:sldMk cId="133015880" sldId="839"/>
        </pc:sldMkLst>
        <pc:spChg chg="mod ord">
          <ac:chgData name="FONG Chi Kit Ken" userId="233f042c-09e9-4a0c-9043-d675a582571a" providerId="ADAL" clId="{F504B177-414B-1C41-BF85-B0B049AC89F6}" dt="2022-10-14T09:31:16.807" v="391" actId="700"/>
          <ac:spMkLst>
            <pc:docMk/>
            <pc:sldMk cId="133015880" sldId="839"/>
            <ac:spMk id="2" creationId="{A82E875D-FB54-44C6-8E7D-F51A06C2280A}"/>
          </ac:spMkLst>
        </pc:spChg>
        <pc:spChg chg="mod ord">
          <ac:chgData name="FONG Chi Kit Ken" userId="233f042c-09e9-4a0c-9043-d675a582571a" providerId="ADAL" clId="{F504B177-414B-1C41-BF85-B0B049AC89F6}" dt="2022-10-16T06:59:31.920" v="1119" actId="108"/>
          <ac:spMkLst>
            <pc:docMk/>
            <pc:sldMk cId="133015880" sldId="839"/>
            <ac:spMk id="3" creationId="{49038724-FAC5-4A6D-9D61-780192D11994}"/>
          </ac:spMkLst>
        </pc:spChg>
        <pc:spChg chg="mod ord">
          <ac:chgData name="FONG Chi Kit Ken" userId="233f042c-09e9-4a0c-9043-d675a582571a" providerId="ADAL" clId="{F504B177-414B-1C41-BF85-B0B049AC89F6}" dt="2022-10-14T09:31:16.807" v="391" actId="700"/>
          <ac:spMkLst>
            <pc:docMk/>
            <pc:sldMk cId="133015880" sldId="839"/>
            <ac:spMk id="4" creationId="{D364732E-B407-48B7-B224-3581433F5B58}"/>
          </ac:spMkLst>
        </pc:spChg>
      </pc:sldChg>
      <pc:sldChg chg="modSp add mod modClrScheme chgLayout">
        <pc:chgData name="FONG Chi Kit Ken" userId="233f042c-09e9-4a0c-9043-d675a582571a" providerId="ADAL" clId="{F504B177-414B-1C41-BF85-B0B049AC89F6}" dt="2022-10-16T06:58:26.377" v="1096" actId="108"/>
        <pc:sldMkLst>
          <pc:docMk/>
          <pc:sldMk cId="2270704740" sldId="840"/>
        </pc:sldMkLst>
        <pc:spChg chg="mod ord">
          <ac:chgData name="FONG Chi Kit Ken" userId="233f042c-09e9-4a0c-9043-d675a582571a" providerId="ADAL" clId="{F504B177-414B-1C41-BF85-B0B049AC89F6}" dt="2022-10-14T09:29:40.334" v="368" actId="700"/>
          <ac:spMkLst>
            <pc:docMk/>
            <pc:sldMk cId="2270704740" sldId="840"/>
            <ac:spMk id="2" creationId="{A82E875D-FB54-44C6-8E7D-F51A06C2280A}"/>
          </ac:spMkLst>
        </pc:spChg>
        <pc:spChg chg="mod ord">
          <ac:chgData name="FONG Chi Kit Ken" userId="233f042c-09e9-4a0c-9043-d675a582571a" providerId="ADAL" clId="{F504B177-414B-1C41-BF85-B0B049AC89F6}" dt="2022-10-16T06:58:26.377" v="1096" actId="108"/>
          <ac:spMkLst>
            <pc:docMk/>
            <pc:sldMk cId="2270704740" sldId="840"/>
            <ac:spMk id="3" creationId="{49038724-FAC5-4A6D-9D61-780192D11994}"/>
          </ac:spMkLst>
        </pc:spChg>
        <pc:spChg chg="mod ord">
          <ac:chgData name="FONG Chi Kit Ken" userId="233f042c-09e9-4a0c-9043-d675a582571a" providerId="ADAL" clId="{F504B177-414B-1C41-BF85-B0B049AC89F6}" dt="2022-10-14T09:29:40.334" v="368" actId="700"/>
          <ac:spMkLst>
            <pc:docMk/>
            <pc:sldMk cId="2270704740" sldId="840"/>
            <ac:spMk id="4" creationId="{D364732E-B407-48B7-B224-3581433F5B58}"/>
          </ac:spMkLst>
        </pc:spChg>
      </pc:sldChg>
      <pc:sldChg chg="addSp delSp modSp add mod modClrScheme chgLayout">
        <pc:chgData name="FONG Chi Kit Ken" userId="233f042c-09e9-4a0c-9043-d675a582571a" providerId="ADAL" clId="{F504B177-414B-1C41-BF85-B0B049AC89F6}" dt="2022-10-16T06:53:23.991" v="1056" actId="108"/>
        <pc:sldMkLst>
          <pc:docMk/>
          <pc:sldMk cId="2511130050" sldId="841"/>
        </pc:sldMkLst>
        <pc:spChg chg="mod ord">
          <ac:chgData name="FONG Chi Kit Ken" userId="233f042c-09e9-4a0c-9043-d675a582571a" providerId="ADAL" clId="{F504B177-414B-1C41-BF85-B0B049AC89F6}" dt="2022-10-14T09:10:31.854" v="66" actId="700"/>
          <ac:spMkLst>
            <pc:docMk/>
            <pc:sldMk cId="2511130050" sldId="841"/>
            <ac:spMk id="2" creationId="{8F9E705A-461F-4CB4-AF5F-FC3171C83237}"/>
          </ac:spMkLst>
        </pc:spChg>
        <pc:spChg chg="mod ord">
          <ac:chgData name="FONG Chi Kit Ken" userId="233f042c-09e9-4a0c-9043-d675a582571a" providerId="ADAL" clId="{F504B177-414B-1C41-BF85-B0B049AC89F6}" dt="2022-10-16T06:53:23.991" v="1056" actId="108"/>
          <ac:spMkLst>
            <pc:docMk/>
            <pc:sldMk cId="2511130050" sldId="841"/>
            <ac:spMk id="3" creationId="{C4A4F3F9-9147-4AB8-AACB-69ED245F6CAC}"/>
          </ac:spMkLst>
        </pc:spChg>
        <pc:spChg chg="del mod ord">
          <ac:chgData name="FONG Chi Kit Ken" userId="233f042c-09e9-4a0c-9043-d675a582571a" providerId="ADAL" clId="{F504B177-414B-1C41-BF85-B0B049AC89F6}" dt="2022-10-14T09:22:17.793" v="267" actId="478"/>
          <ac:spMkLst>
            <pc:docMk/>
            <pc:sldMk cId="2511130050" sldId="841"/>
            <ac:spMk id="4" creationId="{DBDB68FE-7DDF-4F16-8729-D8488CEE4763}"/>
          </ac:spMkLst>
        </pc:spChg>
        <pc:spChg chg="mod ord">
          <ac:chgData name="FONG Chi Kit Ken" userId="233f042c-09e9-4a0c-9043-d675a582571a" providerId="ADAL" clId="{F504B177-414B-1C41-BF85-B0B049AC89F6}" dt="2022-10-14T09:10:31.854" v="66" actId="700"/>
          <ac:spMkLst>
            <pc:docMk/>
            <pc:sldMk cId="2511130050" sldId="841"/>
            <ac:spMk id="5" creationId="{1701F80B-D9E4-4194-976D-F6A6D777AF18}"/>
          </ac:spMkLst>
        </pc:spChg>
        <pc:spChg chg="add mod">
          <ac:chgData name="FONG Chi Kit Ken" userId="233f042c-09e9-4a0c-9043-d675a582571a" providerId="ADAL" clId="{F504B177-414B-1C41-BF85-B0B049AC89F6}" dt="2022-10-14T09:22:04.495" v="257" actId="1076"/>
          <ac:spMkLst>
            <pc:docMk/>
            <pc:sldMk cId="2511130050" sldId="841"/>
            <ac:spMk id="6" creationId="{E24A921C-ED34-3C68-6AAD-67BC9BF07882}"/>
          </ac:spMkLst>
        </pc:spChg>
        <pc:spChg chg="add mod">
          <ac:chgData name="FONG Chi Kit Ken" userId="233f042c-09e9-4a0c-9043-d675a582571a" providerId="ADAL" clId="{F504B177-414B-1C41-BF85-B0B049AC89F6}" dt="2022-10-14T09:22:14.981" v="266" actId="1076"/>
          <ac:spMkLst>
            <pc:docMk/>
            <pc:sldMk cId="2511130050" sldId="841"/>
            <ac:spMk id="8" creationId="{34085D3B-798F-1A42-F33D-C16B5E1DBEE9}"/>
          </ac:spMkLst>
        </pc:spChg>
      </pc:sldChg>
      <pc:sldChg chg="modSp add del mod modClrScheme chgLayout">
        <pc:chgData name="FONG Chi Kit Ken" userId="233f042c-09e9-4a0c-9043-d675a582571a" providerId="ADAL" clId="{F504B177-414B-1C41-BF85-B0B049AC89F6}" dt="2022-10-14T09:18:14.324" v="180" actId="2696"/>
        <pc:sldMkLst>
          <pc:docMk/>
          <pc:sldMk cId="1410769676" sldId="842"/>
        </pc:sldMkLst>
        <pc:spChg chg="mod ord">
          <ac:chgData name="FONG Chi Kit Ken" userId="233f042c-09e9-4a0c-9043-d675a582571a" providerId="ADAL" clId="{F504B177-414B-1C41-BF85-B0B049AC89F6}" dt="2022-10-14T09:16:09.586" v="161" actId="700"/>
          <ac:spMkLst>
            <pc:docMk/>
            <pc:sldMk cId="1410769676" sldId="842"/>
            <ac:spMk id="2" creationId="{A82E875D-FB54-44C6-8E7D-F51A06C2280A}"/>
          </ac:spMkLst>
        </pc:spChg>
        <pc:spChg chg="mod ord">
          <ac:chgData name="FONG Chi Kit Ken" userId="233f042c-09e9-4a0c-9043-d675a582571a" providerId="ADAL" clId="{F504B177-414B-1C41-BF85-B0B049AC89F6}" dt="2022-10-14T09:16:09.679" v="163" actId="27636"/>
          <ac:spMkLst>
            <pc:docMk/>
            <pc:sldMk cId="1410769676" sldId="842"/>
            <ac:spMk id="3" creationId="{49038724-FAC5-4A6D-9D61-780192D11994}"/>
          </ac:spMkLst>
        </pc:spChg>
        <pc:spChg chg="mod ord">
          <ac:chgData name="FONG Chi Kit Ken" userId="233f042c-09e9-4a0c-9043-d675a582571a" providerId="ADAL" clId="{F504B177-414B-1C41-BF85-B0B049AC89F6}" dt="2022-10-14T09:16:09.586" v="161" actId="700"/>
          <ac:spMkLst>
            <pc:docMk/>
            <pc:sldMk cId="1410769676" sldId="842"/>
            <ac:spMk id="4" creationId="{D364732E-B407-48B7-B224-3581433F5B58}"/>
          </ac:spMkLst>
        </pc:spChg>
        <pc:spChg chg="mod ord">
          <ac:chgData name="FONG Chi Kit Ken" userId="233f042c-09e9-4a0c-9043-d675a582571a" providerId="ADAL" clId="{F504B177-414B-1C41-BF85-B0B049AC89F6}" dt="2022-10-14T09:16:09.586" v="161" actId="700"/>
          <ac:spMkLst>
            <pc:docMk/>
            <pc:sldMk cId="1410769676" sldId="842"/>
            <ac:spMk id="8" creationId="{54556DFA-AF21-4DB6-A0FE-4E47DA1DD8F2}"/>
          </ac:spMkLst>
        </pc:spChg>
      </pc:sldChg>
      <pc:sldChg chg="addSp delSp modSp add mod modClrScheme chgLayout">
        <pc:chgData name="FONG Chi Kit Ken" userId="233f042c-09e9-4a0c-9043-d675a582571a" providerId="ADAL" clId="{F504B177-414B-1C41-BF85-B0B049AC89F6}" dt="2022-10-16T06:17:34.442" v="592" actId="478"/>
        <pc:sldMkLst>
          <pc:docMk/>
          <pc:sldMk cId="0" sldId="848"/>
        </pc:sldMkLst>
        <pc:spChg chg="add del mod ord">
          <ac:chgData name="FONG Chi Kit Ken" userId="233f042c-09e9-4a0c-9043-d675a582571a" providerId="ADAL" clId="{F504B177-414B-1C41-BF85-B0B049AC89F6}" dt="2022-10-16T06:17:34.442" v="592" actId="478"/>
          <ac:spMkLst>
            <pc:docMk/>
            <pc:sldMk cId="0" sldId="848"/>
            <ac:spMk id="2" creationId="{171A7AD0-D2CC-B013-F868-3A93745491CF}"/>
          </ac:spMkLst>
        </pc:spChg>
        <pc:spChg chg="add del mod ord">
          <ac:chgData name="FONG Chi Kit Ken" userId="233f042c-09e9-4a0c-9043-d675a582571a" providerId="ADAL" clId="{F504B177-414B-1C41-BF85-B0B049AC89F6}" dt="2022-10-16T06:17:34.442" v="592" actId="478"/>
          <ac:spMkLst>
            <pc:docMk/>
            <pc:sldMk cId="0" sldId="848"/>
            <ac:spMk id="3" creationId="{D45B7DA1-E179-915D-0384-361017AAC6E5}"/>
          </ac:spMkLst>
        </pc:spChg>
      </pc:sldChg>
      <pc:sldChg chg="delSp modSp add mod setBg delDesignElem chgLayout">
        <pc:chgData name="FONG Chi Kit Ken" userId="233f042c-09e9-4a0c-9043-d675a582571a" providerId="ADAL" clId="{F504B177-414B-1C41-BF85-B0B049AC89F6}" dt="2022-10-14T09:14:46.340" v="145" actId="1076"/>
        <pc:sldMkLst>
          <pc:docMk/>
          <pc:sldMk cId="1246348038" sldId="849"/>
        </pc:sldMkLst>
        <pc:spChg chg="mod ord">
          <ac:chgData name="FONG Chi Kit Ken" userId="233f042c-09e9-4a0c-9043-d675a582571a" providerId="ADAL" clId="{F504B177-414B-1C41-BF85-B0B049AC89F6}" dt="2022-10-14T09:11:41.985" v="82" actId="700"/>
          <ac:spMkLst>
            <pc:docMk/>
            <pc:sldMk cId="1246348038" sldId="849"/>
            <ac:spMk id="5" creationId="{256339E6-8439-436C-B067-8FAD9C06C5BA}"/>
          </ac:spMkLst>
        </pc:spChg>
        <pc:spChg chg="mod ord">
          <ac:chgData name="FONG Chi Kit Ken" userId="233f042c-09e9-4a0c-9043-d675a582571a" providerId="ADAL" clId="{F504B177-414B-1C41-BF85-B0B049AC89F6}" dt="2022-10-14T09:14:46.340" v="145" actId="1076"/>
          <ac:spMkLst>
            <pc:docMk/>
            <pc:sldMk cId="1246348038" sldId="849"/>
            <ac:spMk id="6" creationId="{C2882155-6FD9-4868-BCA5-02C8C26E1C36}"/>
          </ac:spMkLst>
        </pc:spChg>
        <pc:spChg chg="del">
          <ac:chgData name="FONG Chi Kit Ken" userId="233f042c-09e9-4a0c-9043-d675a582571a" providerId="ADAL" clId="{F504B177-414B-1C41-BF85-B0B049AC89F6}" dt="2022-10-14T09:08:24.156" v="15"/>
          <ac:spMkLst>
            <pc:docMk/>
            <pc:sldMk cId="1246348038" sldId="849"/>
            <ac:spMk id="15" creationId="{F6B7BFBD-C488-4B5B-ABE5-8256F3FFB048}"/>
          </ac:spMkLst>
        </pc:spChg>
        <pc:spChg chg="del">
          <ac:chgData name="FONG Chi Kit Ken" userId="233f042c-09e9-4a0c-9043-d675a582571a" providerId="ADAL" clId="{F504B177-414B-1C41-BF85-B0B049AC89F6}" dt="2022-10-14T09:08:24.156" v="15"/>
          <ac:spMkLst>
            <pc:docMk/>
            <pc:sldMk cId="1246348038" sldId="849"/>
            <ac:spMk id="17" creationId="{2BA7674F-A261-445A-AE3A-A0AA30620EC8}"/>
          </ac:spMkLst>
        </pc:spChg>
        <pc:spChg chg="del">
          <ac:chgData name="FONG Chi Kit Ken" userId="233f042c-09e9-4a0c-9043-d675a582571a" providerId="ADAL" clId="{F504B177-414B-1C41-BF85-B0B049AC89F6}" dt="2022-10-14T09:08:24.156" v="15"/>
          <ac:spMkLst>
            <pc:docMk/>
            <pc:sldMk cId="1246348038" sldId="849"/>
            <ac:spMk id="19" creationId="{BA53A58C-A067-4B87-B48C-CB90C1FA0FEE}"/>
          </ac:spMkLst>
        </pc:spChg>
        <pc:grpChg chg="del">
          <ac:chgData name="FONG Chi Kit Ken" userId="233f042c-09e9-4a0c-9043-d675a582571a" providerId="ADAL" clId="{F504B177-414B-1C41-BF85-B0B049AC89F6}" dt="2022-10-14T09:08:24.156" v="15"/>
          <ac:grpSpMkLst>
            <pc:docMk/>
            <pc:sldMk cId="1246348038" sldId="849"/>
            <ac:grpSpMk id="11" creationId="{8C89EA62-F38E-4285-A105-C5E1BD360093}"/>
          </ac:grpSpMkLst>
        </pc:grpChg>
      </pc:sldChg>
      <pc:sldChg chg="modSp add mod">
        <pc:chgData name="FONG Chi Kit Ken" userId="233f042c-09e9-4a0c-9043-d675a582571a" providerId="ADAL" clId="{F504B177-414B-1C41-BF85-B0B049AC89F6}" dt="2022-10-16T07:40:34.552" v="1346" actId="108"/>
        <pc:sldMkLst>
          <pc:docMk/>
          <pc:sldMk cId="0" sldId="850"/>
        </pc:sldMkLst>
        <pc:spChg chg="mod">
          <ac:chgData name="FONG Chi Kit Ken" userId="233f042c-09e9-4a0c-9043-d675a582571a" providerId="ADAL" clId="{F504B177-414B-1C41-BF85-B0B049AC89F6}" dt="2022-10-16T07:40:34.552" v="1346" actId="108"/>
          <ac:spMkLst>
            <pc:docMk/>
            <pc:sldMk cId="0" sldId="850"/>
            <ac:spMk id="233" creationId="{00000000-0000-0000-0000-000000000000}"/>
          </ac:spMkLst>
        </pc:spChg>
      </pc:sldChg>
      <pc:sldChg chg="addSp delSp modSp add mod">
        <pc:chgData name="FONG Chi Kit Ken" userId="233f042c-09e9-4a0c-9043-d675a582571a" providerId="ADAL" clId="{F504B177-414B-1C41-BF85-B0B049AC89F6}" dt="2022-10-16T07:41:33.649" v="1356" actId="1076"/>
        <pc:sldMkLst>
          <pc:docMk/>
          <pc:sldMk cId="1644557097" sldId="851"/>
        </pc:sldMkLst>
        <pc:spChg chg="del">
          <ac:chgData name="FONG Chi Kit Ken" userId="233f042c-09e9-4a0c-9043-d675a582571a" providerId="ADAL" clId="{F504B177-414B-1C41-BF85-B0B049AC89F6}" dt="2022-10-16T06:18:20.895" v="596" actId="478"/>
          <ac:spMkLst>
            <pc:docMk/>
            <pc:sldMk cId="1644557097" sldId="851"/>
            <ac:spMk id="2" creationId="{3EB55F10-30C7-F153-4952-83B0CD67BDB7}"/>
          </ac:spMkLst>
        </pc:spChg>
        <pc:spChg chg="mod">
          <ac:chgData name="FONG Chi Kit Ken" userId="233f042c-09e9-4a0c-9043-d675a582571a" providerId="ADAL" clId="{F504B177-414B-1C41-BF85-B0B049AC89F6}" dt="2022-10-16T06:18:26.447" v="597" actId="1076"/>
          <ac:spMkLst>
            <pc:docMk/>
            <pc:sldMk cId="1644557097" sldId="851"/>
            <ac:spMk id="13" creationId="{51C5EC61-6706-4C49-90FA-1D116BD44032}"/>
          </ac:spMkLst>
        </pc:spChg>
        <pc:spChg chg="mod">
          <ac:chgData name="FONG Chi Kit Ken" userId="233f042c-09e9-4a0c-9043-d675a582571a" providerId="ADAL" clId="{F504B177-414B-1C41-BF85-B0B049AC89F6}" dt="2022-10-16T06:18:26.447" v="597" actId="1076"/>
          <ac:spMkLst>
            <pc:docMk/>
            <pc:sldMk cId="1644557097" sldId="851"/>
            <ac:spMk id="18" creationId="{8FFB2AAA-B183-4CB6-8F12-9B88CCAFF776}"/>
          </ac:spMkLst>
        </pc:spChg>
        <pc:picChg chg="add del mod">
          <ac:chgData name="FONG Chi Kit Ken" userId="233f042c-09e9-4a0c-9043-d675a582571a" providerId="ADAL" clId="{F504B177-414B-1C41-BF85-B0B049AC89F6}" dt="2022-10-16T06:20:24.933" v="605" actId="478"/>
          <ac:picMkLst>
            <pc:docMk/>
            <pc:sldMk cId="1644557097" sldId="851"/>
            <ac:picMk id="3" creationId="{0BBF61BA-8E0B-D2AC-870B-D4110F6860BE}"/>
          </ac:picMkLst>
        </pc:picChg>
        <pc:picChg chg="mod">
          <ac:chgData name="FONG Chi Kit Ken" userId="233f042c-09e9-4a0c-9043-d675a582571a" providerId="ADAL" clId="{F504B177-414B-1C41-BF85-B0B049AC89F6}" dt="2022-10-16T06:18:26.447" v="597" actId="1076"/>
          <ac:picMkLst>
            <pc:docMk/>
            <pc:sldMk cId="1644557097" sldId="851"/>
            <ac:picMk id="4" creationId="{1A7F48C5-A429-4E6D-BB55-A7CD25A3524A}"/>
          </ac:picMkLst>
        </pc:picChg>
        <pc:picChg chg="add del mod">
          <ac:chgData name="FONG Chi Kit Ken" userId="233f042c-09e9-4a0c-9043-d675a582571a" providerId="ADAL" clId="{F504B177-414B-1C41-BF85-B0B049AC89F6}" dt="2022-10-16T06:22:13.554" v="623" actId="21"/>
          <ac:picMkLst>
            <pc:docMk/>
            <pc:sldMk cId="1644557097" sldId="851"/>
            <ac:picMk id="5" creationId="{EC48602D-89BA-6CDC-15E2-7BBB751DEBFE}"/>
          </ac:picMkLst>
        </pc:picChg>
        <pc:picChg chg="mod">
          <ac:chgData name="FONG Chi Kit Ken" userId="233f042c-09e9-4a0c-9043-d675a582571a" providerId="ADAL" clId="{F504B177-414B-1C41-BF85-B0B049AC89F6}" dt="2022-10-16T06:22:58.518" v="644" actId="166"/>
          <ac:picMkLst>
            <pc:docMk/>
            <pc:sldMk cId="1644557097" sldId="851"/>
            <ac:picMk id="6" creationId="{5E47694D-BECC-4C2B-B87B-64D6A9161EBB}"/>
          </ac:picMkLst>
        </pc:picChg>
        <pc:picChg chg="add del mod">
          <ac:chgData name="FONG Chi Kit Ken" userId="233f042c-09e9-4a0c-9043-d675a582571a" providerId="ADAL" clId="{F504B177-414B-1C41-BF85-B0B049AC89F6}" dt="2022-10-16T06:21:45.153" v="615" actId="478"/>
          <ac:picMkLst>
            <pc:docMk/>
            <pc:sldMk cId="1644557097" sldId="851"/>
            <ac:picMk id="7" creationId="{80468A12-8D5B-733A-0590-0E85C0B0473D}"/>
          </ac:picMkLst>
        </pc:picChg>
        <pc:picChg chg="del mod">
          <ac:chgData name="FONG Chi Kit Ken" userId="233f042c-09e9-4a0c-9043-d675a582571a" providerId="ADAL" clId="{F504B177-414B-1C41-BF85-B0B049AC89F6}" dt="2022-10-16T07:41:08.691" v="1347" actId="478"/>
          <ac:picMkLst>
            <pc:docMk/>
            <pc:sldMk cId="1644557097" sldId="851"/>
            <ac:picMk id="8" creationId="{2CEEAA0A-D609-42DD-BF11-21F56885A8A3}"/>
          </ac:picMkLst>
        </pc:picChg>
        <pc:picChg chg="add mod">
          <ac:chgData name="FONG Chi Kit Ken" userId="233f042c-09e9-4a0c-9043-d675a582571a" providerId="ADAL" clId="{F504B177-414B-1C41-BF85-B0B049AC89F6}" dt="2022-10-16T06:22:11.176" v="621" actId="1076"/>
          <ac:picMkLst>
            <pc:docMk/>
            <pc:sldMk cId="1644557097" sldId="851"/>
            <ac:picMk id="9" creationId="{A0CD1114-89FB-98F1-FE2E-2BA619D2DC69}"/>
          </ac:picMkLst>
        </pc:picChg>
        <pc:picChg chg="del mod">
          <ac:chgData name="FONG Chi Kit Ken" userId="233f042c-09e9-4a0c-9043-d675a582571a" providerId="ADAL" clId="{F504B177-414B-1C41-BF85-B0B049AC89F6}" dt="2022-10-16T06:22:15.071" v="624" actId="478"/>
          <ac:picMkLst>
            <pc:docMk/>
            <pc:sldMk cId="1644557097" sldId="851"/>
            <ac:picMk id="10" creationId="{1D86D3F5-06B9-43CC-B857-B1CF59CA8FF8}"/>
          </ac:picMkLst>
        </pc:picChg>
        <pc:picChg chg="add mod">
          <ac:chgData name="FONG Chi Kit Ken" userId="233f042c-09e9-4a0c-9043-d675a582571a" providerId="ADAL" clId="{F504B177-414B-1C41-BF85-B0B049AC89F6}" dt="2022-10-16T06:23:06.498" v="647" actId="1076"/>
          <ac:picMkLst>
            <pc:docMk/>
            <pc:sldMk cId="1644557097" sldId="851"/>
            <ac:picMk id="11" creationId="{FD307F1A-E68D-70A9-C0C5-C5899A7AAEB3}"/>
          </ac:picMkLst>
        </pc:picChg>
        <pc:picChg chg="del mod">
          <ac:chgData name="FONG Chi Kit Ken" userId="233f042c-09e9-4a0c-9043-d675a582571a" providerId="ADAL" clId="{F504B177-414B-1C41-BF85-B0B049AC89F6}" dt="2022-10-16T06:22:12.402" v="622" actId="478"/>
          <ac:picMkLst>
            <pc:docMk/>
            <pc:sldMk cId="1644557097" sldId="851"/>
            <ac:picMk id="12" creationId="{84183DF7-56CF-4940-AFEA-7A7398830A0D}"/>
          </ac:picMkLst>
        </pc:picChg>
        <pc:picChg chg="add del mod">
          <ac:chgData name="FONG Chi Kit Ken" userId="233f042c-09e9-4a0c-9043-d675a582571a" providerId="ADAL" clId="{F504B177-414B-1C41-BF85-B0B049AC89F6}" dt="2022-10-16T07:41:19.661" v="1351" actId="478"/>
          <ac:picMkLst>
            <pc:docMk/>
            <pc:sldMk cId="1644557097" sldId="851"/>
            <ac:picMk id="14" creationId="{BEA0A698-84CC-A8BC-969B-ECDF65A87334}"/>
          </ac:picMkLst>
        </pc:picChg>
        <pc:picChg chg="add mod">
          <ac:chgData name="FONG Chi Kit Ken" userId="233f042c-09e9-4a0c-9043-d675a582571a" providerId="ADAL" clId="{F504B177-414B-1C41-BF85-B0B049AC89F6}" dt="2022-10-16T07:41:33.649" v="1356" actId="1076"/>
          <ac:picMkLst>
            <pc:docMk/>
            <pc:sldMk cId="1644557097" sldId="851"/>
            <ac:picMk id="16" creationId="{77E8FCE0-6C2A-0183-B706-B8B7C4212965}"/>
          </ac:picMkLst>
        </pc:picChg>
        <pc:cxnChg chg="mod">
          <ac:chgData name="FONG Chi Kit Ken" userId="233f042c-09e9-4a0c-9043-d675a582571a" providerId="ADAL" clId="{F504B177-414B-1C41-BF85-B0B049AC89F6}" dt="2022-10-16T06:22:37.020" v="639" actId="208"/>
          <ac:cxnSpMkLst>
            <pc:docMk/>
            <pc:sldMk cId="1644557097" sldId="851"/>
            <ac:cxnSpMk id="15" creationId="{ACF049B0-770C-4B7B-AADD-DB3F39ED20B8}"/>
          </ac:cxnSpMkLst>
        </pc:cxnChg>
        <pc:cxnChg chg="mod">
          <ac:chgData name="FONG Chi Kit Ken" userId="233f042c-09e9-4a0c-9043-d675a582571a" providerId="ADAL" clId="{F504B177-414B-1C41-BF85-B0B049AC89F6}" dt="2022-10-16T06:23:10.531" v="649" actId="1036"/>
          <ac:cxnSpMkLst>
            <pc:docMk/>
            <pc:sldMk cId="1644557097" sldId="851"/>
            <ac:cxnSpMk id="17" creationId="{39ABF687-973C-469A-8C02-E7527A5143E7}"/>
          </ac:cxnSpMkLst>
        </pc:cxnChg>
        <pc:cxnChg chg="mod">
          <ac:chgData name="FONG Chi Kit Ken" userId="233f042c-09e9-4a0c-9043-d675a582571a" providerId="ADAL" clId="{F504B177-414B-1C41-BF85-B0B049AC89F6}" dt="2022-10-16T06:18:26.447" v="597" actId="1076"/>
          <ac:cxnSpMkLst>
            <pc:docMk/>
            <pc:sldMk cId="1644557097" sldId="851"/>
            <ac:cxnSpMk id="23" creationId="{B455B528-D5DF-4F5A-8647-A330D71ED51C}"/>
          </ac:cxnSpMkLst>
        </pc:cxnChg>
      </pc:sldChg>
      <pc:sldChg chg="modSp add mod">
        <pc:chgData name="FONG Chi Kit Ken" userId="233f042c-09e9-4a0c-9043-d675a582571a" providerId="ADAL" clId="{F504B177-414B-1C41-BF85-B0B049AC89F6}" dt="2022-10-16T07:41:50.812" v="1359" actId="207"/>
        <pc:sldMkLst>
          <pc:docMk/>
          <pc:sldMk cId="414768626" sldId="852"/>
        </pc:sldMkLst>
        <pc:spChg chg="mod">
          <ac:chgData name="FONG Chi Kit Ken" userId="233f042c-09e9-4a0c-9043-d675a582571a" providerId="ADAL" clId="{F504B177-414B-1C41-BF85-B0B049AC89F6}" dt="2022-10-16T07:41:50.812" v="1359" actId="207"/>
          <ac:spMkLst>
            <pc:docMk/>
            <pc:sldMk cId="414768626" sldId="852"/>
            <ac:spMk id="3" creationId="{9ABC444C-B17B-4452-979E-998DA57D2FD4}"/>
          </ac:spMkLst>
        </pc:spChg>
      </pc:sldChg>
      <pc:sldChg chg="modSp add mod">
        <pc:chgData name="FONG Chi Kit Ken" userId="233f042c-09e9-4a0c-9043-d675a582571a" providerId="ADAL" clId="{F504B177-414B-1C41-BF85-B0B049AC89F6}" dt="2022-10-16T07:42:28.484" v="1366" actId="207"/>
        <pc:sldMkLst>
          <pc:docMk/>
          <pc:sldMk cId="0" sldId="853"/>
        </pc:sldMkLst>
        <pc:spChg chg="mod">
          <ac:chgData name="FONG Chi Kit Ken" userId="233f042c-09e9-4a0c-9043-d675a582571a" providerId="ADAL" clId="{F504B177-414B-1C41-BF85-B0B049AC89F6}" dt="2022-10-16T06:23:34.983" v="653" actId="1076"/>
          <ac:spMkLst>
            <pc:docMk/>
            <pc:sldMk cId="0" sldId="853"/>
            <ac:spMk id="2" creationId="{787B26FD-6809-4761-A877-28DFF498CE4B}"/>
          </ac:spMkLst>
        </pc:spChg>
        <pc:spChg chg="mod">
          <ac:chgData name="FONG Chi Kit Ken" userId="233f042c-09e9-4a0c-9043-d675a582571a" providerId="ADAL" clId="{F504B177-414B-1C41-BF85-B0B049AC89F6}" dt="2022-10-16T07:42:28.484" v="1366" actId="207"/>
          <ac:spMkLst>
            <pc:docMk/>
            <pc:sldMk cId="0" sldId="853"/>
            <ac:spMk id="241" creationId="{00000000-0000-0000-0000-000000000000}"/>
          </ac:spMkLst>
        </pc:spChg>
        <pc:picChg chg="mod">
          <ac:chgData name="FONG Chi Kit Ken" userId="233f042c-09e9-4a0c-9043-d675a582571a" providerId="ADAL" clId="{F504B177-414B-1C41-BF85-B0B049AC89F6}" dt="2022-10-16T06:23:34.983" v="653" actId="1076"/>
          <ac:picMkLst>
            <pc:docMk/>
            <pc:sldMk cId="0" sldId="853"/>
            <ac:picMk id="6" creationId="{41AD0FED-D2AC-4AD6-B709-F6D9EA2269CB}"/>
          </ac:picMkLst>
        </pc:picChg>
      </pc:sldChg>
      <pc:sldChg chg="addSp delSp modSp add del mod">
        <pc:chgData name="FONG Chi Kit Ken" userId="233f042c-09e9-4a0c-9043-d675a582571a" providerId="ADAL" clId="{F504B177-414B-1C41-BF85-B0B049AC89F6}" dt="2022-10-16T06:43:31.240" v="968" actId="20577"/>
        <pc:sldMkLst>
          <pc:docMk/>
          <pc:sldMk cId="3412317119" sldId="854"/>
        </pc:sldMkLst>
        <pc:spChg chg="mod">
          <ac:chgData name="FONG Chi Kit Ken" userId="233f042c-09e9-4a0c-9043-d675a582571a" providerId="ADAL" clId="{F504B177-414B-1C41-BF85-B0B049AC89F6}" dt="2022-10-16T06:43:31.240" v="968" actId="20577"/>
          <ac:spMkLst>
            <pc:docMk/>
            <pc:sldMk cId="3412317119" sldId="854"/>
            <ac:spMk id="3" creationId="{2021E4EC-9AFC-4541-85F3-3FDE9200B19F}"/>
          </ac:spMkLst>
        </pc:spChg>
        <pc:spChg chg="add del">
          <ac:chgData name="FONG Chi Kit Ken" userId="233f042c-09e9-4a0c-9043-d675a582571a" providerId="ADAL" clId="{F504B177-414B-1C41-BF85-B0B049AC89F6}" dt="2022-10-14T09:08:13.650" v="3" actId="22"/>
          <ac:spMkLst>
            <pc:docMk/>
            <pc:sldMk cId="3412317119" sldId="854"/>
            <ac:spMk id="6" creationId="{85DD181A-FD9C-8D3C-B4A1-864BC1DD3419}"/>
          </ac:spMkLst>
        </pc:spChg>
      </pc:sldChg>
      <pc:sldChg chg="delSp modSp add mod">
        <pc:chgData name="FONG Chi Kit Ken" userId="233f042c-09e9-4a0c-9043-d675a582571a" providerId="ADAL" clId="{F504B177-414B-1C41-BF85-B0B049AC89F6}" dt="2022-10-16T07:43:45.296" v="1395" actId="207"/>
        <pc:sldMkLst>
          <pc:docMk/>
          <pc:sldMk cId="0" sldId="855"/>
        </pc:sldMkLst>
        <pc:spChg chg="mod">
          <ac:chgData name="FONG Chi Kit Ken" userId="233f042c-09e9-4a0c-9043-d675a582571a" providerId="ADAL" clId="{F504B177-414B-1C41-BF85-B0B049AC89F6}" dt="2022-10-16T07:43:45.296" v="1395" actId="207"/>
          <ac:spMkLst>
            <pc:docMk/>
            <pc:sldMk cId="0" sldId="855"/>
            <ac:spMk id="2" creationId="{817C33C3-72C5-41A3-96E5-51BB97EB9589}"/>
          </ac:spMkLst>
        </pc:spChg>
        <pc:spChg chg="del">
          <ac:chgData name="FONG Chi Kit Ken" userId="233f042c-09e9-4a0c-9043-d675a582571a" providerId="ADAL" clId="{F504B177-414B-1C41-BF85-B0B049AC89F6}" dt="2022-10-16T06:23:54.561" v="657" actId="478"/>
          <ac:spMkLst>
            <pc:docMk/>
            <pc:sldMk cId="0" sldId="855"/>
            <ac:spMk id="3" creationId="{BA70FF13-1523-68C5-F376-063B770D74DD}"/>
          </ac:spMkLst>
        </pc:spChg>
      </pc:sldChg>
      <pc:sldChg chg="del">
        <pc:chgData name="FONG Chi Kit Ken" userId="233f042c-09e9-4a0c-9043-d675a582571a" providerId="ADAL" clId="{F504B177-414B-1C41-BF85-B0B049AC89F6}" dt="2022-10-14T09:25:11.182" v="273" actId="2696"/>
        <pc:sldMkLst>
          <pc:docMk/>
          <pc:sldMk cId="4241653980" sldId="856"/>
        </pc:sldMkLst>
      </pc:sldChg>
      <pc:sldChg chg="del">
        <pc:chgData name="FONG Chi Kit Ken" userId="233f042c-09e9-4a0c-9043-d675a582571a" providerId="ADAL" clId="{F504B177-414B-1C41-BF85-B0B049AC89F6}" dt="2022-10-14T09:25:11.207" v="275" actId="2696"/>
        <pc:sldMkLst>
          <pc:docMk/>
          <pc:sldMk cId="4253647708" sldId="857"/>
        </pc:sldMkLst>
      </pc:sldChg>
      <pc:sldChg chg="del">
        <pc:chgData name="FONG Chi Kit Ken" userId="233f042c-09e9-4a0c-9043-d675a582571a" providerId="ADAL" clId="{F504B177-414B-1C41-BF85-B0B049AC89F6}" dt="2022-10-14T09:25:11.213" v="276" actId="2696"/>
        <pc:sldMkLst>
          <pc:docMk/>
          <pc:sldMk cId="3845777430" sldId="858"/>
        </pc:sldMkLst>
      </pc:sldChg>
      <pc:sldChg chg="del">
        <pc:chgData name="FONG Chi Kit Ken" userId="233f042c-09e9-4a0c-9043-d675a582571a" providerId="ADAL" clId="{F504B177-414B-1C41-BF85-B0B049AC89F6}" dt="2022-10-14T09:25:11.217" v="277" actId="2696"/>
        <pc:sldMkLst>
          <pc:docMk/>
          <pc:sldMk cId="4285245291" sldId="859"/>
        </pc:sldMkLst>
      </pc:sldChg>
      <pc:sldChg chg="del">
        <pc:chgData name="FONG Chi Kit Ken" userId="233f042c-09e9-4a0c-9043-d675a582571a" providerId="ADAL" clId="{F504B177-414B-1C41-BF85-B0B049AC89F6}" dt="2022-10-14T09:25:11.225" v="278" actId="2696"/>
        <pc:sldMkLst>
          <pc:docMk/>
          <pc:sldMk cId="3373962191" sldId="860"/>
        </pc:sldMkLst>
      </pc:sldChg>
      <pc:sldChg chg="del">
        <pc:chgData name="FONG Chi Kit Ken" userId="233f042c-09e9-4a0c-9043-d675a582571a" providerId="ADAL" clId="{F504B177-414B-1C41-BF85-B0B049AC89F6}" dt="2022-10-14T09:25:11.238" v="279" actId="2696"/>
        <pc:sldMkLst>
          <pc:docMk/>
          <pc:sldMk cId="2928210225" sldId="861"/>
        </pc:sldMkLst>
      </pc:sldChg>
      <pc:sldChg chg="del">
        <pc:chgData name="FONG Chi Kit Ken" userId="233f042c-09e9-4a0c-9043-d675a582571a" providerId="ADAL" clId="{F504B177-414B-1C41-BF85-B0B049AC89F6}" dt="2022-10-14T09:25:11.263" v="281" actId="2696"/>
        <pc:sldMkLst>
          <pc:docMk/>
          <pc:sldMk cId="2075248602" sldId="862"/>
        </pc:sldMkLst>
      </pc:sldChg>
      <pc:sldChg chg="del">
        <pc:chgData name="FONG Chi Kit Ken" userId="233f042c-09e9-4a0c-9043-d675a582571a" providerId="ADAL" clId="{F504B177-414B-1C41-BF85-B0B049AC89F6}" dt="2022-10-14T09:25:11.278" v="283" actId="2696"/>
        <pc:sldMkLst>
          <pc:docMk/>
          <pc:sldMk cId="678225913" sldId="863"/>
        </pc:sldMkLst>
      </pc:sldChg>
      <pc:sldChg chg="del">
        <pc:chgData name="FONG Chi Kit Ken" userId="233f042c-09e9-4a0c-9043-d675a582571a" providerId="ADAL" clId="{F504B177-414B-1C41-BF85-B0B049AC89F6}" dt="2022-10-14T09:25:11.329" v="289" actId="2696"/>
        <pc:sldMkLst>
          <pc:docMk/>
          <pc:sldMk cId="1706331656" sldId="864"/>
        </pc:sldMkLst>
      </pc:sldChg>
      <pc:sldChg chg="del">
        <pc:chgData name="FONG Chi Kit Ken" userId="233f042c-09e9-4a0c-9043-d675a582571a" providerId="ADAL" clId="{F504B177-414B-1C41-BF85-B0B049AC89F6}" dt="2022-10-14T09:25:11.344" v="291" actId="2696"/>
        <pc:sldMkLst>
          <pc:docMk/>
          <pc:sldMk cId="3696796928" sldId="865"/>
        </pc:sldMkLst>
      </pc:sldChg>
      <pc:sldChg chg="del">
        <pc:chgData name="FONG Chi Kit Ken" userId="233f042c-09e9-4a0c-9043-d675a582571a" providerId="ADAL" clId="{F504B177-414B-1C41-BF85-B0B049AC89F6}" dt="2022-10-14T09:25:11.350" v="292" actId="2696"/>
        <pc:sldMkLst>
          <pc:docMk/>
          <pc:sldMk cId="1002471365" sldId="866"/>
        </pc:sldMkLst>
      </pc:sldChg>
      <pc:sldChg chg="del">
        <pc:chgData name="FONG Chi Kit Ken" userId="233f042c-09e9-4a0c-9043-d675a582571a" providerId="ADAL" clId="{F504B177-414B-1C41-BF85-B0B049AC89F6}" dt="2022-10-14T09:25:11.354" v="293" actId="2696"/>
        <pc:sldMkLst>
          <pc:docMk/>
          <pc:sldMk cId="3878358586" sldId="867"/>
        </pc:sldMkLst>
      </pc:sldChg>
      <pc:sldChg chg="del">
        <pc:chgData name="FONG Chi Kit Ken" userId="233f042c-09e9-4a0c-9043-d675a582571a" providerId="ADAL" clId="{F504B177-414B-1C41-BF85-B0B049AC89F6}" dt="2022-10-14T09:25:11.366" v="294" actId="2696"/>
        <pc:sldMkLst>
          <pc:docMk/>
          <pc:sldMk cId="3589250458" sldId="868"/>
        </pc:sldMkLst>
      </pc:sldChg>
      <pc:sldChg chg="del">
        <pc:chgData name="FONG Chi Kit Ken" userId="233f042c-09e9-4a0c-9043-d675a582571a" providerId="ADAL" clId="{F504B177-414B-1C41-BF85-B0B049AC89F6}" dt="2022-10-14T09:25:11.374" v="295" actId="2696"/>
        <pc:sldMkLst>
          <pc:docMk/>
          <pc:sldMk cId="124312822" sldId="869"/>
        </pc:sldMkLst>
      </pc:sldChg>
      <pc:sldChg chg="del">
        <pc:chgData name="FONG Chi Kit Ken" userId="233f042c-09e9-4a0c-9043-d675a582571a" providerId="ADAL" clId="{F504B177-414B-1C41-BF85-B0B049AC89F6}" dt="2022-10-14T09:25:11.391" v="297" actId="2696"/>
        <pc:sldMkLst>
          <pc:docMk/>
          <pc:sldMk cId="3868793616" sldId="870"/>
        </pc:sldMkLst>
      </pc:sldChg>
      <pc:sldChg chg="del">
        <pc:chgData name="FONG Chi Kit Ken" userId="233f042c-09e9-4a0c-9043-d675a582571a" providerId="ADAL" clId="{F504B177-414B-1C41-BF85-B0B049AC89F6}" dt="2022-10-14T09:25:11.445" v="304" actId="2696"/>
        <pc:sldMkLst>
          <pc:docMk/>
          <pc:sldMk cId="875715742" sldId="871"/>
        </pc:sldMkLst>
      </pc:sldChg>
      <pc:sldChg chg="del">
        <pc:chgData name="FONG Chi Kit Ken" userId="233f042c-09e9-4a0c-9043-d675a582571a" providerId="ADAL" clId="{F504B177-414B-1C41-BF85-B0B049AC89F6}" dt="2022-10-14T09:25:11.545" v="320" actId="2696"/>
        <pc:sldMkLst>
          <pc:docMk/>
          <pc:sldMk cId="2948171727" sldId="872"/>
        </pc:sldMkLst>
      </pc:sldChg>
      <pc:sldChg chg="del">
        <pc:chgData name="FONG Chi Kit Ken" userId="233f042c-09e9-4a0c-9043-d675a582571a" providerId="ADAL" clId="{F504B177-414B-1C41-BF85-B0B049AC89F6}" dt="2022-10-14T09:25:11.569" v="323" actId="2696"/>
        <pc:sldMkLst>
          <pc:docMk/>
          <pc:sldMk cId="2964087854" sldId="873"/>
        </pc:sldMkLst>
      </pc:sldChg>
      <pc:sldChg chg="del">
        <pc:chgData name="FONG Chi Kit Ken" userId="233f042c-09e9-4a0c-9043-d675a582571a" providerId="ADAL" clId="{F504B177-414B-1C41-BF85-B0B049AC89F6}" dt="2022-10-14T09:25:11.590" v="325" actId="2696"/>
        <pc:sldMkLst>
          <pc:docMk/>
          <pc:sldMk cId="1417608453" sldId="874"/>
        </pc:sldMkLst>
      </pc:sldChg>
      <pc:sldChg chg="del">
        <pc:chgData name="FONG Chi Kit Ken" userId="233f042c-09e9-4a0c-9043-d675a582571a" providerId="ADAL" clId="{F504B177-414B-1C41-BF85-B0B049AC89F6}" dt="2022-10-14T09:25:11.607" v="326" actId="2696"/>
        <pc:sldMkLst>
          <pc:docMk/>
          <pc:sldMk cId="4235157843" sldId="875"/>
        </pc:sldMkLst>
      </pc:sldChg>
      <pc:sldChg chg="del">
        <pc:chgData name="FONG Chi Kit Ken" userId="233f042c-09e9-4a0c-9043-d675a582571a" providerId="ADAL" clId="{F504B177-414B-1C41-BF85-B0B049AC89F6}" dt="2022-10-14T09:25:11.621" v="328" actId="2696"/>
        <pc:sldMkLst>
          <pc:docMk/>
          <pc:sldMk cId="1794493676" sldId="876"/>
        </pc:sldMkLst>
      </pc:sldChg>
      <pc:sldChg chg="del">
        <pc:chgData name="FONG Chi Kit Ken" userId="233f042c-09e9-4a0c-9043-d675a582571a" providerId="ADAL" clId="{F504B177-414B-1C41-BF85-B0B049AC89F6}" dt="2022-10-14T09:25:11.633" v="329" actId="2696"/>
        <pc:sldMkLst>
          <pc:docMk/>
          <pc:sldMk cId="1783906049" sldId="877"/>
        </pc:sldMkLst>
      </pc:sldChg>
      <pc:sldChg chg="modSp add mod">
        <pc:chgData name="FONG Chi Kit Ken" userId="233f042c-09e9-4a0c-9043-d675a582571a" providerId="ADAL" clId="{F504B177-414B-1C41-BF85-B0B049AC89F6}" dt="2022-10-16T07:51:00.413" v="1526" actId="255"/>
        <pc:sldMkLst>
          <pc:docMk/>
          <pc:sldMk cId="1753204406" sldId="878"/>
        </pc:sldMkLst>
        <pc:spChg chg="mod">
          <ac:chgData name="FONG Chi Kit Ken" userId="233f042c-09e9-4a0c-9043-d675a582571a" providerId="ADAL" clId="{F504B177-414B-1C41-BF85-B0B049AC89F6}" dt="2022-10-16T06:39:39.459" v="908" actId="27636"/>
          <ac:spMkLst>
            <pc:docMk/>
            <pc:sldMk cId="1753204406" sldId="878"/>
            <ac:spMk id="6" creationId="{2C8CE993-A7B2-4410-BBFF-A1D4C57930C8}"/>
          </ac:spMkLst>
        </pc:spChg>
        <pc:spChg chg="mod">
          <ac:chgData name="FONG Chi Kit Ken" userId="233f042c-09e9-4a0c-9043-d675a582571a" providerId="ADAL" clId="{F504B177-414B-1C41-BF85-B0B049AC89F6}" dt="2022-10-16T07:51:00.413" v="1526" actId="255"/>
          <ac:spMkLst>
            <pc:docMk/>
            <pc:sldMk cId="1753204406" sldId="878"/>
            <ac:spMk id="7" creationId="{E2E8383E-95C5-40E7-A3A3-6AEF495170AB}"/>
          </ac:spMkLst>
        </pc:spChg>
      </pc:sldChg>
      <pc:sldChg chg="del">
        <pc:chgData name="FONG Chi Kit Ken" userId="233f042c-09e9-4a0c-9043-d675a582571a" providerId="ADAL" clId="{F504B177-414B-1C41-BF85-B0B049AC89F6}" dt="2022-10-14T09:25:11.659" v="331" actId="2696"/>
        <pc:sldMkLst>
          <pc:docMk/>
          <pc:sldMk cId="2357354428" sldId="879"/>
        </pc:sldMkLst>
      </pc:sldChg>
      <pc:sldChg chg="add del">
        <pc:chgData name="FONG Chi Kit Ken" userId="233f042c-09e9-4a0c-9043-d675a582571a" providerId="ADAL" clId="{F504B177-414B-1C41-BF85-B0B049AC89F6}" dt="2022-10-16T06:42:54.408" v="947" actId="2696"/>
        <pc:sldMkLst>
          <pc:docMk/>
          <pc:sldMk cId="359057265" sldId="880"/>
        </pc:sldMkLst>
      </pc:sldChg>
      <pc:sldChg chg="del">
        <pc:chgData name="FONG Chi Kit Ken" userId="233f042c-09e9-4a0c-9043-d675a582571a" providerId="ADAL" clId="{F504B177-414B-1C41-BF85-B0B049AC89F6}" dt="2022-10-14T09:25:11.176" v="272" actId="2696"/>
        <pc:sldMkLst>
          <pc:docMk/>
          <pc:sldMk cId="1238276662" sldId="882"/>
        </pc:sldMkLst>
      </pc:sldChg>
      <pc:sldChg chg="del">
        <pc:chgData name="FONG Chi Kit Ken" userId="233f042c-09e9-4a0c-9043-d675a582571a" providerId="ADAL" clId="{F504B177-414B-1C41-BF85-B0B049AC89F6}" dt="2022-10-14T09:25:11.157" v="270" actId="2696"/>
        <pc:sldMkLst>
          <pc:docMk/>
          <pc:sldMk cId="3245404269" sldId="883"/>
        </pc:sldMkLst>
      </pc:sldChg>
      <pc:sldChg chg="del">
        <pc:chgData name="FONG Chi Kit Ken" userId="233f042c-09e9-4a0c-9043-d675a582571a" providerId="ADAL" clId="{F504B177-414B-1C41-BF85-B0B049AC89F6}" dt="2022-10-14T09:25:11.651" v="330" actId="2696"/>
        <pc:sldMkLst>
          <pc:docMk/>
          <pc:sldMk cId="4076889036" sldId="884"/>
        </pc:sldMkLst>
      </pc:sldChg>
      <pc:sldChg chg="modSp add mod modClrScheme chgLayout">
        <pc:chgData name="FONG Chi Kit Ken" userId="233f042c-09e9-4a0c-9043-d675a582571a" providerId="ADAL" clId="{F504B177-414B-1C41-BF85-B0B049AC89F6}" dt="2022-10-16T07:40:11.477" v="1344" actId="108"/>
        <pc:sldMkLst>
          <pc:docMk/>
          <pc:sldMk cId="3432385363" sldId="885"/>
        </pc:sldMkLst>
        <pc:spChg chg="mod ord">
          <ac:chgData name="FONG Chi Kit Ken" userId="233f042c-09e9-4a0c-9043-d675a582571a" providerId="ADAL" clId="{F504B177-414B-1C41-BF85-B0B049AC89F6}" dt="2022-10-16T06:17:41.268" v="594" actId="404"/>
          <ac:spMkLst>
            <pc:docMk/>
            <pc:sldMk cId="3432385363" sldId="885"/>
            <ac:spMk id="2" creationId="{6708A287-1EB9-4E24-8E16-0291D5F5A92C}"/>
          </ac:spMkLst>
        </pc:spChg>
        <pc:spChg chg="mod ord">
          <ac:chgData name="FONG Chi Kit Ken" userId="233f042c-09e9-4a0c-9043-d675a582571a" providerId="ADAL" clId="{F504B177-414B-1C41-BF85-B0B049AC89F6}" dt="2022-10-16T07:40:11.477" v="1344" actId="108"/>
          <ac:spMkLst>
            <pc:docMk/>
            <pc:sldMk cId="3432385363" sldId="885"/>
            <ac:spMk id="3" creationId="{109BDC50-D982-48AB-B6D8-1BD62A00BF3F}"/>
          </ac:spMkLst>
        </pc:spChg>
        <pc:spChg chg="mod ord">
          <ac:chgData name="FONG Chi Kit Ken" userId="233f042c-09e9-4a0c-9043-d675a582571a" providerId="ADAL" clId="{F504B177-414B-1C41-BF85-B0B049AC89F6}" dt="2022-10-16T06:16:50.291" v="579" actId="700"/>
          <ac:spMkLst>
            <pc:docMk/>
            <pc:sldMk cId="3432385363" sldId="885"/>
            <ac:spMk id="5" creationId="{94BA67B9-FED1-4D91-81E6-843FA97A0E1C}"/>
          </ac:spMkLst>
        </pc:spChg>
        <pc:grpChg chg="mod">
          <ac:chgData name="FONG Chi Kit Ken" userId="233f042c-09e9-4a0c-9043-d675a582571a" providerId="ADAL" clId="{F504B177-414B-1C41-BF85-B0B049AC89F6}" dt="2022-10-16T06:17:49.232" v="595" actId="1076"/>
          <ac:grpSpMkLst>
            <pc:docMk/>
            <pc:sldMk cId="3432385363" sldId="885"/>
            <ac:grpSpMk id="11" creationId="{7009EA13-0098-334A-BF93-07DAA44C8FB5}"/>
          </ac:grpSpMkLst>
        </pc:grpChg>
        <pc:picChg chg="mod">
          <ac:chgData name="FONG Chi Kit Ken" userId="233f042c-09e9-4a0c-9043-d675a582571a" providerId="ADAL" clId="{F504B177-414B-1C41-BF85-B0B049AC89F6}" dt="2022-10-16T06:17:49.232" v="595" actId="1076"/>
          <ac:picMkLst>
            <pc:docMk/>
            <pc:sldMk cId="3432385363" sldId="885"/>
            <ac:picMk id="10" creationId="{7ED8D16C-C37E-4EE7-ADC4-3BEE6FE93EF2}"/>
          </ac:picMkLst>
        </pc:picChg>
      </pc:sldChg>
      <pc:sldChg chg="modSp add mod modClrScheme chgLayout">
        <pc:chgData name="FONG Chi Kit Ken" userId="233f042c-09e9-4a0c-9043-d675a582571a" providerId="ADAL" clId="{F504B177-414B-1C41-BF85-B0B049AC89F6}" dt="2022-10-16T06:58:10.396" v="1095" actId="108"/>
        <pc:sldMkLst>
          <pc:docMk/>
          <pc:sldMk cId="302467592" sldId="886"/>
        </pc:sldMkLst>
        <pc:spChg chg="mod ord">
          <ac:chgData name="FONG Chi Kit Ken" userId="233f042c-09e9-4a0c-9043-d675a582571a" providerId="ADAL" clId="{F504B177-414B-1C41-BF85-B0B049AC89F6}" dt="2022-10-14T09:29:40.334" v="368" actId="700"/>
          <ac:spMkLst>
            <pc:docMk/>
            <pc:sldMk cId="302467592" sldId="886"/>
            <ac:spMk id="2" creationId="{57392DDD-1E62-41A7-8158-172EAB0DDBDB}"/>
          </ac:spMkLst>
        </pc:spChg>
        <pc:spChg chg="mod ord">
          <ac:chgData name="FONG Chi Kit Ken" userId="233f042c-09e9-4a0c-9043-d675a582571a" providerId="ADAL" clId="{F504B177-414B-1C41-BF85-B0B049AC89F6}" dt="2022-10-16T06:58:10.396" v="1095" actId="108"/>
          <ac:spMkLst>
            <pc:docMk/>
            <pc:sldMk cId="302467592" sldId="886"/>
            <ac:spMk id="3" creationId="{FE928885-49A7-4945-B2BF-D4CB34C26F64}"/>
          </ac:spMkLst>
        </pc:spChg>
        <pc:spChg chg="mod ord">
          <ac:chgData name="FONG Chi Kit Ken" userId="233f042c-09e9-4a0c-9043-d675a582571a" providerId="ADAL" clId="{F504B177-414B-1C41-BF85-B0B049AC89F6}" dt="2022-10-14T09:29:40.334" v="368" actId="700"/>
          <ac:spMkLst>
            <pc:docMk/>
            <pc:sldMk cId="302467592" sldId="886"/>
            <ac:spMk id="4" creationId="{0FAAB830-DC24-41C7-BDF7-17DCB5507A09}"/>
          </ac:spMkLst>
        </pc:spChg>
        <pc:spChg chg="mod">
          <ac:chgData name="FONG Chi Kit Ken" userId="233f042c-09e9-4a0c-9043-d675a582571a" providerId="ADAL" clId="{F504B177-414B-1C41-BF85-B0B049AC89F6}" dt="2022-10-14T09:30:41.974" v="385" actId="20577"/>
          <ac:spMkLst>
            <pc:docMk/>
            <pc:sldMk cId="302467592" sldId="886"/>
            <ac:spMk id="6" creationId="{CE2054E6-F3CA-4707-976F-09D2BD6692AC}"/>
          </ac:spMkLst>
        </pc:spChg>
        <pc:graphicFrameChg chg="mod">
          <ac:chgData name="FONG Chi Kit Ken" userId="233f042c-09e9-4a0c-9043-d675a582571a" providerId="ADAL" clId="{F504B177-414B-1C41-BF85-B0B049AC89F6}" dt="2022-10-14T09:30:16.452" v="375" actId="1076"/>
          <ac:graphicFrameMkLst>
            <pc:docMk/>
            <pc:sldMk cId="302467592" sldId="886"/>
            <ac:graphicFrameMk id="5" creationId="{BF41F476-E1AF-4374-A574-6DC040F49318}"/>
          </ac:graphicFrameMkLst>
        </pc:graphicFrameChg>
      </pc:sldChg>
      <pc:sldChg chg="modSp add del mod modClrScheme chgLayout">
        <pc:chgData name="FONG Chi Kit Ken" userId="233f042c-09e9-4a0c-9043-d675a582571a" providerId="ADAL" clId="{F504B177-414B-1C41-BF85-B0B049AC89F6}" dt="2022-10-14T09:16:33.799" v="165" actId="2696"/>
        <pc:sldMkLst>
          <pc:docMk/>
          <pc:sldMk cId="1573342898" sldId="887"/>
        </pc:sldMkLst>
        <pc:spChg chg="mod ord">
          <ac:chgData name="FONG Chi Kit Ken" userId="233f042c-09e9-4a0c-9043-d675a582571a" providerId="ADAL" clId="{F504B177-414B-1C41-BF85-B0B049AC89F6}" dt="2022-10-14T09:16:09.586" v="161" actId="700"/>
          <ac:spMkLst>
            <pc:docMk/>
            <pc:sldMk cId="1573342898" sldId="887"/>
            <ac:spMk id="2" creationId="{8018AC5D-64FE-DD4A-81F3-FF547551987B}"/>
          </ac:spMkLst>
        </pc:spChg>
        <pc:spChg chg="mod ord">
          <ac:chgData name="FONG Chi Kit Ken" userId="233f042c-09e9-4a0c-9043-d675a582571a" providerId="ADAL" clId="{F504B177-414B-1C41-BF85-B0B049AC89F6}" dt="2022-10-14T09:16:09.652" v="162" actId="27636"/>
          <ac:spMkLst>
            <pc:docMk/>
            <pc:sldMk cId="1573342898" sldId="887"/>
            <ac:spMk id="4" creationId="{C3F0C8ED-CF94-664B-8527-DF602ADDBEA4}"/>
          </ac:spMkLst>
        </pc:spChg>
        <pc:spChg chg="mod ord">
          <ac:chgData name="FONG Chi Kit Ken" userId="233f042c-09e9-4a0c-9043-d675a582571a" providerId="ADAL" clId="{F504B177-414B-1C41-BF85-B0B049AC89F6}" dt="2022-10-14T09:16:09.586" v="161" actId="700"/>
          <ac:spMkLst>
            <pc:docMk/>
            <pc:sldMk cId="1573342898" sldId="887"/>
            <ac:spMk id="5" creationId="{AA808253-2EE3-DF40-8899-F7072FDEF8C0}"/>
          </ac:spMkLst>
        </pc:spChg>
      </pc:sldChg>
      <pc:sldChg chg="modSp add del mod modClrScheme chgLayout">
        <pc:chgData name="FONG Chi Kit Ken" userId="233f042c-09e9-4a0c-9043-d675a582571a" providerId="ADAL" clId="{F504B177-414B-1C41-BF85-B0B049AC89F6}" dt="2022-10-14T09:10:00.521" v="62" actId="2696"/>
        <pc:sldMkLst>
          <pc:docMk/>
          <pc:sldMk cId="1674354054" sldId="888"/>
        </pc:sldMkLst>
        <pc:spChg chg="mod ord">
          <ac:chgData name="FONG Chi Kit Ken" userId="233f042c-09e9-4a0c-9043-d675a582571a" providerId="ADAL" clId="{F504B177-414B-1C41-BF85-B0B049AC89F6}" dt="2022-10-14T09:09:28.951" v="55" actId="700"/>
          <ac:spMkLst>
            <pc:docMk/>
            <pc:sldMk cId="1674354054" sldId="888"/>
            <ac:spMk id="10" creationId="{E2C66338-D2AB-D248-A7F8-B8A2E3C760B6}"/>
          </ac:spMkLst>
        </pc:spChg>
      </pc:sldChg>
      <pc:sldChg chg="addSp delSp modSp add mod modClrScheme chgLayout">
        <pc:chgData name="FONG Chi Kit Ken" userId="233f042c-09e9-4a0c-9043-d675a582571a" providerId="ADAL" clId="{F504B177-414B-1C41-BF85-B0B049AC89F6}" dt="2022-10-16T06:55:10.971" v="1072" actId="108"/>
        <pc:sldMkLst>
          <pc:docMk/>
          <pc:sldMk cId="3696136199" sldId="889"/>
        </pc:sldMkLst>
        <pc:spChg chg="mod ord">
          <ac:chgData name="FONG Chi Kit Ken" userId="233f042c-09e9-4a0c-9043-d675a582571a" providerId="ADAL" clId="{F504B177-414B-1C41-BF85-B0B049AC89F6}" dt="2022-10-14T09:28:34.588" v="359" actId="404"/>
          <ac:spMkLst>
            <pc:docMk/>
            <pc:sldMk cId="3696136199" sldId="889"/>
            <ac:spMk id="2" creationId="{6708A287-1EB9-4E24-8E16-0291D5F5A92C}"/>
          </ac:spMkLst>
        </pc:spChg>
        <pc:spChg chg="mod ord">
          <ac:chgData name="FONG Chi Kit Ken" userId="233f042c-09e9-4a0c-9043-d675a582571a" providerId="ADAL" clId="{F504B177-414B-1C41-BF85-B0B049AC89F6}" dt="2022-10-16T06:54:42.306" v="1066" actId="255"/>
          <ac:spMkLst>
            <pc:docMk/>
            <pc:sldMk cId="3696136199" sldId="889"/>
            <ac:spMk id="3" creationId="{109BDC50-D982-48AB-B6D8-1BD62A00BF3F}"/>
          </ac:spMkLst>
        </pc:spChg>
        <pc:spChg chg="mod ord">
          <ac:chgData name="FONG Chi Kit Ken" userId="233f042c-09e9-4a0c-9043-d675a582571a" providerId="ADAL" clId="{F504B177-414B-1C41-BF85-B0B049AC89F6}" dt="2022-10-16T06:55:10.971" v="1072" actId="108"/>
          <ac:spMkLst>
            <pc:docMk/>
            <pc:sldMk cId="3696136199" sldId="889"/>
            <ac:spMk id="4" creationId="{84E9DA70-3DCA-4FA1-A6CA-7F86717D4694}"/>
          </ac:spMkLst>
        </pc:spChg>
        <pc:spChg chg="mod ord">
          <ac:chgData name="FONG Chi Kit Ken" userId="233f042c-09e9-4a0c-9043-d675a582571a" providerId="ADAL" clId="{F504B177-414B-1C41-BF85-B0B049AC89F6}" dt="2022-10-14T09:26:19.619" v="342"/>
          <ac:spMkLst>
            <pc:docMk/>
            <pc:sldMk cId="3696136199" sldId="889"/>
            <ac:spMk id="5" creationId="{94BA67B9-FED1-4D91-81E6-843FA97A0E1C}"/>
          </ac:spMkLst>
        </pc:spChg>
        <pc:spChg chg="add del mod">
          <ac:chgData name="FONG Chi Kit Ken" userId="233f042c-09e9-4a0c-9043-d675a582571a" providerId="ADAL" clId="{F504B177-414B-1C41-BF85-B0B049AC89F6}" dt="2022-10-14T09:26:10.809" v="336"/>
          <ac:spMkLst>
            <pc:docMk/>
            <pc:sldMk cId="3696136199" sldId="889"/>
            <ac:spMk id="6" creationId="{138C2025-BACA-6DAF-AA48-392E5D67E414}"/>
          </ac:spMkLst>
        </pc:spChg>
        <pc:spChg chg="add del mod">
          <ac:chgData name="FONG Chi Kit Ken" userId="233f042c-09e9-4a0c-9043-d675a582571a" providerId="ADAL" clId="{F504B177-414B-1C41-BF85-B0B049AC89F6}" dt="2022-10-14T09:26:10.809" v="336"/>
          <ac:spMkLst>
            <pc:docMk/>
            <pc:sldMk cId="3696136199" sldId="889"/>
            <ac:spMk id="7" creationId="{A6E21614-4D16-2E1B-4433-BB7124718F0F}"/>
          </ac:spMkLst>
        </pc:spChg>
        <pc:spChg chg="add del mod">
          <ac:chgData name="FONG Chi Kit Ken" userId="233f042c-09e9-4a0c-9043-d675a582571a" providerId="ADAL" clId="{F504B177-414B-1C41-BF85-B0B049AC89F6}" dt="2022-10-14T09:26:10.809" v="336"/>
          <ac:spMkLst>
            <pc:docMk/>
            <pc:sldMk cId="3696136199" sldId="889"/>
            <ac:spMk id="8" creationId="{94ECC3BE-9391-ADFE-177C-0E139B8ECA9E}"/>
          </ac:spMkLst>
        </pc:spChg>
        <pc:spChg chg="add del mod">
          <ac:chgData name="FONG Chi Kit Ken" userId="233f042c-09e9-4a0c-9043-d675a582571a" providerId="ADAL" clId="{F504B177-414B-1C41-BF85-B0B049AC89F6}" dt="2022-10-14T09:26:19.619" v="342"/>
          <ac:spMkLst>
            <pc:docMk/>
            <pc:sldMk cId="3696136199" sldId="889"/>
            <ac:spMk id="9" creationId="{121E9A6C-640E-FD46-C4C9-6CF6B5F2578E}"/>
          </ac:spMkLst>
        </pc:spChg>
        <pc:spChg chg="add del mod">
          <ac:chgData name="FONG Chi Kit Ken" userId="233f042c-09e9-4a0c-9043-d675a582571a" providerId="ADAL" clId="{F504B177-414B-1C41-BF85-B0B049AC89F6}" dt="2022-10-14T09:26:19.619" v="342"/>
          <ac:spMkLst>
            <pc:docMk/>
            <pc:sldMk cId="3696136199" sldId="889"/>
            <ac:spMk id="12" creationId="{4CC54262-4EC2-80A3-2C1B-53AA4C8CE795}"/>
          </ac:spMkLst>
        </pc:spChg>
        <pc:spChg chg="add del mod">
          <ac:chgData name="FONG Chi Kit Ken" userId="233f042c-09e9-4a0c-9043-d675a582571a" providerId="ADAL" clId="{F504B177-414B-1C41-BF85-B0B049AC89F6}" dt="2022-10-14T09:26:19.619" v="342"/>
          <ac:spMkLst>
            <pc:docMk/>
            <pc:sldMk cId="3696136199" sldId="889"/>
            <ac:spMk id="15" creationId="{3B90191E-0A37-4EF2-19BA-F6349A3D987B}"/>
          </ac:spMkLst>
        </pc:spChg>
        <pc:spChg chg="add del mod">
          <ac:chgData name="FONG Chi Kit Ken" userId="233f042c-09e9-4a0c-9043-d675a582571a" providerId="ADAL" clId="{F504B177-414B-1C41-BF85-B0B049AC89F6}" dt="2022-10-14T09:26:18.619" v="341"/>
          <ac:spMkLst>
            <pc:docMk/>
            <pc:sldMk cId="3696136199" sldId="889"/>
            <ac:spMk id="17" creationId="{5FCA96C5-17BD-EFF5-1782-27860964F87B}"/>
          </ac:spMkLst>
        </pc:spChg>
        <pc:spChg chg="add del mod">
          <ac:chgData name="FONG Chi Kit Ken" userId="233f042c-09e9-4a0c-9043-d675a582571a" providerId="ADAL" clId="{F504B177-414B-1C41-BF85-B0B049AC89F6}" dt="2022-10-14T09:26:18.619" v="341"/>
          <ac:spMkLst>
            <pc:docMk/>
            <pc:sldMk cId="3696136199" sldId="889"/>
            <ac:spMk id="18" creationId="{060D8C5D-8B38-74A3-0437-9B7EA9C60A27}"/>
          </ac:spMkLst>
        </pc:spChg>
        <pc:spChg chg="add del mod">
          <ac:chgData name="FONG Chi Kit Ken" userId="233f042c-09e9-4a0c-9043-d675a582571a" providerId="ADAL" clId="{F504B177-414B-1C41-BF85-B0B049AC89F6}" dt="2022-10-14T09:26:18.619" v="341"/>
          <ac:spMkLst>
            <pc:docMk/>
            <pc:sldMk cId="3696136199" sldId="889"/>
            <ac:spMk id="19" creationId="{49498136-3193-6774-24EF-DA532D88CB4A}"/>
          </ac:spMkLst>
        </pc:spChg>
        <pc:spChg chg="add del mod">
          <ac:chgData name="FONG Chi Kit Ken" userId="233f042c-09e9-4a0c-9043-d675a582571a" providerId="ADAL" clId="{F504B177-414B-1C41-BF85-B0B049AC89F6}" dt="2022-10-14T09:26:17.018" v="340"/>
          <ac:spMkLst>
            <pc:docMk/>
            <pc:sldMk cId="3696136199" sldId="889"/>
            <ac:spMk id="20" creationId="{99968A74-1ABF-8F98-AB66-FF9A68483394}"/>
          </ac:spMkLst>
        </pc:spChg>
        <pc:spChg chg="add del mod">
          <ac:chgData name="FONG Chi Kit Ken" userId="233f042c-09e9-4a0c-9043-d675a582571a" providerId="ADAL" clId="{F504B177-414B-1C41-BF85-B0B049AC89F6}" dt="2022-10-14T09:26:17.018" v="340"/>
          <ac:spMkLst>
            <pc:docMk/>
            <pc:sldMk cId="3696136199" sldId="889"/>
            <ac:spMk id="21" creationId="{3346876F-38ED-0E2F-6C85-5DFC1946C32A}"/>
          </ac:spMkLst>
        </pc:spChg>
        <pc:spChg chg="add del mod">
          <ac:chgData name="FONG Chi Kit Ken" userId="233f042c-09e9-4a0c-9043-d675a582571a" providerId="ADAL" clId="{F504B177-414B-1C41-BF85-B0B049AC89F6}" dt="2022-10-14T09:26:17.018" v="340"/>
          <ac:spMkLst>
            <pc:docMk/>
            <pc:sldMk cId="3696136199" sldId="889"/>
            <ac:spMk id="22" creationId="{2F9B7E50-ED99-341E-BA9F-710314770627}"/>
          </ac:spMkLst>
        </pc:spChg>
        <pc:grpChg chg="mod">
          <ac:chgData name="FONG Chi Kit Ken" userId="233f042c-09e9-4a0c-9043-d675a582571a" providerId="ADAL" clId="{F504B177-414B-1C41-BF85-B0B049AC89F6}" dt="2022-10-14T09:29:14.879" v="365" actId="1076"/>
          <ac:grpSpMkLst>
            <pc:docMk/>
            <pc:sldMk cId="3696136199" sldId="889"/>
            <ac:grpSpMk id="14" creationId="{764BF011-4398-CC4A-9D77-B6A6966C44CF}"/>
          </ac:grpSpMkLst>
        </pc:grpChg>
        <pc:picChg chg="mod">
          <ac:chgData name="FONG Chi Kit Ken" userId="233f042c-09e9-4a0c-9043-d675a582571a" providerId="ADAL" clId="{F504B177-414B-1C41-BF85-B0B049AC89F6}" dt="2022-10-16T06:54:55.275" v="1069" actId="1076"/>
          <ac:picMkLst>
            <pc:docMk/>
            <pc:sldMk cId="3696136199" sldId="889"/>
            <ac:picMk id="10" creationId="{7ED8D16C-C37E-4EE7-ADC4-3BEE6FE93EF2}"/>
          </ac:picMkLst>
        </pc:picChg>
        <pc:picChg chg="mod">
          <ac:chgData name="FONG Chi Kit Ken" userId="233f042c-09e9-4a0c-9043-d675a582571a" providerId="ADAL" clId="{F504B177-414B-1C41-BF85-B0B049AC89F6}" dt="2022-10-16T06:54:55.275" v="1069" actId="1076"/>
          <ac:picMkLst>
            <pc:docMk/>
            <pc:sldMk cId="3696136199" sldId="889"/>
            <ac:picMk id="11" creationId="{5B08F380-AB2C-492C-B6A2-DD669EEC3EE2}"/>
          </ac:picMkLst>
        </pc:picChg>
      </pc:sldChg>
      <pc:sldChg chg="modSp add mod modClrScheme chgLayout">
        <pc:chgData name="FONG Chi Kit Ken" userId="233f042c-09e9-4a0c-9043-d675a582571a" providerId="ADAL" clId="{F504B177-414B-1C41-BF85-B0B049AC89F6}" dt="2022-10-16T06:56:30.448" v="1084" actId="108"/>
        <pc:sldMkLst>
          <pc:docMk/>
          <pc:sldMk cId="0" sldId="890"/>
        </pc:sldMkLst>
        <pc:spChg chg="mod ord">
          <ac:chgData name="FONG Chi Kit Ken" userId="233f042c-09e9-4a0c-9043-d675a582571a" providerId="ADAL" clId="{F504B177-414B-1C41-BF85-B0B049AC89F6}" dt="2022-10-14T09:29:40.334" v="368" actId="700"/>
          <ac:spMkLst>
            <pc:docMk/>
            <pc:sldMk cId="0" sldId="890"/>
            <ac:spMk id="213" creationId="{00000000-0000-0000-0000-000000000000}"/>
          </ac:spMkLst>
        </pc:spChg>
        <pc:spChg chg="mod ord">
          <ac:chgData name="FONG Chi Kit Ken" userId="233f042c-09e9-4a0c-9043-d675a582571a" providerId="ADAL" clId="{F504B177-414B-1C41-BF85-B0B049AC89F6}" dt="2022-10-16T06:56:30.448" v="1084" actId="108"/>
          <ac:spMkLst>
            <pc:docMk/>
            <pc:sldMk cId="0" sldId="890"/>
            <ac:spMk id="214" creationId="{00000000-0000-0000-0000-000000000000}"/>
          </ac:spMkLst>
        </pc:spChg>
        <pc:spChg chg="mod">
          <ac:chgData name="FONG Chi Kit Ken" userId="233f042c-09e9-4a0c-9043-d675a582571a" providerId="ADAL" clId="{F504B177-414B-1C41-BF85-B0B049AC89F6}" dt="2022-10-14T09:29:54.536" v="372" actId="1076"/>
          <ac:spMkLst>
            <pc:docMk/>
            <pc:sldMk cId="0" sldId="890"/>
            <ac:spMk id="215" creationId="{00000000-0000-0000-0000-000000000000}"/>
          </ac:spMkLst>
        </pc:spChg>
      </pc:sldChg>
      <pc:sldChg chg="modSp add mod modClrScheme chgLayout">
        <pc:chgData name="FONG Chi Kit Ken" userId="233f042c-09e9-4a0c-9043-d675a582571a" providerId="ADAL" clId="{F504B177-414B-1C41-BF85-B0B049AC89F6}" dt="2022-10-16T06:57:46.233" v="1088" actId="108"/>
        <pc:sldMkLst>
          <pc:docMk/>
          <pc:sldMk cId="0" sldId="891"/>
        </pc:sldMkLst>
        <pc:spChg chg="mod ord">
          <ac:chgData name="FONG Chi Kit Ken" userId="233f042c-09e9-4a0c-9043-d675a582571a" providerId="ADAL" clId="{F504B177-414B-1C41-BF85-B0B049AC89F6}" dt="2022-10-14T09:29:40.334" v="368" actId="700"/>
          <ac:spMkLst>
            <pc:docMk/>
            <pc:sldMk cId="0" sldId="891"/>
            <ac:spMk id="220" creationId="{00000000-0000-0000-0000-000000000000}"/>
          </ac:spMkLst>
        </pc:spChg>
        <pc:spChg chg="mod ord">
          <ac:chgData name="FONG Chi Kit Ken" userId="233f042c-09e9-4a0c-9043-d675a582571a" providerId="ADAL" clId="{F504B177-414B-1C41-BF85-B0B049AC89F6}" dt="2022-10-16T06:57:46.233" v="1088" actId="108"/>
          <ac:spMkLst>
            <pc:docMk/>
            <pc:sldMk cId="0" sldId="891"/>
            <ac:spMk id="221" creationId="{00000000-0000-0000-0000-000000000000}"/>
          </ac:spMkLst>
        </pc:spChg>
        <pc:spChg chg="mod">
          <ac:chgData name="FONG Chi Kit Ken" userId="233f042c-09e9-4a0c-9043-d675a582571a" providerId="ADAL" clId="{F504B177-414B-1C41-BF85-B0B049AC89F6}" dt="2022-10-14T09:30:06.831" v="374" actId="1076"/>
          <ac:spMkLst>
            <pc:docMk/>
            <pc:sldMk cId="0" sldId="891"/>
            <ac:spMk id="222" creationId="{00000000-0000-0000-0000-000000000000}"/>
          </ac:spMkLst>
        </pc:spChg>
      </pc:sldChg>
      <pc:sldChg chg="modSp add mod modClrScheme chgLayout">
        <pc:chgData name="FONG Chi Kit Ken" userId="233f042c-09e9-4a0c-9043-d675a582571a" providerId="ADAL" clId="{F504B177-414B-1C41-BF85-B0B049AC89F6}" dt="2022-10-16T06:59:15.141" v="1114" actId="207"/>
        <pc:sldMkLst>
          <pc:docMk/>
          <pc:sldMk cId="0" sldId="892"/>
        </pc:sldMkLst>
        <pc:spChg chg="mod ord">
          <ac:chgData name="FONG Chi Kit Ken" userId="233f042c-09e9-4a0c-9043-d675a582571a" providerId="ADAL" clId="{F504B177-414B-1C41-BF85-B0B049AC89F6}" dt="2022-10-14T09:31:16.807" v="391" actId="700"/>
          <ac:spMkLst>
            <pc:docMk/>
            <pc:sldMk cId="0" sldId="892"/>
            <ac:spMk id="247" creationId="{00000000-0000-0000-0000-000000000000}"/>
          </ac:spMkLst>
        </pc:spChg>
        <pc:spChg chg="mod ord">
          <ac:chgData name="FONG Chi Kit Ken" userId="233f042c-09e9-4a0c-9043-d675a582571a" providerId="ADAL" clId="{F504B177-414B-1C41-BF85-B0B049AC89F6}" dt="2022-10-16T06:59:15.141" v="1114" actId="207"/>
          <ac:spMkLst>
            <pc:docMk/>
            <pc:sldMk cId="0" sldId="892"/>
            <ac:spMk id="248" creationId="{00000000-0000-0000-0000-000000000000}"/>
          </ac:spMkLst>
        </pc:spChg>
        <pc:spChg chg="mod">
          <ac:chgData name="FONG Chi Kit Ken" userId="233f042c-09e9-4a0c-9043-d675a582571a" providerId="ADAL" clId="{F504B177-414B-1C41-BF85-B0B049AC89F6}" dt="2022-10-14T09:32:01.663" v="397" actId="1076"/>
          <ac:spMkLst>
            <pc:docMk/>
            <pc:sldMk cId="0" sldId="892"/>
            <ac:spMk id="249" creationId="{00000000-0000-0000-0000-000000000000}"/>
          </ac:spMkLst>
        </pc:spChg>
        <pc:grpChg chg="mod">
          <ac:chgData name="FONG Chi Kit Ken" userId="233f042c-09e9-4a0c-9043-d675a582571a" providerId="ADAL" clId="{F504B177-414B-1C41-BF85-B0B049AC89F6}" dt="2022-10-14T09:32:01.663" v="397" actId="1076"/>
          <ac:grpSpMkLst>
            <pc:docMk/>
            <pc:sldMk cId="0" sldId="892"/>
            <ac:grpSpMk id="5" creationId="{A857429E-DA35-46EC-8CD0-06A758719510}"/>
          </ac:grpSpMkLst>
        </pc:grpChg>
      </pc:sldChg>
      <pc:sldChg chg="addSp delSp modSp add mod modClrScheme chgLayout">
        <pc:chgData name="FONG Chi Kit Ken" userId="233f042c-09e9-4a0c-9043-d675a582571a" providerId="ADAL" clId="{F504B177-414B-1C41-BF85-B0B049AC89F6}" dt="2022-10-14T09:33:02.956" v="404" actId="478"/>
        <pc:sldMkLst>
          <pc:docMk/>
          <pc:sldMk cId="0" sldId="893"/>
        </pc:sldMkLst>
        <pc:spChg chg="add del mod ord">
          <ac:chgData name="FONG Chi Kit Ken" userId="233f042c-09e9-4a0c-9043-d675a582571a" providerId="ADAL" clId="{F504B177-414B-1C41-BF85-B0B049AC89F6}" dt="2022-10-14T09:33:02.956" v="404" actId="478"/>
          <ac:spMkLst>
            <pc:docMk/>
            <pc:sldMk cId="0" sldId="893"/>
            <ac:spMk id="2" creationId="{528A985C-15E6-57EB-A634-ED7B3FE07342}"/>
          </ac:spMkLst>
        </pc:spChg>
        <pc:spChg chg="mod ord">
          <ac:chgData name="FONG Chi Kit Ken" userId="233f042c-09e9-4a0c-9043-d675a582571a" providerId="ADAL" clId="{F504B177-414B-1C41-BF85-B0B049AC89F6}" dt="2022-10-14T09:32:33.230" v="400" actId="700"/>
          <ac:spMkLst>
            <pc:docMk/>
            <pc:sldMk cId="0" sldId="893"/>
            <ac:spMk id="273" creationId="{00000000-0000-0000-0000-000000000000}"/>
          </ac:spMkLst>
        </pc:spChg>
      </pc:sldChg>
      <pc:sldChg chg="modSp add mod modClrScheme chgLayout">
        <pc:chgData name="FONG Chi Kit Ken" userId="233f042c-09e9-4a0c-9043-d675a582571a" providerId="ADAL" clId="{F504B177-414B-1C41-BF85-B0B049AC89F6}" dt="2022-10-16T07:19:28.542" v="1146" actId="108"/>
        <pc:sldMkLst>
          <pc:docMk/>
          <pc:sldMk cId="0" sldId="894"/>
        </pc:sldMkLst>
        <pc:spChg chg="mod ord">
          <ac:chgData name="FONG Chi Kit Ken" userId="233f042c-09e9-4a0c-9043-d675a582571a" providerId="ADAL" clId="{F504B177-414B-1C41-BF85-B0B049AC89F6}" dt="2022-10-14T09:32:33.230" v="400" actId="700"/>
          <ac:spMkLst>
            <pc:docMk/>
            <pc:sldMk cId="0" sldId="894"/>
            <ac:spMk id="306" creationId="{00000000-0000-0000-0000-000000000000}"/>
          </ac:spMkLst>
        </pc:spChg>
        <pc:spChg chg="mod ord">
          <ac:chgData name="FONG Chi Kit Ken" userId="233f042c-09e9-4a0c-9043-d675a582571a" providerId="ADAL" clId="{F504B177-414B-1C41-BF85-B0B049AC89F6}" dt="2022-10-16T07:19:28.542" v="1146" actId="108"/>
          <ac:spMkLst>
            <pc:docMk/>
            <pc:sldMk cId="0" sldId="894"/>
            <ac:spMk id="307" creationId="{00000000-0000-0000-0000-000000000000}"/>
          </ac:spMkLst>
        </pc:spChg>
      </pc:sldChg>
      <pc:sldChg chg="addSp delSp modSp add mod modClrScheme chgLayout">
        <pc:chgData name="FONG Chi Kit Ken" userId="233f042c-09e9-4a0c-9043-d675a582571a" providerId="ADAL" clId="{F504B177-414B-1C41-BF85-B0B049AC89F6}" dt="2022-10-16T07:21:19.704" v="1177" actId="108"/>
        <pc:sldMkLst>
          <pc:docMk/>
          <pc:sldMk cId="0" sldId="895"/>
        </pc:sldMkLst>
        <pc:spChg chg="add del mod ord">
          <ac:chgData name="FONG Chi Kit Ken" userId="233f042c-09e9-4a0c-9043-d675a582571a" providerId="ADAL" clId="{F504B177-414B-1C41-BF85-B0B049AC89F6}" dt="2022-10-14T09:44:59.168" v="430" actId="478"/>
          <ac:spMkLst>
            <pc:docMk/>
            <pc:sldMk cId="0" sldId="895"/>
            <ac:spMk id="2" creationId="{CC8A3904-F3AE-A04C-96F5-73D5F05E441B}"/>
          </ac:spMkLst>
        </pc:spChg>
        <pc:spChg chg="add del mod ord">
          <ac:chgData name="FONG Chi Kit Ken" userId="233f042c-09e9-4a0c-9043-d675a582571a" providerId="ADAL" clId="{F504B177-414B-1C41-BF85-B0B049AC89F6}" dt="2022-10-14T09:44:59.168" v="430" actId="478"/>
          <ac:spMkLst>
            <pc:docMk/>
            <pc:sldMk cId="0" sldId="895"/>
            <ac:spMk id="3" creationId="{60A49852-5DBF-B251-DAE5-5C23E2D8B69D}"/>
          </ac:spMkLst>
        </pc:spChg>
        <pc:spChg chg="mod">
          <ac:chgData name="FONG Chi Kit Ken" userId="233f042c-09e9-4a0c-9043-d675a582571a" providerId="ADAL" clId="{F504B177-414B-1C41-BF85-B0B049AC89F6}" dt="2022-10-16T07:21:19.704" v="1177" actId="108"/>
          <ac:spMkLst>
            <pc:docMk/>
            <pc:sldMk cId="0" sldId="895"/>
            <ac:spMk id="362" creationId="{00000000-0000-0000-0000-000000000000}"/>
          </ac:spMkLst>
        </pc:spChg>
      </pc:sldChg>
      <pc:sldChg chg="modSp add mod">
        <pc:chgData name="FONG Chi Kit Ken" userId="233f042c-09e9-4a0c-9043-d675a582571a" providerId="ADAL" clId="{F504B177-414B-1C41-BF85-B0B049AC89F6}" dt="2022-10-16T07:23:52.065" v="1193" actId="207"/>
        <pc:sldMkLst>
          <pc:docMk/>
          <pc:sldMk cId="0" sldId="896"/>
        </pc:sldMkLst>
        <pc:spChg chg="mod">
          <ac:chgData name="FONG Chi Kit Ken" userId="233f042c-09e9-4a0c-9043-d675a582571a" providerId="ADAL" clId="{F504B177-414B-1C41-BF85-B0B049AC89F6}" dt="2022-10-16T07:23:52.065" v="1193" actId="207"/>
          <ac:spMkLst>
            <pc:docMk/>
            <pc:sldMk cId="0" sldId="896"/>
            <ac:spMk id="369" creationId="{00000000-0000-0000-0000-000000000000}"/>
          </ac:spMkLst>
        </pc:spChg>
      </pc:sldChg>
      <pc:sldChg chg="modSp add mod">
        <pc:chgData name="FONG Chi Kit Ken" userId="233f042c-09e9-4a0c-9043-d675a582571a" providerId="ADAL" clId="{F504B177-414B-1C41-BF85-B0B049AC89F6}" dt="2022-10-16T07:32:24.299" v="1200" actId="108"/>
        <pc:sldMkLst>
          <pc:docMk/>
          <pc:sldMk cId="0" sldId="897"/>
        </pc:sldMkLst>
        <pc:spChg chg="mod">
          <ac:chgData name="FONG Chi Kit Ken" userId="233f042c-09e9-4a0c-9043-d675a582571a" providerId="ADAL" clId="{F504B177-414B-1C41-BF85-B0B049AC89F6}" dt="2022-10-16T07:32:24.299" v="1200" actId="108"/>
          <ac:spMkLst>
            <pc:docMk/>
            <pc:sldMk cId="0" sldId="897"/>
            <ac:spMk id="432" creationId="{00000000-0000-0000-0000-000000000000}"/>
          </ac:spMkLst>
        </pc:spChg>
      </pc:sldChg>
      <pc:sldChg chg="modSp add mod">
        <pc:chgData name="FONG Chi Kit Ken" userId="233f042c-09e9-4a0c-9043-d675a582571a" providerId="ADAL" clId="{F504B177-414B-1C41-BF85-B0B049AC89F6}" dt="2022-10-16T07:32:59.390" v="1213" actId="108"/>
        <pc:sldMkLst>
          <pc:docMk/>
          <pc:sldMk cId="0" sldId="898"/>
        </pc:sldMkLst>
        <pc:spChg chg="mod">
          <ac:chgData name="FONG Chi Kit Ken" userId="233f042c-09e9-4a0c-9043-d675a582571a" providerId="ADAL" clId="{F504B177-414B-1C41-BF85-B0B049AC89F6}" dt="2022-10-16T07:32:59.390" v="1213" actId="108"/>
          <ac:spMkLst>
            <pc:docMk/>
            <pc:sldMk cId="0" sldId="898"/>
            <ac:spMk id="439" creationId="{00000000-0000-0000-0000-000000000000}"/>
          </ac:spMkLst>
        </pc:spChg>
      </pc:sldChg>
      <pc:sldChg chg="delSp modSp add mod">
        <pc:chgData name="FONG Chi Kit Ken" userId="233f042c-09e9-4a0c-9043-d675a582571a" providerId="ADAL" clId="{F504B177-414B-1C41-BF85-B0B049AC89F6}" dt="2022-10-16T07:35:21.478" v="1251" actId="207"/>
        <pc:sldMkLst>
          <pc:docMk/>
          <pc:sldMk cId="0" sldId="899"/>
        </pc:sldMkLst>
        <pc:spChg chg="mod">
          <ac:chgData name="FONG Chi Kit Ken" userId="233f042c-09e9-4a0c-9043-d675a582571a" providerId="ADAL" clId="{F504B177-414B-1C41-BF85-B0B049AC89F6}" dt="2022-10-16T07:35:21.478" v="1251" actId="207"/>
          <ac:spMkLst>
            <pc:docMk/>
            <pc:sldMk cId="0" sldId="899"/>
            <ac:spMk id="2" creationId="{F7C12909-9FEB-4D20-85C0-E3E62CBE4E86}"/>
          </ac:spMkLst>
        </pc:spChg>
        <pc:spChg chg="del">
          <ac:chgData name="FONG Chi Kit Ken" userId="233f042c-09e9-4a0c-9043-d675a582571a" providerId="ADAL" clId="{F504B177-414B-1C41-BF85-B0B049AC89F6}" dt="2022-10-16T06:09:15.710" v="439" actId="478"/>
          <ac:spMkLst>
            <pc:docMk/>
            <pc:sldMk cId="0" sldId="899"/>
            <ac:spMk id="4" creationId="{B1A50BD6-2672-DFD6-905A-CE08812EE4CA}"/>
          </ac:spMkLst>
        </pc:spChg>
        <pc:spChg chg="del">
          <ac:chgData name="FONG Chi Kit Ken" userId="233f042c-09e9-4a0c-9043-d675a582571a" providerId="ADAL" clId="{F504B177-414B-1C41-BF85-B0B049AC89F6}" dt="2022-10-16T06:09:15.710" v="439" actId="478"/>
          <ac:spMkLst>
            <pc:docMk/>
            <pc:sldMk cId="0" sldId="899"/>
            <ac:spMk id="5" creationId="{E4CEB859-DC67-0D37-F43D-743EC07077D5}"/>
          </ac:spMkLst>
        </pc:spChg>
      </pc:sldChg>
      <pc:sldChg chg="add del">
        <pc:chgData name="FONG Chi Kit Ken" userId="233f042c-09e9-4a0c-9043-d675a582571a" providerId="ADAL" clId="{F504B177-414B-1C41-BF85-B0B049AC89F6}" dt="2022-10-14T09:11:16.895" v="76" actId="2696"/>
        <pc:sldMkLst>
          <pc:docMk/>
          <pc:sldMk cId="2078519477" sldId="900"/>
        </pc:sldMkLst>
      </pc:sldChg>
      <pc:sldChg chg="modSp add mod">
        <pc:chgData name="FONG Chi Kit Ken" userId="233f042c-09e9-4a0c-9043-d675a582571a" providerId="ADAL" clId="{F504B177-414B-1C41-BF85-B0B049AC89F6}" dt="2022-10-16T07:43:13.796" v="1382" actId="108"/>
        <pc:sldMkLst>
          <pc:docMk/>
          <pc:sldMk cId="0" sldId="901"/>
        </pc:sldMkLst>
        <pc:spChg chg="mod">
          <ac:chgData name="FONG Chi Kit Ken" userId="233f042c-09e9-4a0c-9043-d675a582571a" providerId="ADAL" clId="{F504B177-414B-1C41-BF85-B0B049AC89F6}" dt="2022-10-16T06:23:50.587" v="656" actId="1076"/>
          <ac:spMkLst>
            <pc:docMk/>
            <pc:sldMk cId="0" sldId="901"/>
            <ac:spMk id="4" creationId="{37E4B4EF-1DFA-463D-BDC1-36E1ECB392A1}"/>
          </ac:spMkLst>
        </pc:spChg>
        <pc:spChg chg="mod">
          <ac:chgData name="FONG Chi Kit Ken" userId="233f042c-09e9-4a0c-9043-d675a582571a" providerId="ADAL" clId="{F504B177-414B-1C41-BF85-B0B049AC89F6}" dt="2022-10-16T07:43:13.796" v="1382" actId="108"/>
          <ac:spMkLst>
            <pc:docMk/>
            <pc:sldMk cId="0" sldId="901"/>
            <ac:spMk id="247" creationId="{00000000-0000-0000-0000-000000000000}"/>
          </ac:spMkLst>
        </pc:spChg>
        <pc:picChg chg="mod">
          <ac:chgData name="FONG Chi Kit Ken" userId="233f042c-09e9-4a0c-9043-d675a582571a" providerId="ADAL" clId="{F504B177-414B-1C41-BF85-B0B049AC89F6}" dt="2022-10-16T06:23:50.587" v="656" actId="1076"/>
          <ac:picMkLst>
            <pc:docMk/>
            <pc:sldMk cId="0" sldId="901"/>
            <ac:picMk id="3" creationId="{F3CD65C8-0D87-4922-9C80-4CE23CBD5988}"/>
          </ac:picMkLst>
        </pc:picChg>
      </pc:sldChg>
      <pc:sldChg chg="delSp modSp add mod">
        <pc:chgData name="FONG Chi Kit Ken" userId="233f042c-09e9-4a0c-9043-d675a582571a" providerId="ADAL" clId="{F504B177-414B-1C41-BF85-B0B049AC89F6}" dt="2022-10-16T07:44:20.531" v="1411" actId="207"/>
        <pc:sldMkLst>
          <pc:docMk/>
          <pc:sldMk cId="0" sldId="902"/>
        </pc:sldMkLst>
        <pc:spChg chg="del">
          <ac:chgData name="FONG Chi Kit Ken" userId="233f042c-09e9-4a0c-9043-d675a582571a" providerId="ADAL" clId="{F504B177-414B-1C41-BF85-B0B049AC89F6}" dt="2022-10-16T06:24:02.122" v="659" actId="478"/>
          <ac:spMkLst>
            <pc:docMk/>
            <pc:sldMk cId="0" sldId="902"/>
            <ac:spMk id="2" creationId="{CE8CC60D-7D8F-8BBB-239B-6F4BA48FF1B1}"/>
          </ac:spMkLst>
        </pc:spChg>
        <pc:spChg chg="mod">
          <ac:chgData name="FONG Chi Kit Ken" userId="233f042c-09e9-4a0c-9043-d675a582571a" providerId="ADAL" clId="{F504B177-414B-1C41-BF85-B0B049AC89F6}" dt="2022-10-16T07:44:12.183" v="1408" actId="207"/>
          <ac:spMkLst>
            <pc:docMk/>
            <pc:sldMk cId="0" sldId="902"/>
            <ac:spMk id="4" creationId="{773E6C9B-78AC-4013-B4DC-2F572A4A69C9}"/>
          </ac:spMkLst>
        </pc:spChg>
        <pc:spChg chg="mod">
          <ac:chgData name="FONG Chi Kit Ken" userId="233f042c-09e9-4a0c-9043-d675a582571a" providerId="ADAL" clId="{F504B177-414B-1C41-BF85-B0B049AC89F6}" dt="2022-10-16T07:44:20.531" v="1411" actId="207"/>
          <ac:spMkLst>
            <pc:docMk/>
            <pc:sldMk cId="0" sldId="902"/>
            <ac:spMk id="5" creationId="{0E61ECEF-C607-4C85-9D61-D0EA370B7AAB}"/>
          </ac:spMkLst>
        </pc:spChg>
      </pc:sldChg>
      <pc:sldChg chg="modSp add mod">
        <pc:chgData name="FONG Chi Kit Ken" userId="233f042c-09e9-4a0c-9043-d675a582571a" providerId="ADAL" clId="{F504B177-414B-1C41-BF85-B0B049AC89F6}" dt="2022-10-16T07:44:44.474" v="1419" actId="108"/>
        <pc:sldMkLst>
          <pc:docMk/>
          <pc:sldMk cId="0" sldId="903"/>
        </pc:sldMkLst>
        <pc:spChg chg="mod">
          <ac:chgData name="FONG Chi Kit Ken" userId="233f042c-09e9-4a0c-9043-d675a582571a" providerId="ADAL" clId="{F504B177-414B-1C41-BF85-B0B049AC89F6}" dt="2022-10-16T07:44:44.474" v="1419" actId="108"/>
          <ac:spMkLst>
            <pc:docMk/>
            <pc:sldMk cId="0" sldId="903"/>
            <ac:spMk id="267" creationId="{00000000-0000-0000-0000-000000000000}"/>
          </ac:spMkLst>
        </pc:spChg>
        <pc:spChg chg="mod">
          <ac:chgData name="FONG Chi Kit Ken" userId="233f042c-09e9-4a0c-9043-d675a582571a" providerId="ADAL" clId="{F504B177-414B-1C41-BF85-B0B049AC89F6}" dt="2022-10-16T06:24:09.779" v="661" actId="1076"/>
          <ac:spMkLst>
            <pc:docMk/>
            <pc:sldMk cId="0" sldId="903"/>
            <ac:spMk id="268" creationId="{00000000-0000-0000-0000-000000000000}"/>
          </ac:spMkLst>
        </pc:spChg>
      </pc:sldChg>
      <pc:sldChg chg="modSp add mod">
        <pc:chgData name="FONG Chi Kit Ken" userId="233f042c-09e9-4a0c-9043-d675a582571a" providerId="ADAL" clId="{F504B177-414B-1C41-BF85-B0B049AC89F6}" dt="2022-10-16T07:44:57.589" v="1421" actId="108"/>
        <pc:sldMkLst>
          <pc:docMk/>
          <pc:sldMk cId="0" sldId="904"/>
        </pc:sldMkLst>
        <pc:spChg chg="mod">
          <ac:chgData name="FONG Chi Kit Ken" userId="233f042c-09e9-4a0c-9043-d675a582571a" providerId="ADAL" clId="{F504B177-414B-1C41-BF85-B0B049AC89F6}" dt="2022-10-16T07:44:57.589" v="1421" actId="108"/>
          <ac:spMkLst>
            <pc:docMk/>
            <pc:sldMk cId="0" sldId="904"/>
            <ac:spMk id="274" creationId="{00000000-0000-0000-0000-000000000000}"/>
          </ac:spMkLst>
        </pc:spChg>
        <pc:spChg chg="mod">
          <ac:chgData name="FONG Chi Kit Ken" userId="233f042c-09e9-4a0c-9043-d675a582571a" providerId="ADAL" clId="{F504B177-414B-1C41-BF85-B0B049AC89F6}" dt="2022-10-16T06:24:32.394" v="664" actId="1076"/>
          <ac:spMkLst>
            <pc:docMk/>
            <pc:sldMk cId="0" sldId="904"/>
            <ac:spMk id="275" creationId="{00000000-0000-0000-0000-000000000000}"/>
          </ac:spMkLst>
        </pc:spChg>
      </pc:sldChg>
      <pc:sldChg chg="addSp delSp modSp add mod">
        <pc:chgData name="FONG Chi Kit Ken" userId="233f042c-09e9-4a0c-9043-d675a582571a" providerId="ADAL" clId="{F504B177-414B-1C41-BF85-B0B049AC89F6}" dt="2022-10-16T07:45:05.307" v="1424" actId="108"/>
        <pc:sldMkLst>
          <pc:docMk/>
          <pc:sldMk cId="0" sldId="905"/>
        </pc:sldMkLst>
        <pc:spChg chg="mod">
          <ac:chgData name="FONG Chi Kit Ken" userId="233f042c-09e9-4a0c-9043-d675a582571a" providerId="ADAL" clId="{F504B177-414B-1C41-BF85-B0B049AC89F6}" dt="2022-10-16T06:25:05.252" v="671" actId="1076"/>
          <ac:spMkLst>
            <pc:docMk/>
            <pc:sldMk cId="0" sldId="905"/>
            <ac:spMk id="2" creationId="{C29007EA-A20A-48A5-B6BB-5F824D7337F2}"/>
          </ac:spMkLst>
        </pc:spChg>
        <pc:spChg chg="add del mod">
          <ac:chgData name="FONG Chi Kit Ken" userId="233f042c-09e9-4a0c-9043-d675a582571a" providerId="ADAL" clId="{F504B177-414B-1C41-BF85-B0B049AC89F6}" dt="2022-10-16T06:24:53.933" v="669" actId="478"/>
          <ac:spMkLst>
            <pc:docMk/>
            <pc:sldMk cId="0" sldId="905"/>
            <ac:spMk id="3" creationId="{6E5DBE12-A515-8F9C-6096-BEFFE29064F2}"/>
          </ac:spMkLst>
        </pc:spChg>
        <pc:spChg chg="add mod">
          <ac:chgData name="FONG Chi Kit Ken" userId="233f042c-09e9-4a0c-9043-d675a582571a" providerId="ADAL" clId="{F504B177-414B-1C41-BF85-B0B049AC89F6}" dt="2022-10-16T06:24:54.067" v="670"/>
          <ac:spMkLst>
            <pc:docMk/>
            <pc:sldMk cId="0" sldId="905"/>
            <ac:spMk id="4" creationId="{C8E53C0B-A2DC-0F6B-529B-741372AA832B}"/>
          </ac:spMkLst>
        </pc:spChg>
        <pc:spChg chg="mod">
          <ac:chgData name="FONG Chi Kit Ken" userId="233f042c-09e9-4a0c-9043-d675a582571a" providerId="ADAL" clId="{F504B177-414B-1C41-BF85-B0B049AC89F6}" dt="2022-10-16T06:25:05.252" v="671" actId="1076"/>
          <ac:spMkLst>
            <pc:docMk/>
            <pc:sldMk cId="0" sldId="905"/>
            <ac:spMk id="5" creationId="{67E0B858-7BFA-4C22-ABA8-B4537C675F1A}"/>
          </ac:spMkLst>
        </pc:spChg>
        <pc:spChg chg="mod">
          <ac:chgData name="FONG Chi Kit Ken" userId="233f042c-09e9-4a0c-9043-d675a582571a" providerId="ADAL" clId="{F504B177-414B-1C41-BF85-B0B049AC89F6}" dt="2022-10-16T07:45:05.307" v="1424" actId="108"/>
          <ac:spMkLst>
            <pc:docMk/>
            <pc:sldMk cId="0" sldId="905"/>
            <ac:spMk id="281" creationId="{00000000-0000-0000-0000-000000000000}"/>
          </ac:spMkLst>
        </pc:spChg>
        <pc:spChg chg="del mod">
          <ac:chgData name="FONG Chi Kit Ken" userId="233f042c-09e9-4a0c-9043-d675a582571a" providerId="ADAL" clId="{F504B177-414B-1C41-BF85-B0B049AC89F6}" dt="2022-10-16T06:24:51.743" v="668" actId="21"/>
          <ac:spMkLst>
            <pc:docMk/>
            <pc:sldMk cId="0" sldId="905"/>
            <ac:spMk id="282" creationId="{00000000-0000-0000-0000-000000000000}"/>
          </ac:spMkLst>
        </pc:spChg>
        <pc:picChg chg="mod">
          <ac:chgData name="FONG Chi Kit Ken" userId="233f042c-09e9-4a0c-9043-d675a582571a" providerId="ADAL" clId="{F504B177-414B-1C41-BF85-B0B049AC89F6}" dt="2022-10-16T06:25:05.252" v="671" actId="1076"/>
          <ac:picMkLst>
            <pc:docMk/>
            <pc:sldMk cId="0" sldId="905"/>
            <ac:picMk id="8" creationId="{38D6524C-FD87-4C4A-A998-094E1A5B17F9}"/>
          </ac:picMkLst>
        </pc:picChg>
      </pc:sldChg>
      <pc:sldChg chg="modSp add mod">
        <pc:chgData name="FONG Chi Kit Ken" userId="233f042c-09e9-4a0c-9043-d675a582571a" providerId="ADAL" clId="{F504B177-414B-1C41-BF85-B0B049AC89F6}" dt="2022-10-16T07:45:12.895" v="1425" actId="108"/>
        <pc:sldMkLst>
          <pc:docMk/>
          <pc:sldMk cId="2779914684" sldId="906"/>
        </pc:sldMkLst>
        <pc:spChg chg="mod">
          <ac:chgData name="FONG Chi Kit Ken" userId="233f042c-09e9-4a0c-9043-d675a582571a" providerId="ADAL" clId="{F504B177-414B-1C41-BF85-B0B049AC89F6}" dt="2022-10-16T07:45:12.895" v="1425" actId="108"/>
          <ac:spMkLst>
            <pc:docMk/>
            <pc:sldMk cId="2779914684" sldId="906"/>
            <ac:spMk id="6" creationId="{2C8CE993-A7B2-4410-BBFF-A1D4C57930C8}"/>
          </ac:spMkLst>
        </pc:spChg>
      </pc:sldChg>
      <pc:sldChg chg="delSp modSp add mod setBg delDesignElem chgLayout">
        <pc:chgData name="FONG Chi Kit Ken" userId="233f042c-09e9-4a0c-9043-d675a582571a" providerId="ADAL" clId="{F504B177-414B-1C41-BF85-B0B049AC89F6}" dt="2022-10-14T09:15:16.985" v="150" actId="1076"/>
        <pc:sldMkLst>
          <pc:docMk/>
          <pc:sldMk cId="2520816575" sldId="907"/>
        </pc:sldMkLst>
        <pc:spChg chg="mod ord">
          <ac:chgData name="FONG Chi Kit Ken" userId="233f042c-09e9-4a0c-9043-d675a582571a" providerId="ADAL" clId="{F504B177-414B-1C41-BF85-B0B049AC89F6}" dt="2022-10-14T09:11:37.486" v="81" actId="700"/>
          <ac:spMkLst>
            <pc:docMk/>
            <pc:sldMk cId="2520816575" sldId="907"/>
            <ac:spMk id="5" creationId="{256339E6-8439-436C-B067-8FAD9C06C5BA}"/>
          </ac:spMkLst>
        </pc:spChg>
        <pc:spChg chg="mod ord">
          <ac:chgData name="FONG Chi Kit Ken" userId="233f042c-09e9-4a0c-9043-d675a582571a" providerId="ADAL" clId="{F504B177-414B-1C41-BF85-B0B049AC89F6}" dt="2022-10-14T09:15:16.985" v="150" actId="1076"/>
          <ac:spMkLst>
            <pc:docMk/>
            <pc:sldMk cId="2520816575" sldId="907"/>
            <ac:spMk id="6" creationId="{C2882155-6FD9-4868-BCA5-02C8C26E1C36}"/>
          </ac:spMkLst>
        </pc:spChg>
        <pc:spChg chg="del">
          <ac:chgData name="FONG Chi Kit Ken" userId="233f042c-09e9-4a0c-9043-d675a582571a" providerId="ADAL" clId="{F504B177-414B-1C41-BF85-B0B049AC89F6}" dt="2022-10-14T09:08:24.156" v="15"/>
          <ac:spMkLst>
            <pc:docMk/>
            <pc:sldMk cId="2520816575" sldId="907"/>
            <ac:spMk id="15" creationId="{F6B7BFBD-C488-4B5B-ABE5-8256F3FFB048}"/>
          </ac:spMkLst>
        </pc:spChg>
        <pc:spChg chg="del">
          <ac:chgData name="FONG Chi Kit Ken" userId="233f042c-09e9-4a0c-9043-d675a582571a" providerId="ADAL" clId="{F504B177-414B-1C41-BF85-B0B049AC89F6}" dt="2022-10-14T09:08:24.156" v="15"/>
          <ac:spMkLst>
            <pc:docMk/>
            <pc:sldMk cId="2520816575" sldId="907"/>
            <ac:spMk id="17" creationId="{2BA7674F-A261-445A-AE3A-A0AA30620EC8}"/>
          </ac:spMkLst>
        </pc:spChg>
        <pc:spChg chg="del">
          <ac:chgData name="FONG Chi Kit Ken" userId="233f042c-09e9-4a0c-9043-d675a582571a" providerId="ADAL" clId="{F504B177-414B-1C41-BF85-B0B049AC89F6}" dt="2022-10-14T09:08:24.156" v="15"/>
          <ac:spMkLst>
            <pc:docMk/>
            <pc:sldMk cId="2520816575" sldId="907"/>
            <ac:spMk id="19" creationId="{BA53A58C-A067-4B87-B48C-CB90C1FA0FEE}"/>
          </ac:spMkLst>
        </pc:spChg>
        <pc:grpChg chg="del">
          <ac:chgData name="FONG Chi Kit Ken" userId="233f042c-09e9-4a0c-9043-d675a582571a" providerId="ADAL" clId="{F504B177-414B-1C41-BF85-B0B049AC89F6}" dt="2022-10-14T09:08:24.156" v="15"/>
          <ac:grpSpMkLst>
            <pc:docMk/>
            <pc:sldMk cId="2520816575" sldId="907"/>
            <ac:grpSpMk id="11" creationId="{8C89EA62-F38E-4285-A105-C5E1BD360093}"/>
          </ac:grpSpMkLst>
        </pc:grpChg>
      </pc:sldChg>
      <pc:sldChg chg="modSp add mod">
        <pc:chgData name="FONG Chi Kit Ken" userId="233f042c-09e9-4a0c-9043-d675a582571a" providerId="ADAL" clId="{F504B177-414B-1C41-BF85-B0B049AC89F6}" dt="2022-10-16T07:45:45.056" v="1433" actId="108"/>
        <pc:sldMkLst>
          <pc:docMk/>
          <pc:sldMk cId="0" sldId="908"/>
        </pc:sldMkLst>
        <pc:spChg chg="mod">
          <ac:chgData name="FONG Chi Kit Ken" userId="233f042c-09e9-4a0c-9043-d675a582571a" providerId="ADAL" clId="{F504B177-414B-1C41-BF85-B0B049AC89F6}" dt="2022-10-16T07:45:45.056" v="1433" actId="108"/>
          <ac:spMkLst>
            <pc:docMk/>
            <pc:sldMk cId="0" sldId="908"/>
            <ac:spMk id="288" creationId="{00000000-0000-0000-0000-000000000000}"/>
          </ac:spMkLst>
        </pc:spChg>
      </pc:sldChg>
      <pc:sldChg chg="modSp add mod">
        <pc:chgData name="FONG Chi Kit Ken" userId="233f042c-09e9-4a0c-9043-d675a582571a" providerId="ADAL" clId="{F504B177-414B-1C41-BF85-B0B049AC89F6}" dt="2022-10-16T07:45:59.965" v="1442" actId="108"/>
        <pc:sldMkLst>
          <pc:docMk/>
          <pc:sldMk cId="0" sldId="909"/>
        </pc:sldMkLst>
        <pc:spChg chg="mod">
          <ac:chgData name="FONG Chi Kit Ken" userId="233f042c-09e9-4a0c-9043-d675a582571a" providerId="ADAL" clId="{F504B177-414B-1C41-BF85-B0B049AC89F6}" dt="2022-10-16T06:25:29.958" v="674" actId="1076"/>
          <ac:spMkLst>
            <pc:docMk/>
            <pc:sldMk cId="0" sldId="909"/>
            <ac:spMk id="6" creationId="{1E03F5CA-B64E-42F9-BC16-48076735C8E6}"/>
          </ac:spMkLst>
        </pc:spChg>
        <pc:spChg chg="mod">
          <ac:chgData name="FONG Chi Kit Ken" userId="233f042c-09e9-4a0c-9043-d675a582571a" providerId="ADAL" clId="{F504B177-414B-1C41-BF85-B0B049AC89F6}" dt="2022-10-16T07:45:59.965" v="1442" actId="108"/>
          <ac:spMkLst>
            <pc:docMk/>
            <pc:sldMk cId="0" sldId="909"/>
            <ac:spMk id="295" creationId="{00000000-0000-0000-0000-000000000000}"/>
          </ac:spMkLst>
        </pc:spChg>
        <pc:spChg chg="mod">
          <ac:chgData name="FONG Chi Kit Ken" userId="233f042c-09e9-4a0c-9043-d675a582571a" providerId="ADAL" clId="{F504B177-414B-1C41-BF85-B0B049AC89F6}" dt="2022-10-16T06:25:29.958" v="674" actId="1076"/>
          <ac:spMkLst>
            <pc:docMk/>
            <pc:sldMk cId="0" sldId="909"/>
            <ac:spMk id="296" creationId="{00000000-0000-0000-0000-000000000000}"/>
          </ac:spMkLst>
        </pc:spChg>
      </pc:sldChg>
      <pc:sldChg chg="modSp add mod">
        <pc:chgData name="FONG Chi Kit Ken" userId="233f042c-09e9-4a0c-9043-d675a582571a" providerId="ADAL" clId="{F504B177-414B-1C41-BF85-B0B049AC89F6}" dt="2022-10-16T07:46:24.562" v="1451" actId="207"/>
        <pc:sldMkLst>
          <pc:docMk/>
          <pc:sldMk cId="0" sldId="910"/>
        </pc:sldMkLst>
        <pc:spChg chg="mod">
          <ac:chgData name="FONG Chi Kit Ken" userId="233f042c-09e9-4a0c-9043-d675a582571a" providerId="ADAL" clId="{F504B177-414B-1C41-BF85-B0B049AC89F6}" dt="2022-10-16T07:46:15.260" v="1448" actId="108"/>
          <ac:spMkLst>
            <pc:docMk/>
            <pc:sldMk cId="0" sldId="910"/>
            <ac:spMk id="302" creationId="{00000000-0000-0000-0000-000000000000}"/>
          </ac:spMkLst>
        </pc:spChg>
        <pc:spChg chg="mod">
          <ac:chgData name="FONG Chi Kit Ken" userId="233f042c-09e9-4a0c-9043-d675a582571a" providerId="ADAL" clId="{F504B177-414B-1C41-BF85-B0B049AC89F6}" dt="2022-10-16T07:46:24.562" v="1451" actId="207"/>
          <ac:spMkLst>
            <pc:docMk/>
            <pc:sldMk cId="0" sldId="910"/>
            <ac:spMk id="303" creationId="{00000000-0000-0000-0000-000000000000}"/>
          </ac:spMkLst>
        </pc:spChg>
        <pc:picChg chg="mod">
          <ac:chgData name="FONG Chi Kit Ken" userId="233f042c-09e9-4a0c-9043-d675a582571a" providerId="ADAL" clId="{F504B177-414B-1C41-BF85-B0B049AC89F6}" dt="2022-10-16T06:25:39.506" v="676" actId="1076"/>
          <ac:picMkLst>
            <pc:docMk/>
            <pc:sldMk cId="0" sldId="910"/>
            <ac:picMk id="3" creationId="{B75E50CE-D44C-444F-A4D7-312608C1F1A4}"/>
          </ac:picMkLst>
        </pc:picChg>
      </pc:sldChg>
      <pc:sldChg chg="modSp add mod">
        <pc:chgData name="FONG Chi Kit Ken" userId="233f042c-09e9-4a0c-9043-d675a582571a" providerId="ADAL" clId="{F504B177-414B-1C41-BF85-B0B049AC89F6}" dt="2022-10-16T07:46:51.218" v="1457" actId="108"/>
        <pc:sldMkLst>
          <pc:docMk/>
          <pc:sldMk cId="0" sldId="911"/>
        </pc:sldMkLst>
        <pc:spChg chg="mod">
          <ac:chgData name="FONG Chi Kit Ken" userId="233f042c-09e9-4a0c-9043-d675a582571a" providerId="ADAL" clId="{F504B177-414B-1C41-BF85-B0B049AC89F6}" dt="2022-10-16T07:46:51.218" v="1457" actId="108"/>
          <ac:spMkLst>
            <pc:docMk/>
            <pc:sldMk cId="0" sldId="911"/>
            <ac:spMk id="309" creationId="{00000000-0000-0000-0000-000000000000}"/>
          </ac:spMkLst>
        </pc:spChg>
        <pc:spChg chg="mod">
          <ac:chgData name="FONG Chi Kit Ken" userId="233f042c-09e9-4a0c-9043-d675a582571a" providerId="ADAL" clId="{F504B177-414B-1C41-BF85-B0B049AC89F6}" dt="2022-10-16T06:25:52.356" v="678" actId="1076"/>
          <ac:spMkLst>
            <pc:docMk/>
            <pc:sldMk cId="0" sldId="911"/>
            <ac:spMk id="310" creationId="{00000000-0000-0000-0000-000000000000}"/>
          </ac:spMkLst>
        </pc:spChg>
      </pc:sldChg>
      <pc:sldChg chg="addSp delSp modSp add mod">
        <pc:chgData name="FONG Chi Kit Ken" userId="233f042c-09e9-4a0c-9043-d675a582571a" providerId="ADAL" clId="{F504B177-414B-1C41-BF85-B0B049AC89F6}" dt="2022-10-16T06:26:27.907" v="683"/>
        <pc:sldMkLst>
          <pc:docMk/>
          <pc:sldMk cId="0" sldId="912"/>
        </pc:sldMkLst>
        <pc:spChg chg="del">
          <ac:chgData name="FONG Chi Kit Ken" userId="233f042c-09e9-4a0c-9043-d675a582571a" providerId="ADAL" clId="{F504B177-414B-1C41-BF85-B0B049AC89F6}" dt="2022-10-16T06:25:56.855" v="679" actId="478"/>
          <ac:spMkLst>
            <pc:docMk/>
            <pc:sldMk cId="0" sldId="912"/>
            <ac:spMk id="2" creationId="{83315AB5-41B5-476B-E9D4-5D0D06D69C35}"/>
          </ac:spMkLst>
        </pc:spChg>
        <pc:spChg chg="add mod">
          <ac:chgData name="FONG Chi Kit Ken" userId="233f042c-09e9-4a0c-9043-d675a582571a" providerId="ADAL" clId="{F504B177-414B-1C41-BF85-B0B049AC89F6}" dt="2022-10-16T06:26:27.907" v="683"/>
          <ac:spMkLst>
            <pc:docMk/>
            <pc:sldMk cId="0" sldId="912"/>
            <ac:spMk id="3" creationId="{B187AA23-2494-D7F4-93B6-84D90BFB15E6}"/>
          </ac:spMkLst>
        </pc:spChg>
        <pc:spChg chg="del">
          <ac:chgData name="FONG Chi Kit Ken" userId="233f042c-09e9-4a0c-9043-d675a582571a" providerId="ADAL" clId="{F504B177-414B-1C41-BF85-B0B049AC89F6}" dt="2022-10-16T06:26:27.722" v="682" actId="478"/>
          <ac:spMkLst>
            <pc:docMk/>
            <pc:sldMk cId="0" sldId="912"/>
            <ac:spMk id="316" creationId="{00000000-0000-0000-0000-000000000000}"/>
          </ac:spMkLst>
        </pc:spChg>
      </pc:sldChg>
      <pc:sldChg chg="modSp add mod">
        <pc:chgData name="FONG Chi Kit Ken" userId="233f042c-09e9-4a0c-9043-d675a582571a" providerId="ADAL" clId="{F504B177-414B-1C41-BF85-B0B049AC89F6}" dt="2022-10-16T07:47:10.781" v="1460" actId="108"/>
        <pc:sldMkLst>
          <pc:docMk/>
          <pc:sldMk cId="0" sldId="913"/>
        </pc:sldMkLst>
        <pc:spChg chg="mod">
          <ac:chgData name="FONG Chi Kit Ken" userId="233f042c-09e9-4a0c-9043-d675a582571a" providerId="ADAL" clId="{F504B177-414B-1C41-BF85-B0B049AC89F6}" dt="2022-10-16T07:47:10.781" v="1460" actId="108"/>
          <ac:spMkLst>
            <pc:docMk/>
            <pc:sldMk cId="0" sldId="913"/>
            <ac:spMk id="325" creationId="{00000000-0000-0000-0000-000000000000}"/>
          </ac:spMkLst>
        </pc:spChg>
      </pc:sldChg>
      <pc:sldChg chg="modSp add mod">
        <pc:chgData name="FONG Chi Kit Ken" userId="233f042c-09e9-4a0c-9043-d675a582571a" providerId="ADAL" clId="{F504B177-414B-1C41-BF85-B0B049AC89F6}" dt="2022-10-16T07:47:38.025" v="1468" actId="108"/>
        <pc:sldMkLst>
          <pc:docMk/>
          <pc:sldMk cId="0" sldId="914"/>
        </pc:sldMkLst>
        <pc:spChg chg="mod">
          <ac:chgData name="FONG Chi Kit Ken" userId="233f042c-09e9-4a0c-9043-d675a582571a" providerId="ADAL" clId="{F504B177-414B-1C41-BF85-B0B049AC89F6}" dt="2022-10-16T07:47:38.025" v="1468" actId="108"/>
          <ac:spMkLst>
            <pc:docMk/>
            <pc:sldMk cId="0" sldId="914"/>
            <ac:spMk id="331" creationId="{00000000-0000-0000-0000-000000000000}"/>
          </ac:spMkLst>
        </pc:spChg>
        <pc:spChg chg="mod">
          <ac:chgData name="FONG Chi Kit Ken" userId="233f042c-09e9-4a0c-9043-d675a582571a" providerId="ADAL" clId="{F504B177-414B-1C41-BF85-B0B049AC89F6}" dt="2022-10-16T06:26:39.932" v="686" actId="1076"/>
          <ac:spMkLst>
            <pc:docMk/>
            <pc:sldMk cId="0" sldId="914"/>
            <ac:spMk id="332" creationId="{00000000-0000-0000-0000-000000000000}"/>
          </ac:spMkLst>
        </pc:spChg>
        <pc:spChg chg="mod">
          <ac:chgData name="FONG Chi Kit Ken" userId="233f042c-09e9-4a0c-9043-d675a582571a" providerId="ADAL" clId="{F504B177-414B-1C41-BF85-B0B049AC89F6}" dt="2022-10-16T06:26:39.932" v="686" actId="1076"/>
          <ac:spMkLst>
            <pc:docMk/>
            <pc:sldMk cId="0" sldId="914"/>
            <ac:spMk id="333" creationId="{00000000-0000-0000-0000-000000000000}"/>
          </ac:spMkLst>
        </pc:spChg>
      </pc:sldChg>
      <pc:sldChg chg="modSp add mod">
        <pc:chgData name="FONG Chi Kit Ken" userId="233f042c-09e9-4a0c-9043-d675a582571a" providerId="ADAL" clId="{F504B177-414B-1C41-BF85-B0B049AC89F6}" dt="2022-10-16T07:47:46.381" v="1470" actId="108"/>
        <pc:sldMkLst>
          <pc:docMk/>
          <pc:sldMk cId="0" sldId="915"/>
        </pc:sldMkLst>
        <pc:spChg chg="mod">
          <ac:chgData name="FONG Chi Kit Ken" userId="233f042c-09e9-4a0c-9043-d675a582571a" providerId="ADAL" clId="{F504B177-414B-1C41-BF85-B0B049AC89F6}" dt="2022-10-16T06:27:00.024" v="705" actId="20577"/>
          <ac:spMkLst>
            <pc:docMk/>
            <pc:sldMk cId="0" sldId="915"/>
            <ac:spMk id="7" creationId="{47926924-3708-4ECB-9EBD-295013034DDE}"/>
          </ac:spMkLst>
        </pc:spChg>
        <pc:spChg chg="mod">
          <ac:chgData name="FONG Chi Kit Ken" userId="233f042c-09e9-4a0c-9043-d675a582571a" providerId="ADAL" clId="{F504B177-414B-1C41-BF85-B0B049AC89F6}" dt="2022-10-16T07:47:46.381" v="1470" actId="108"/>
          <ac:spMkLst>
            <pc:docMk/>
            <pc:sldMk cId="0" sldId="915"/>
            <ac:spMk id="339" creationId="{00000000-0000-0000-0000-000000000000}"/>
          </ac:spMkLst>
        </pc:spChg>
        <pc:spChg chg="mod">
          <ac:chgData name="FONG Chi Kit Ken" userId="233f042c-09e9-4a0c-9043-d675a582571a" providerId="ADAL" clId="{F504B177-414B-1C41-BF85-B0B049AC89F6}" dt="2022-10-16T06:26:46.540" v="687" actId="1076"/>
          <ac:spMkLst>
            <pc:docMk/>
            <pc:sldMk cId="0" sldId="915"/>
            <ac:spMk id="340" creationId="{00000000-0000-0000-0000-000000000000}"/>
          </ac:spMkLst>
        </pc:spChg>
      </pc:sldChg>
      <pc:sldChg chg="addSp delSp modSp add mod">
        <pc:chgData name="FONG Chi Kit Ken" userId="233f042c-09e9-4a0c-9043-d675a582571a" providerId="ADAL" clId="{F504B177-414B-1C41-BF85-B0B049AC89F6}" dt="2022-10-16T07:47:56.289" v="1472" actId="108"/>
        <pc:sldMkLst>
          <pc:docMk/>
          <pc:sldMk cId="0" sldId="916"/>
        </pc:sldMkLst>
        <pc:spChg chg="mod">
          <ac:chgData name="FONG Chi Kit Ken" userId="233f042c-09e9-4a0c-9043-d675a582571a" providerId="ADAL" clId="{F504B177-414B-1C41-BF85-B0B049AC89F6}" dt="2022-10-16T07:47:56.289" v="1472" actId="108"/>
          <ac:spMkLst>
            <pc:docMk/>
            <pc:sldMk cId="0" sldId="916"/>
            <ac:spMk id="347" creationId="{00000000-0000-0000-0000-000000000000}"/>
          </ac:spMkLst>
        </pc:spChg>
        <pc:spChg chg="add del mod">
          <ac:chgData name="FONG Chi Kit Ken" userId="233f042c-09e9-4a0c-9043-d675a582571a" providerId="ADAL" clId="{F504B177-414B-1C41-BF85-B0B049AC89F6}" dt="2022-10-16T06:35:33.705" v="763" actId="21"/>
          <ac:spMkLst>
            <pc:docMk/>
            <pc:sldMk cId="0" sldId="916"/>
            <ac:spMk id="348" creationId="{00000000-0000-0000-0000-000000000000}"/>
          </ac:spMkLst>
        </pc:spChg>
        <pc:spChg chg="add del mod">
          <ac:chgData name="FONG Chi Kit Ken" userId="233f042c-09e9-4a0c-9043-d675a582571a" providerId="ADAL" clId="{F504B177-414B-1C41-BF85-B0B049AC89F6}" dt="2022-10-16T06:35:33.705" v="763" actId="21"/>
          <ac:spMkLst>
            <pc:docMk/>
            <pc:sldMk cId="0" sldId="916"/>
            <ac:spMk id="349" creationId="{00000000-0000-0000-0000-000000000000}"/>
          </ac:spMkLst>
        </pc:spChg>
        <pc:cxnChg chg="add del mod">
          <ac:chgData name="FONG Chi Kit Ken" userId="233f042c-09e9-4a0c-9043-d675a582571a" providerId="ADAL" clId="{F504B177-414B-1C41-BF85-B0B049AC89F6}" dt="2022-10-16T06:35:33.705" v="763" actId="21"/>
          <ac:cxnSpMkLst>
            <pc:docMk/>
            <pc:sldMk cId="0" sldId="916"/>
            <ac:cxnSpMk id="350" creationId="{00000000-0000-0000-0000-000000000000}"/>
          </ac:cxnSpMkLst>
        </pc:cxnChg>
      </pc:sldChg>
      <pc:sldChg chg="addSp delSp modSp add mod">
        <pc:chgData name="FONG Chi Kit Ken" userId="233f042c-09e9-4a0c-9043-d675a582571a" providerId="ADAL" clId="{F504B177-414B-1C41-BF85-B0B049AC89F6}" dt="2022-10-16T07:48:07.042" v="1475" actId="108"/>
        <pc:sldMkLst>
          <pc:docMk/>
          <pc:sldMk cId="3306183847" sldId="917"/>
        </pc:sldMkLst>
        <pc:spChg chg="add del mod">
          <ac:chgData name="FONG Chi Kit Ken" userId="233f042c-09e9-4a0c-9043-d675a582571a" providerId="ADAL" clId="{F504B177-414B-1C41-BF85-B0B049AC89F6}" dt="2022-10-16T06:35:00.065" v="712"/>
          <ac:spMkLst>
            <pc:docMk/>
            <pc:sldMk cId="3306183847" sldId="917"/>
            <ac:spMk id="2" creationId="{17685A3C-5112-EE74-750E-B8AC3B50449E}"/>
          </ac:spMkLst>
        </pc:spChg>
        <pc:spChg chg="add del mod">
          <ac:chgData name="FONG Chi Kit Ken" userId="233f042c-09e9-4a0c-9043-d675a582571a" providerId="ADAL" clId="{F504B177-414B-1C41-BF85-B0B049AC89F6}" dt="2022-10-16T06:35:00.065" v="712"/>
          <ac:spMkLst>
            <pc:docMk/>
            <pc:sldMk cId="3306183847" sldId="917"/>
            <ac:spMk id="3" creationId="{5D6AAAC3-D195-94E5-95DF-A12F44E0681B}"/>
          </ac:spMkLst>
        </pc:spChg>
        <pc:spChg chg="add del mod">
          <ac:chgData name="FONG Chi Kit Ken" userId="233f042c-09e9-4a0c-9043-d675a582571a" providerId="ADAL" clId="{F504B177-414B-1C41-BF85-B0B049AC89F6}" dt="2022-10-16T06:35:33.213" v="762"/>
          <ac:spMkLst>
            <pc:docMk/>
            <pc:sldMk cId="3306183847" sldId="917"/>
            <ac:spMk id="5" creationId="{DBCD7C96-966F-BD66-D8A4-6C66CFB44516}"/>
          </ac:spMkLst>
        </pc:spChg>
        <pc:spChg chg="add del mod">
          <ac:chgData name="FONG Chi Kit Ken" userId="233f042c-09e9-4a0c-9043-d675a582571a" providerId="ADAL" clId="{F504B177-414B-1C41-BF85-B0B049AC89F6}" dt="2022-10-16T06:35:33.213" v="762"/>
          <ac:spMkLst>
            <pc:docMk/>
            <pc:sldMk cId="3306183847" sldId="917"/>
            <ac:spMk id="6" creationId="{00019A31-9B8B-5A34-43BA-AA155751B533}"/>
          </ac:spMkLst>
        </pc:spChg>
        <pc:spChg chg="add del mod">
          <ac:chgData name="FONG Chi Kit Ken" userId="233f042c-09e9-4a0c-9043-d675a582571a" providerId="ADAL" clId="{F504B177-414B-1C41-BF85-B0B049AC89F6}" dt="2022-10-16T06:35:28.750" v="755"/>
          <ac:spMkLst>
            <pc:docMk/>
            <pc:sldMk cId="3306183847" sldId="917"/>
            <ac:spMk id="8" creationId="{8E91A227-A5B2-9CF0-4078-1381108464A7}"/>
          </ac:spMkLst>
        </pc:spChg>
        <pc:spChg chg="add del mod">
          <ac:chgData name="FONG Chi Kit Ken" userId="233f042c-09e9-4a0c-9043-d675a582571a" providerId="ADAL" clId="{F504B177-414B-1C41-BF85-B0B049AC89F6}" dt="2022-10-16T06:35:28.750" v="755"/>
          <ac:spMkLst>
            <pc:docMk/>
            <pc:sldMk cId="3306183847" sldId="917"/>
            <ac:spMk id="9" creationId="{49B3405B-B194-8607-0FA5-C7AB1B05660F}"/>
          </ac:spMkLst>
        </pc:spChg>
        <pc:spChg chg="add del mod">
          <ac:chgData name="FONG Chi Kit Ken" userId="233f042c-09e9-4a0c-9043-d675a582571a" providerId="ADAL" clId="{F504B177-414B-1C41-BF85-B0B049AC89F6}" dt="2022-10-16T06:36:17.080" v="830" actId="21"/>
          <ac:spMkLst>
            <pc:docMk/>
            <pc:sldMk cId="3306183847" sldId="917"/>
            <ac:spMk id="12" creationId="{9127D1F5-509B-8DD2-497A-1465F2A827A1}"/>
          </ac:spMkLst>
        </pc:spChg>
        <pc:spChg chg="add del mod">
          <ac:chgData name="FONG Chi Kit Ken" userId="233f042c-09e9-4a0c-9043-d675a582571a" providerId="ADAL" clId="{F504B177-414B-1C41-BF85-B0B049AC89F6}" dt="2022-10-16T06:36:17.080" v="830" actId="21"/>
          <ac:spMkLst>
            <pc:docMk/>
            <pc:sldMk cId="3306183847" sldId="917"/>
            <ac:spMk id="13" creationId="{7DDC95FF-0ACE-C569-3C72-80997094C29A}"/>
          </ac:spMkLst>
        </pc:spChg>
        <pc:spChg chg="add del mod">
          <ac:chgData name="FONG Chi Kit Ken" userId="233f042c-09e9-4a0c-9043-d675a582571a" providerId="ADAL" clId="{F504B177-414B-1C41-BF85-B0B049AC89F6}" dt="2022-10-16T06:36:18.853" v="832"/>
          <ac:spMkLst>
            <pc:docMk/>
            <pc:sldMk cId="3306183847" sldId="917"/>
            <ac:spMk id="16" creationId="{A770F3E8-BEDA-B34C-7AF1-57D40A4202B9}"/>
          </ac:spMkLst>
        </pc:spChg>
        <pc:spChg chg="add del mod">
          <ac:chgData name="FONG Chi Kit Ken" userId="233f042c-09e9-4a0c-9043-d675a582571a" providerId="ADAL" clId="{F504B177-414B-1C41-BF85-B0B049AC89F6}" dt="2022-10-16T06:36:18.853" v="832"/>
          <ac:spMkLst>
            <pc:docMk/>
            <pc:sldMk cId="3306183847" sldId="917"/>
            <ac:spMk id="17" creationId="{503AB659-20FB-6F1F-DB40-018D6C058ACD}"/>
          </ac:spMkLst>
        </pc:spChg>
        <pc:spChg chg="add mod">
          <ac:chgData name="FONG Chi Kit Ken" userId="233f042c-09e9-4a0c-9043-d675a582571a" providerId="ADAL" clId="{F504B177-414B-1C41-BF85-B0B049AC89F6}" dt="2022-10-16T06:36:20.760" v="834"/>
          <ac:spMkLst>
            <pc:docMk/>
            <pc:sldMk cId="3306183847" sldId="917"/>
            <ac:spMk id="19" creationId="{0DA881B7-8122-2FA5-BE3E-7C5FB7E6C31D}"/>
          </ac:spMkLst>
        </pc:spChg>
        <pc:spChg chg="add del mod">
          <ac:chgData name="FONG Chi Kit Ken" userId="233f042c-09e9-4a0c-9043-d675a582571a" providerId="ADAL" clId="{F504B177-414B-1C41-BF85-B0B049AC89F6}" dt="2022-10-16T06:36:59.112" v="852" actId="478"/>
          <ac:spMkLst>
            <pc:docMk/>
            <pc:sldMk cId="3306183847" sldId="917"/>
            <ac:spMk id="20" creationId="{46114150-94C7-5FA4-EC1F-D3CF88863857}"/>
          </ac:spMkLst>
        </pc:spChg>
        <pc:spChg chg="add mod">
          <ac:chgData name="FONG Chi Kit Ken" userId="233f042c-09e9-4a0c-9043-d675a582571a" providerId="ADAL" clId="{F504B177-414B-1C41-BF85-B0B049AC89F6}" dt="2022-10-16T06:37:00.426" v="853"/>
          <ac:spMkLst>
            <pc:docMk/>
            <pc:sldMk cId="3306183847" sldId="917"/>
            <ac:spMk id="22" creationId="{DB76098D-6DAE-7DAC-8FF3-4107E21140FB}"/>
          </ac:spMkLst>
        </pc:spChg>
        <pc:spChg chg="mod">
          <ac:chgData name="FONG Chi Kit Ken" userId="233f042c-09e9-4a0c-9043-d675a582571a" providerId="ADAL" clId="{F504B177-414B-1C41-BF85-B0B049AC89F6}" dt="2022-10-16T07:48:07.042" v="1475" actId="108"/>
          <ac:spMkLst>
            <pc:docMk/>
            <pc:sldMk cId="3306183847" sldId="917"/>
            <ac:spMk id="347" creationId="{00000000-0000-0000-0000-000000000000}"/>
          </ac:spMkLst>
        </pc:spChg>
        <pc:spChg chg="add del mod">
          <ac:chgData name="FONG Chi Kit Ken" userId="233f042c-09e9-4a0c-9043-d675a582571a" providerId="ADAL" clId="{F504B177-414B-1C41-BF85-B0B049AC89F6}" dt="2022-10-16T06:35:57.061" v="795" actId="21"/>
          <ac:spMkLst>
            <pc:docMk/>
            <pc:sldMk cId="3306183847" sldId="917"/>
            <ac:spMk id="348" creationId="{00000000-0000-0000-0000-000000000000}"/>
          </ac:spMkLst>
        </pc:spChg>
        <pc:spChg chg="add del mod">
          <ac:chgData name="FONG Chi Kit Ken" userId="233f042c-09e9-4a0c-9043-d675a582571a" providerId="ADAL" clId="{F504B177-414B-1C41-BF85-B0B049AC89F6}" dt="2022-10-16T06:35:57.061" v="795" actId="21"/>
          <ac:spMkLst>
            <pc:docMk/>
            <pc:sldMk cId="3306183847" sldId="917"/>
            <ac:spMk id="349" creationId="{00000000-0000-0000-0000-000000000000}"/>
          </ac:spMkLst>
        </pc:spChg>
        <pc:cxnChg chg="add del mod">
          <ac:chgData name="FONG Chi Kit Ken" userId="233f042c-09e9-4a0c-9043-d675a582571a" providerId="ADAL" clId="{F504B177-414B-1C41-BF85-B0B049AC89F6}" dt="2022-10-16T06:35:00.065" v="712"/>
          <ac:cxnSpMkLst>
            <pc:docMk/>
            <pc:sldMk cId="3306183847" sldId="917"/>
            <ac:cxnSpMk id="4" creationId="{8EC83047-8AE9-679F-B453-3CDCC98F8451}"/>
          </ac:cxnSpMkLst>
        </pc:cxnChg>
        <pc:cxnChg chg="add del mod">
          <ac:chgData name="FONG Chi Kit Ken" userId="233f042c-09e9-4a0c-9043-d675a582571a" providerId="ADAL" clId="{F504B177-414B-1C41-BF85-B0B049AC89F6}" dt="2022-10-16T06:35:33.213" v="762"/>
          <ac:cxnSpMkLst>
            <pc:docMk/>
            <pc:sldMk cId="3306183847" sldId="917"/>
            <ac:cxnSpMk id="7" creationId="{6F55D82F-1E27-41BA-639E-2B3A0771D299}"/>
          </ac:cxnSpMkLst>
        </pc:cxnChg>
        <pc:cxnChg chg="add del mod">
          <ac:chgData name="FONG Chi Kit Ken" userId="233f042c-09e9-4a0c-9043-d675a582571a" providerId="ADAL" clId="{F504B177-414B-1C41-BF85-B0B049AC89F6}" dt="2022-10-16T06:35:28.750" v="755"/>
          <ac:cxnSpMkLst>
            <pc:docMk/>
            <pc:sldMk cId="3306183847" sldId="917"/>
            <ac:cxnSpMk id="10" creationId="{2AFF4C35-77A5-AF98-DA0A-5ED987980D27}"/>
          </ac:cxnSpMkLst>
        </pc:cxnChg>
        <pc:cxnChg chg="add del mod">
          <ac:chgData name="FONG Chi Kit Ken" userId="233f042c-09e9-4a0c-9043-d675a582571a" providerId="ADAL" clId="{F504B177-414B-1C41-BF85-B0B049AC89F6}" dt="2022-10-16T06:35:58.889" v="796" actId="478"/>
          <ac:cxnSpMkLst>
            <pc:docMk/>
            <pc:sldMk cId="3306183847" sldId="917"/>
            <ac:cxnSpMk id="11" creationId="{BF51C72A-D71E-6652-F4D0-6DD258CE762C}"/>
          </ac:cxnSpMkLst>
        </pc:cxnChg>
        <pc:cxnChg chg="add del mod">
          <ac:chgData name="FONG Chi Kit Ken" userId="233f042c-09e9-4a0c-9043-d675a582571a" providerId="ADAL" clId="{F504B177-414B-1C41-BF85-B0B049AC89F6}" dt="2022-10-16T06:36:17.080" v="830" actId="21"/>
          <ac:cxnSpMkLst>
            <pc:docMk/>
            <pc:sldMk cId="3306183847" sldId="917"/>
            <ac:cxnSpMk id="14" creationId="{E07B5047-484E-14C9-76A6-611BE3531CE5}"/>
          </ac:cxnSpMkLst>
        </pc:cxnChg>
        <pc:cxnChg chg="add del mod">
          <ac:chgData name="FONG Chi Kit Ken" userId="233f042c-09e9-4a0c-9043-d675a582571a" providerId="ADAL" clId="{F504B177-414B-1C41-BF85-B0B049AC89F6}" dt="2022-10-16T06:36:20.597" v="833" actId="478"/>
          <ac:cxnSpMkLst>
            <pc:docMk/>
            <pc:sldMk cId="3306183847" sldId="917"/>
            <ac:cxnSpMk id="15" creationId="{925C9EEA-7416-DF39-6869-05324E1A8D69}"/>
          </ac:cxnSpMkLst>
        </pc:cxnChg>
        <pc:cxnChg chg="add del mod">
          <ac:chgData name="FONG Chi Kit Ken" userId="233f042c-09e9-4a0c-9043-d675a582571a" providerId="ADAL" clId="{F504B177-414B-1C41-BF85-B0B049AC89F6}" dt="2022-10-16T06:36:18.853" v="832"/>
          <ac:cxnSpMkLst>
            <pc:docMk/>
            <pc:sldMk cId="3306183847" sldId="917"/>
            <ac:cxnSpMk id="18" creationId="{0E5C2BA8-519F-6603-7F16-0C59CE6ADA66}"/>
          </ac:cxnSpMkLst>
        </pc:cxnChg>
        <pc:cxnChg chg="add mod">
          <ac:chgData name="FONG Chi Kit Ken" userId="233f042c-09e9-4a0c-9043-d675a582571a" providerId="ADAL" clId="{F504B177-414B-1C41-BF85-B0B049AC89F6}" dt="2022-10-16T06:36:20.760" v="834"/>
          <ac:cxnSpMkLst>
            <pc:docMk/>
            <pc:sldMk cId="3306183847" sldId="917"/>
            <ac:cxnSpMk id="21" creationId="{CAD7DAE9-A78D-2948-C12E-1D28802185BE}"/>
          </ac:cxnSpMkLst>
        </pc:cxnChg>
        <pc:cxnChg chg="add del mod">
          <ac:chgData name="FONG Chi Kit Ken" userId="233f042c-09e9-4a0c-9043-d675a582571a" providerId="ADAL" clId="{F504B177-414B-1C41-BF85-B0B049AC89F6}" dt="2022-10-16T06:35:57.061" v="795" actId="21"/>
          <ac:cxnSpMkLst>
            <pc:docMk/>
            <pc:sldMk cId="3306183847" sldId="917"/>
            <ac:cxnSpMk id="350" creationId="{00000000-0000-0000-0000-000000000000}"/>
          </ac:cxnSpMkLst>
        </pc:cxnChg>
      </pc:sldChg>
      <pc:sldChg chg="delSp modSp add mod">
        <pc:chgData name="FONG Chi Kit Ken" userId="233f042c-09e9-4a0c-9043-d675a582571a" providerId="ADAL" clId="{F504B177-414B-1C41-BF85-B0B049AC89F6}" dt="2022-10-16T06:43:43.744" v="969" actId="1076"/>
        <pc:sldMkLst>
          <pc:docMk/>
          <pc:sldMk cId="0" sldId="918"/>
        </pc:sldMkLst>
        <pc:spChg chg="del">
          <ac:chgData name="FONG Chi Kit Ken" userId="233f042c-09e9-4a0c-9043-d675a582571a" providerId="ADAL" clId="{F504B177-414B-1C41-BF85-B0B049AC89F6}" dt="2022-10-16T06:34:23.291" v="706" actId="478"/>
          <ac:spMkLst>
            <pc:docMk/>
            <pc:sldMk cId="0" sldId="918"/>
            <ac:spMk id="2" creationId="{45CD4933-8FFB-F063-BE4C-8707F337AC32}"/>
          </ac:spMkLst>
        </pc:spChg>
        <pc:spChg chg="mod">
          <ac:chgData name="FONG Chi Kit Ken" userId="233f042c-09e9-4a0c-9043-d675a582571a" providerId="ADAL" clId="{F504B177-414B-1C41-BF85-B0B049AC89F6}" dt="2022-10-16T06:43:43.744" v="969" actId="1076"/>
          <ac:spMkLst>
            <pc:docMk/>
            <pc:sldMk cId="0" sldId="918"/>
            <ac:spMk id="357" creationId="{00000000-0000-0000-0000-000000000000}"/>
          </ac:spMkLst>
        </pc:spChg>
      </pc:sldChg>
      <pc:sldChg chg="delSp modSp add mod">
        <pc:chgData name="FONG Chi Kit Ken" userId="233f042c-09e9-4a0c-9043-d675a582571a" providerId="ADAL" clId="{F504B177-414B-1C41-BF85-B0B049AC89F6}" dt="2022-10-16T06:37:15.587" v="873" actId="1036"/>
        <pc:sldMkLst>
          <pc:docMk/>
          <pc:sldMk cId="0" sldId="919"/>
        </pc:sldMkLst>
        <pc:spChg chg="del">
          <ac:chgData name="FONG Chi Kit Ken" userId="233f042c-09e9-4a0c-9043-d675a582571a" providerId="ADAL" clId="{F504B177-414B-1C41-BF85-B0B049AC89F6}" dt="2022-10-16T06:37:10.680" v="854" actId="478"/>
          <ac:spMkLst>
            <pc:docMk/>
            <pc:sldMk cId="0" sldId="919"/>
            <ac:spMk id="2" creationId="{74FC1EC4-1AD1-ABB3-0746-59A2BC383F98}"/>
          </ac:spMkLst>
        </pc:spChg>
        <pc:spChg chg="mod">
          <ac:chgData name="FONG Chi Kit Ken" userId="233f042c-09e9-4a0c-9043-d675a582571a" providerId="ADAL" clId="{F504B177-414B-1C41-BF85-B0B049AC89F6}" dt="2022-10-16T06:37:15.587" v="873" actId="1036"/>
          <ac:spMkLst>
            <pc:docMk/>
            <pc:sldMk cId="0" sldId="919"/>
            <ac:spMk id="5" creationId="{03921459-BD67-41EF-86D2-95353DF05705}"/>
          </ac:spMkLst>
        </pc:spChg>
        <pc:spChg chg="mod">
          <ac:chgData name="FONG Chi Kit Ken" userId="233f042c-09e9-4a0c-9043-d675a582571a" providerId="ADAL" clId="{F504B177-414B-1C41-BF85-B0B049AC89F6}" dt="2022-10-16T06:37:15.587" v="873" actId="1036"/>
          <ac:spMkLst>
            <pc:docMk/>
            <pc:sldMk cId="0" sldId="919"/>
            <ac:spMk id="365" creationId="{00000000-0000-0000-0000-000000000000}"/>
          </ac:spMkLst>
        </pc:spChg>
        <pc:spChg chg="mod">
          <ac:chgData name="FONG Chi Kit Ken" userId="233f042c-09e9-4a0c-9043-d675a582571a" providerId="ADAL" clId="{F504B177-414B-1C41-BF85-B0B049AC89F6}" dt="2022-10-16T06:37:15.587" v="873" actId="1036"/>
          <ac:spMkLst>
            <pc:docMk/>
            <pc:sldMk cId="0" sldId="919"/>
            <ac:spMk id="366" creationId="{00000000-0000-0000-0000-000000000000}"/>
          </ac:spMkLst>
        </pc:spChg>
      </pc:sldChg>
      <pc:sldChg chg="modSp add mod">
        <pc:chgData name="FONG Chi Kit Ken" userId="233f042c-09e9-4a0c-9043-d675a582571a" providerId="ADAL" clId="{F504B177-414B-1C41-BF85-B0B049AC89F6}" dt="2022-10-16T07:48:27.309" v="1477" actId="255"/>
        <pc:sldMkLst>
          <pc:docMk/>
          <pc:sldMk cId="3442610920" sldId="920"/>
        </pc:sldMkLst>
        <pc:spChg chg="mod">
          <ac:chgData name="FONG Chi Kit Ken" userId="233f042c-09e9-4a0c-9043-d675a582571a" providerId="ADAL" clId="{F504B177-414B-1C41-BF85-B0B049AC89F6}" dt="2022-10-16T06:38:21.201" v="889" actId="255"/>
          <ac:spMkLst>
            <pc:docMk/>
            <pc:sldMk cId="3442610920" sldId="920"/>
            <ac:spMk id="6" creationId="{2C8CE993-A7B2-4410-BBFF-A1D4C57930C8}"/>
          </ac:spMkLst>
        </pc:spChg>
        <pc:spChg chg="mod">
          <ac:chgData name="FONG Chi Kit Ken" userId="233f042c-09e9-4a0c-9043-d675a582571a" providerId="ADAL" clId="{F504B177-414B-1C41-BF85-B0B049AC89F6}" dt="2022-10-16T07:48:27.309" v="1477" actId="255"/>
          <ac:spMkLst>
            <pc:docMk/>
            <pc:sldMk cId="3442610920" sldId="920"/>
            <ac:spMk id="7" creationId="{E2E8383E-95C5-40E7-A3A3-6AEF495170AB}"/>
          </ac:spMkLst>
        </pc:spChg>
      </pc:sldChg>
      <pc:sldChg chg="delSp modSp add mod setBg delDesignElem chgLayout">
        <pc:chgData name="FONG Chi Kit Ken" userId="233f042c-09e9-4a0c-9043-d675a582571a" providerId="ADAL" clId="{F504B177-414B-1C41-BF85-B0B049AC89F6}" dt="2022-10-14T09:15:41.915" v="157" actId="1076"/>
        <pc:sldMkLst>
          <pc:docMk/>
          <pc:sldMk cId="2289197612" sldId="921"/>
        </pc:sldMkLst>
        <pc:spChg chg="mod ord">
          <ac:chgData name="FONG Chi Kit Ken" userId="233f042c-09e9-4a0c-9043-d675a582571a" providerId="ADAL" clId="{F504B177-414B-1C41-BF85-B0B049AC89F6}" dt="2022-10-14T09:11:31.625" v="80" actId="700"/>
          <ac:spMkLst>
            <pc:docMk/>
            <pc:sldMk cId="2289197612" sldId="921"/>
            <ac:spMk id="5" creationId="{256339E6-8439-436C-B067-8FAD9C06C5BA}"/>
          </ac:spMkLst>
        </pc:spChg>
        <pc:spChg chg="mod ord">
          <ac:chgData name="FONG Chi Kit Ken" userId="233f042c-09e9-4a0c-9043-d675a582571a" providerId="ADAL" clId="{F504B177-414B-1C41-BF85-B0B049AC89F6}" dt="2022-10-14T09:15:41.915" v="157" actId="1076"/>
          <ac:spMkLst>
            <pc:docMk/>
            <pc:sldMk cId="2289197612" sldId="921"/>
            <ac:spMk id="6" creationId="{C2882155-6FD9-4868-BCA5-02C8C26E1C36}"/>
          </ac:spMkLst>
        </pc:spChg>
        <pc:spChg chg="del">
          <ac:chgData name="FONG Chi Kit Ken" userId="233f042c-09e9-4a0c-9043-d675a582571a" providerId="ADAL" clId="{F504B177-414B-1C41-BF85-B0B049AC89F6}" dt="2022-10-14T09:08:24.156" v="15"/>
          <ac:spMkLst>
            <pc:docMk/>
            <pc:sldMk cId="2289197612" sldId="921"/>
            <ac:spMk id="15" creationId="{F6B7BFBD-C488-4B5B-ABE5-8256F3FFB048}"/>
          </ac:spMkLst>
        </pc:spChg>
        <pc:spChg chg="del">
          <ac:chgData name="FONG Chi Kit Ken" userId="233f042c-09e9-4a0c-9043-d675a582571a" providerId="ADAL" clId="{F504B177-414B-1C41-BF85-B0B049AC89F6}" dt="2022-10-14T09:08:24.156" v="15"/>
          <ac:spMkLst>
            <pc:docMk/>
            <pc:sldMk cId="2289197612" sldId="921"/>
            <ac:spMk id="17" creationId="{2BA7674F-A261-445A-AE3A-A0AA30620EC8}"/>
          </ac:spMkLst>
        </pc:spChg>
        <pc:spChg chg="del">
          <ac:chgData name="FONG Chi Kit Ken" userId="233f042c-09e9-4a0c-9043-d675a582571a" providerId="ADAL" clId="{F504B177-414B-1C41-BF85-B0B049AC89F6}" dt="2022-10-14T09:08:24.156" v="15"/>
          <ac:spMkLst>
            <pc:docMk/>
            <pc:sldMk cId="2289197612" sldId="921"/>
            <ac:spMk id="19" creationId="{BA53A58C-A067-4B87-B48C-CB90C1FA0FEE}"/>
          </ac:spMkLst>
        </pc:spChg>
        <pc:grpChg chg="del">
          <ac:chgData name="FONG Chi Kit Ken" userId="233f042c-09e9-4a0c-9043-d675a582571a" providerId="ADAL" clId="{F504B177-414B-1C41-BF85-B0B049AC89F6}" dt="2022-10-14T09:08:24.156" v="15"/>
          <ac:grpSpMkLst>
            <pc:docMk/>
            <pc:sldMk cId="2289197612" sldId="921"/>
            <ac:grpSpMk id="11" creationId="{8C89EA62-F38E-4285-A105-C5E1BD360093}"/>
          </ac:grpSpMkLst>
        </pc:grpChg>
      </pc:sldChg>
      <pc:sldChg chg="modSp add mod">
        <pc:chgData name="FONG Chi Kit Ken" userId="233f042c-09e9-4a0c-9043-d675a582571a" providerId="ADAL" clId="{F504B177-414B-1C41-BF85-B0B049AC89F6}" dt="2022-10-16T07:49:46.071" v="1500" actId="108"/>
        <pc:sldMkLst>
          <pc:docMk/>
          <pc:sldMk cId="967659258" sldId="922"/>
        </pc:sldMkLst>
        <pc:spChg chg="mod">
          <ac:chgData name="FONG Chi Kit Ken" userId="233f042c-09e9-4a0c-9043-d675a582571a" providerId="ADAL" clId="{F504B177-414B-1C41-BF85-B0B049AC89F6}" dt="2022-10-16T07:49:46.071" v="1500" actId="108"/>
          <ac:spMkLst>
            <pc:docMk/>
            <pc:sldMk cId="967659258" sldId="922"/>
            <ac:spMk id="6" creationId="{6F8DE702-9EE8-43DF-9D38-7E48C71F43D6}"/>
          </ac:spMkLst>
        </pc:spChg>
        <pc:spChg chg="mod">
          <ac:chgData name="FONG Chi Kit Ken" userId="233f042c-09e9-4a0c-9043-d675a582571a" providerId="ADAL" clId="{F504B177-414B-1C41-BF85-B0B049AC89F6}" dt="2022-10-16T06:38:41.470" v="893" actId="1076"/>
          <ac:spMkLst>
            <pc:docMk/>
            <pc:sldMk cId="967659258" sldId="922"/>
            <ac:spMk id="14" creationId="{23188766-E0D2-43B8-A896-74B422EC63B3}"/>
          </ac:spMkLst>
        </pc:spChg>
      </pc:sldChg>
      <pc:sldChg chg="modSp add mod">
        <pc:chgData name="FONG Chi Kit Ken" userId="233f042c-09e9-4a0c-9043-d675a582571a" providerId="ADAL" clId="{F504B177-414B-1C41-BF85-B0B049AC89F6}" dt="2022-10-16T07:49:59.254" v="1503" actId="207"/>
        <pc:sldMkLst>
          <pc:docMk/>
          <pc:sldMk cId="142558587" sldId="923"/>
        </pc:sldMkLst>
        <pc:spChg chg="mod">
          <ac:chgData name="FONG Chi Kit Ken" userId="233f042c-09e9-4a0c-9043-d675a582571a" providerId="ADAL" clId="{F504B177-414B-1C41-BF85-B0B049AC89F6}" dt="2022-10-16T06:38:58.067" v="897" actId="27636"/>
          <ac:spMkLst>
            <pc:docMk/>
            <pc:sldMk cId="142558587" sldId="923"/>
            <ac:spMk id="6" creationId="{2C8CE993-A7B2-4410-BBFF-A1D4C57930C8}"/>
          </ac:spMkLst>
        </pc:spChg>
        <pc:spChg chg="mod">
          <ac:chgData name="FONG Chi Kit Ken" userId="233f042c-09e9-4a0c-9043-d675a582571a" providerId="ADAL" clId="{F504B177-414B-1C41-BF85-B0B049AC89F6}" dt="2022-10-16T07:49:59.254" v="1503" actId="207"/>
          <ac:spMkLst>
            <pc:docMk/>
            <pc:sldMk cId="142558587" sldId="923"/>
            <ac:spMk id="7" creationId="{E2E8383E-95C5-40E7-A3A3-6AEF495170AB}"/>
          </ac:spMkLst>
        </pc:spChg>
      </pc:sldChg>
      <pc:sldChg chg="delSp modSp add mod setBg delDesignElem chgLayout">
        <pc:chgData name="FONG Chi Kit Ken" userId="233f042c-09e9-4a0c-9043-d675a582571a" providerId="ADAL" clId="{F504B177-414B-1C41-BF85-B0B049AC89F6}" dt="2022-10-14T09:15:57.476" v="160" actId="1076"/>
        <pc:sldMkLst>
          <pc:docMk/>
          <pc:sldMk cId="374170240" sldId="924"/>
        </pc:sldMkLst>
        <pc:spChg chg="mod ord">
          <ac:chgData name="FONG Chi Kit Ken" userId="233f042c-09e9-4a0c-9043-d675a582571a" providerId="ADAL" clId="{F504B177-414B-1C41-BF85-B0B049AC89F6}" dt="2022-10-14T09:11:28.357" v="79" actId="700"/>
          <ac:spMkLst>
            <pc:docMk/>
            <pc:sldMk cId="374170240" sldId="924"/>
            <ac:spMk id="5" creationId="{256339E6-8439-436C-B067-8FAD9C06C5BA}"/>
          </ac:spMkLst>
        </pc:spChg>
        <pc:spChg chg="mod ord">
          <ac:chgData name="FONG Chi Kit Ken" userId="233f042c-09e9-4a0c-9043-d675a582571a" providerId="ADAL" clId="{F504B177-414B-1C41-BF85-B0B049AC89F6}" dt="2022-10-14T09:15:57.476" v="160" actId="1076"/>
          <ac:spMkLst>
            <pc:docMk/>
            <pc:sldMk cId="374170240" sldId="924"/>
            <ac:spMk id="6" creationId="{C2882155-6FD9-4868-BCA5-02C8C26E1C36}"/>
          </ac:spMkLst>
        </pc:spChg>
        <pc:spChg chg="del">
          <ac:chgData name="FONG Chi Kit Ken" userId="233f042c-09e9-4a0c-9043-d675a582571a" providerId="ADAL" clId="{F504B177-414B-1C41-BF85-B0B049AC89F6}" dt="2022-10-14T09:08:24.156" v="15"/>
          <ac:spMkLst>
            <pc:docMk/>
            <pc:sldMk cId="374170240" sldId="924"/>
            <ac:spMk id="17" creationId="{F6B7BFBD-C488-4B5B-ABE5-8256F3FFB048}"/>
          </ac:spMkLst>
        </pc:spChg>
        <pc:spChg chg="del">
          <ac:chgData name="FONG Chi Kit Ken" userId="233f042c-09e9-4a0c-9043-d675a582571a" providerId="ADAL" clId="{F504B177-414B-1C41-BF85-B0B049AC89F6}" dt="2022-10-14T09:08:24.156" v="15"/>
          <ac:spMkLst>
            <pc:docMk/>
            <pc:sldMk cId="374170240" sldId="924"/>
            <ac:spMk id="19" creationId="{2BA7674F-A261-445A-AE3A-A0AA30620EC8}"/>
          </ac:spMkLst>
        </pc:spChg>
        <pc:spChg chg="del">
          <ac:chgData name="FONG Chi Kit Ken" userId="233f042c-09e9-4a0c-9043-d675a582571a" providerId="ADAL" clId="{F504B177-414B-1C41-BF85-B0B049AC89F6}" dt="2022-10-14T09:08:24.156" v="15"/>
          <ac:spMkLst>
            <pc:docMk/>
            <pc:sldMk cId="374170240" sldId="924"/>
            <ac:spMk id="21" creationId="{BA53A58C-A067-4B87-B48C-CB90C1FA0FEE}"/>
          </ac:spMkLst>
        </pc:spChg>
        <pc:grpChg chg="del">
          <ac:chgData name="FONG Chi Kit Ken" userId="233f042c-09e9-4a0c-9043-d675a582571a" providerId="ADAL" clId="{F504B177-414B-1C41-BF85-B0B049AC89F6}" dt="2022-10-14T09:08:24.156" v="15"/>
          <ac:grpSpMkLst>
            <pc:docMk/>
            <pc:sldMk cId="374170240" sldId="924"/>
            <ac:grpSpMk id="13" creationId="{8C89EA62-F38E-4285-A105-C5E1BD360093}"/>
          </ac:grpSpMkLst>
        </pc:grpChg>
      </pc:sldChg>
      <pc:sldChg chg="modSp add mod addAnim delAnim">
        <pc:chgData name="FONG Chi Kit Ken" userId="233f042c-09e9-4a0c-9043-d675a582571a" providerId="ADAL" clId="{F504B177-414B-1C41-BF85-B0B049AC89F6}" dt="2022-10-16T07:50:52.358" v="1524" actId="108"/>
        <pc:sldMkLst>
          <pc:docMk/>
          <pc:sldMk cId="2157332228" sldId="925"/>
        </pc:sldMkLst>
        <pc:spChg chg="mod">
          <ac:chgData name="FONG Chi Kit Ken" userId="233f042c-09e9-4a0c-9043-d675a582571a" providerId="ADAL" clId="{F504B177-414B-1C41-BF85-B0B049AC89F6}" dt="2022-10-16T07:50:52.358" v="1524" actId="108"/>
          <ac:spMkLst>
            <pc:docMk/>
            <pc:sldMk cId="2157332228" sldId="925"/>
            <ac:spMk id="6" creationId="{6642CEEA-39AD-4B53-9824-3C3C0866D92D}"/>
          </ac:spMkLst>
        </pc:spChg>
      </pc:sldChg>
      <pc:sldChg chg="modSp add mod">
        <pc:chgData name="FONG Chi Kit Ken" userId="233f042c-09e9-4a0c-9043-d675a582571a" providerId="ADAL" clId="{F504B177-414B-1C41-BF85-B0B049AC89F6}" dt="2022-10-16T07:51:36.770" v="1539" actId="108"/>
        <pc:sldMkLst>
          <pc:docMk/>
          <pc:sldMk cId="402088145" sldId="926"/>
        </pc:sldMkLst>
        <pc:spChg chg="mod">
          <ac:chgData name="FONG Chi Kit Ken" userId="233f042c-09e9-4a0c-9043-d675a582571a" providerId="ADAL" clId="{F504B177-414B-1C41-BF85-B0B049AC89F6}" dt="2022-10-16T07:51:36.770" v="1539" actId="108"/>
          <ac:spMkLst>
            <pc:docMk/>
            <pc:sldMk cId="402088145" sldId="926"/>
            <ac:spMk id="3" creationId="{E9BCD10A-97BF-4008-83F7-2270CE67D8FE}"/>
          </ac:spMkLst>
        </pc:spChg>
      </pc:sldChg>
      <pc:sldChg chg="modSp add mod">
        <pc:chgData name="FONG Chi Kit Ken" userId="233f042c-09e9-4a0c-9043-d675a582571a" providerId="ADAL" clId="{F504B177-414B-1C41-BF85-B0B049AC89F6}" dt="2022-10-16T06:42:39.856" v="945" actId="255"/>
        <pc:sldMkLst>
          <pc:docMk/>
          <pc:sldMk cId="3285231271" sldId="927"/>
        </pc:sldMkLst>
        <pc:spChg chg="mod">
          <ac:chgData name="FONG Chi Kit Ken" userId="233f042c-09e9-4a0c-9043-d675a582571a" providerId="ADAL" clId="{F504B177-414B-1C41-BF85-B0B049AC89F6}" dt="2022-10-16T06:42:39.856" v="945" actId="255"/>
          <ac:spMkLst>
            <pc:docMk/>
            <pc:sldMk cId="3285231271" sldId="927"/>
            <ac:spMk id="3" creationId="{A835EE56-447E-4475-BC42-9090BC643A02}"/>
          </ac:spMkLst>
        </pc:spChg>
      </pc:sldChg>
      <pc:sldChg chg="modSp add del mod">
        <pc:chgData name="FONG Chi Kit Ken" userId="233f042c-09e9-4a0c-9043-d675a582571a" providerId="ADAL" clId="{F504B177-414B-1C41-BF85-B0B049AC89F6}" dt="2022-10-16T06:42:53.131" v="946" actId="2696"/>
        <pc:sldMkLst>
          <pc:docMk/>
          <pc:sldMk cId="2973113534" sldId="928"/>
        </pc:sldMkLst>
        <pc:spChg chg="mod">
          <ac:chgData name="FONG Chi Kit Ken" userId="233f042c-09e9-4a0c-9043-d675a582571a" providerId="ADAL" clId="{F504B177-414B-1C41-BF85-B0B049AC89F6}" dt="2022-10-14T09:08:24.301" v="19" actId="27636"/>
          <ac:spMkLst>
            <pc:docMk/>
            <pc:sldMk cId="2973113534" sldId="928"/>
            <ac:spMk id="3" creationId="{2021E4EC-9AFC-4541-85F3-3FDE9200B19F}"/>
          </ac:spMkLst>
        </pc:spChg>
      </pc:sldChg>
      <pc:sldChg chg="modSp add mod ord">
        <pc:chgData name="FONG Chi Kit Ken" userId="233f042c-09e9-4a0c-9043-d675a582571a" providerId="ADAL" clId="{F504B177-414B-1C41-BF85-B0B049AC89F6}" dt="2022-10-14T09:09:56.748" v="61" actId="14100"/>
        <pc:sldMkLst>
          <pc:docMk/>
          <pc:sldMk cId="3775295760" sldId="929"/>
        </pc:sldMkLst>
        <pc:spChg chg="mod">
          <ac:chgData name="FONG Chi Kit Ken" userId="233f042c-09e9-4a0c-9043-d675a582571a" providerId="ADAL" clId="{F504B177-414B-1C41-BF85-B0B049AC89F6}" dt="2022-10-14T09:09:56.748" v="61" actId="14100"/>
          <ac:spMkLst>
            <pc:docMk/>
            <pc:sldMk cId="3775295760" sldId="929"/>
            <ac:spMk id="88" creationId="{00000000-0000-0000-0000-000000000000}"/>
          </ac:spMkLst>
        </pc:spChg>
      </pc:sldChg>
      <pc:sldChg chg="modSp add mod">
        <pc:chgData name="FONG Chi Kit Ken" userId="233f042c-09e9-4a0c-9043-d675a582571a" providerId="ADAL" clId="{F504B177-414B-1C41-BF85-B0B049AC89F6}" dt="2022-10-16T06:50:20.706" v="1010" actId="108"/>
        <pc:sldMkLst>
          <pc:docMk/>
          <pc:sldMk cId="3174457942" sldId="930"/>
        </pc:sldMkLst>
        <pc:spChg chg="mod">
          <ac:chgData name="FONG Chi Kit Ken" userId="233f042c-09e9-4a0c-9043-d675a582571a" providerId="ADAL" clId="{F504B177-414B-1C41-BF85-B0B049AC89F6}" dt="2022-10-16T06:49:27.029" v="990" actId="108"/>
          <ac:spMkLst>
            <pc:docMk/>
            <pc:sldMk cId="3174457942" sldId="930"/>
            <ac:spMk id="3" creationId="{2A03558B-2126-E64A-9BC7-64530FAFF5B8}"/>
          </ac:spMkLst>
        </pc:spChg>
        <pc:spChg chg="mod">
          <ac:chgData name="FONG Chi Kit Ken" userId="233f042c-09e9-4a0c-9043-d675a582571a" providerId="ADAL" clId="{F504B177-414B-1C41-BF85-B0B049AC89F6}" dt="2022-10-16T06:50:20.706" v="1010" actId="108"/>
          <ac:spMkLst>
            <pc:docMk/>
            <pc:sldMk cId="3174457942" sldId="930"/>
            <ac:spMk id="4" creationId="{C3F0C8ED-CF94-664B-8527-DF602ADDBEA4}"/>
          </ac:spMkLst>
        </pc:spChg>
      </pc:sldChg>
      <pc:sldChg chg="modSp add mod chgLayout">
        <pc:chgData name="FONG Chi Kit Ken" userId="233f042c-09e9-4a0c-9043-d675a582571a" providerId="ADAL" clId="{F504B177-414B-1C41-BF85-B0B049AC89F6}" dt="2022-10-16T06:52:10.830" v="1044" actId="108"/>
        <pc:sldMkLst>
          <pc:docMk/>
          <pc:sldMk cId="3241012264" sldId="931"/>
        </pc:sldMkLst>
        <pc:spChg chg="mod ord">
          <ac:chgData name="FONG Chi Kit Ken" userId="233f042c-09e9-4a0c-9043-d675a582571a" providerId="ADAL" clId="{F504B177-414B-1C41-BF85-B0B049AC89F6}" dt="2022-10-14T09:18:24.056" v="182" actId="700"/>
          <ac:spMkLst>
            <pc:docMk/>
            <pc:sldMk cId="3241012264" sldId="931"/>
            <ac:spMk id="2" creationId="{A82E875D-FB54-44C6-8E7D-F51A06C2280A}"/>
          </ac:spMkLst>
        </pc:spChg>
        <pc:spChg chg="mod ord">
          <ac:chgData name="FONG Chi Kit Ken" userId="233f042c-09e9-4a0c-9043-d675a582571a" providerId="ADAL" clId="{F504B177-414B-1C41-BF85-B0B049AC89F6}" dt="2022-10-16T06:51:44.472" v="1035" actId="108"/>
          <ac:spMkLst>
            <pc:docMk/>
            <pc:sldMk cId="3241012264" sldId="931"/>
            <ac:spMk id="3" creationId="{49038724-FAC5-4A6D-9D61-780192D11994}"/>
          </ac:spMkLst>
        </pc:spChg>
        <pc:spChg chg="mod ord">
          <ac:chgData name="FONG Chi Kit Ken" userId="233f042c-09e9-4a0c-9043-d675a582571a" providerId="ADAL" clId="{F504B177-414B-1C41-BF85-B0B049AC89F6}" dt="2022-10-14T09:18:24.056" v="182" actId="700"/>
          <ac:spMkLst>
            <pc:docMk/>
            <pc:sldMk cId="3241012264" sldId="931"/>
            <ac:spMk id="4" creationId="{D364732E-B407-48B7-B224-3581433F5B58}"/>
          </ac:spMkLst>
        </pc:spChg>
        <pc:spChg chg="mod ord">
          <ac:chgData name="FONG Chi Kit Ken" userId="233f042c-09e9-4a0c-9043-d675a582571a" providerId="ADAL" clId="{F504B177-414B-1C41-BF85-B0B049AC89F6}" dt="2022-10-16T06:52:10.830" v="1044" actId="108"/>
          <ac:spMkLst>
            <pc:docMk/>
            <pc:sldMk cId="3241012264" sldId="931"/>
            <ac:spMk id="8" creationId="{54556DFA-AF21-4DB6-A0FE-4E47DA1DD8F2}"/>
          </ac:spMkLst>
        </pc:spChg>
      </pc:sldChg>
      <pc:sldMasterChg chg="delSldLayout modSldLayout">
        <pc:chgData name="FONG Chi Kit Ken" userId="233f042c-09e9-4a0c-9043-d675a582571a" providerId="ADAL" clId="{F504B177-414B-1C41-BF85-B0B049AC89F6}" dt="2022-10-14T09:27:12.611" v="347" actId="12"/>
        <pc:sldMasterMkLst>
          <pc:docMk/>
          <pc:sldMasterMk cId="0" sldId="2147483658"/>
        </pc:sldMasterMkLst>
        <pc:sldLayoutChg chg="modSp">
          <pc:chgData name="FONG Chi Kit Ken" userId="233f042c-09e9-4a0c-9043-d675a582571a" providerId="ADAL" clId="{F504B177-414B-1C41-BF85-B0B049AC89F6}" dt="2022-10-14T09:27:12.611" v="347" actId="12"/>
          <pc:sldLayoutMkLst>
            <pc:docMk/>
            <pc:sldMasterMk cId="0" sldId="2147483658"/>
            <pc:sldLayoutMk cId="0" sldId="2147483651"/>
          </pc:sldLayoutMkLst>
          <pc:spChg chg="mod">
            <ac:chgData name="FONG Chi Kit Ken" userId="233f042c-09e9-4a0c-9043-d675a582571a" providerId="ADAL" clId="{F504B177-414B-1C41-BF85-B0B049AC89F6}" dt="2022-10-14T09:27:12.611" v="347" actId="12"/>
            <ac:spMkLst>
              <pc:docMk/>
              <pc:sldMasterMk cId="0" sldId="2147483658"/>
              <pc:sldLayoutMk cId="0" sldId="2147483651"/>
              <ac:spMk id="33" creationId="{00000000-0000-0000-0000-000000000000}"/>
            </ac:spMkLst>
          </pc:spChg>
        </pc:sldLayoutChg>
        <pc:sldLayoutChg chg="del">
          <pc:chgData name="FONG Chi Kit Ken" userId="233f042c-09e9-4a0c-9043-d675a582571a" providerId="ADAL" clId="{F504B177-414B-1C41-BF85-B0B049AC89F6}" dt="2022-10-14T09:11:16.898" v="77" actId="2696"/>
          <pc:sldLayoutMkLst>
            <pc:docMk/>
            <pc:sldMasterMk cId="0" sldId="2147483658"/>
            <pc:sldLayoutMk cId="2283650038" sldId="2147483667"/>
          </pc:sldLayoutMkLst>
        </pc:sldLayoutChg>
      </pc:sldMasterChg>
    </pc:docChg>
  </pc:docChgLst>
  <pc:docChgLst>
    <pc:chgData name="Chi Kit Ken FONG" userId="233f042c-09e9-4a0c-9043-d675a582571a" providerId="ADAL" clId="{49DAE980-2CE5-F649-87F8-4641A4A3A843}"/>
    <pc:docChg chg="undo custSel modSld">
      <pc:chgData name="Chi Kit Ken FONG" userId="233f042c-09e9-4a0c-9043-d675a582571a" providerId="ADAL" clId="{49DAE980-2CE5-F649-87F8-4641A4A3A843}" dt="2022-09-29T01:07:36.877" v="245" actId="404"/>
      <pc:docMkLst>
        <pc:docMk/>
      </pc:docMkLst>
      <pc:sldChg chg="modSp mod">
        <pc:chgData name="Chi Kit Ken FONG" userId="233f042c-09e9-4a0c-9043-d675a582571a" providerId="ADAL" clId="{49DAE980-2CE5-F649-87F8-4641A4A3A843}" dt="2022-09-29T00:50:43.387" v="12" actId="20577"/>
        <pc:sldMkLst>
          <pc:docMk/>
          <pc:sldMk cId="2967517604" sldId="701"/>
        </pc:sldMkLst>
        <pc:spChg chg="mod">
          <ac:chgData name="Chi Kit Ken FONG" userId="233f042c-09e9-4a0c-9043-d675a582571a" providerId="ADAL" clId="{49DAE980-2CE5-F649-87F8-4641A4A3A843}" dt="2022-09-29T00:50:43.387" v="12" actId="20577"/>
          <ac:spMkLst>
            <pc:docMk/>
            <pc:sldMk cId="2967517604" sldId="701"/>
            <ac:spMk id="6" creationId="{C2882155-6FD9-4868-BCA5-02C8C26E1C36}"/>
          </ac:spMkLst>
        </pc:spChg>
      </pc:sldChg>
      <pc:sldChg chg="modSp mod">
        <pc:chgData name="Chi Kit Ken FONG" userId="233f042c-09e9-4a0c-9043-d675a582571a" providerId="ADAL" clId="{49DAE980-2CE5-F649-87F8-4641A4A3A843}" dt="2022-09-29T00:54:09.518" v="46" actId="108"/>
        <pc:sldMkLst>
          <pc:docMk/>
          <pc:sldMk cId="3103246507" sldId="770"/>
        </pc:sldMkLst>
        <pc:spChg chg="mod">
          <ac:chgData name="Chi Kit Ken FONG" userId="233f042c-09e9-4a0c-9043-d675a582571a" providerId="ADAL" clId="{49DAE980-2CE5-F649-87F8-4641A4A3A843}" dt="2022-09-29T00:54:09.518" v="46" actId="108"/>
          <ac:spMkLst>
            <pc:docMk/>
            <pc:sldMk cId="3103246507" sldId="770"/>
            <ac:spMk id="8" creationId="{9AD339FB-3526-B34F-9F15-895BA5B5567D}"/>
          </ac:spMkLst>
        </pc:spChg>
      </pc:sldChg>
      <pc:sldChg chg="modSp mod">
        <pc:chgData name="Chi Kit Ken FONG" userId="233f042c-09e9-4a0c-9043-d675a582571a" providerId="ADAL" clId="{49DAE980-2CE5-F649-87F8-4641A4A3A843}" dt="2022-09-29T01:01:30.718" v="150" actId="108"/>
        <pc:sldMkLst>
          <pc:docMk/>
          <pc:sldMk cId="702329529" sldId="789"/>
        </pc:sldMkLst>
        <pc:spChg chg="mod">
          <ac:chgData name="Chi Kit Ken FONG" userId="233f042c-09e9-4a0c-9043-d675a582571a" providerId="ADAL" clId="{49DAE980-2CE5-F649-87F8-4641A4A3A843}" dt="2022-09-29T01:01:30.718" v="150" actId="108"/>
          <ac:spMkLst>
            <pc:docMk/>
            <pc:sldMk cId="702329529" sldId="789"/>
            <ac:spMk id="3" creationId="{93AB10EC-CBAE-4DBA-825F-C1D085AE76D3}"/>
          </ac:spMkLst>
        </pc:spChg>
      </pc:sldChg>
      <pc:sldChg chg="modSp mod">
        <pc:chgData name="Chi Kit Ken FONG" userId="233f042c-09e9-4a0c-9043-d675a582571a" providerId="ADAL" clId="{49DAE980-2CE5-F649-87F8-4641A4A3A843}" dt="2022-09-29T00:50:09.121" v="3" actId="207"/>
        <pc:sldMkLst>
          <pc:docMk/>
          <pc:sldMk cId="3158816433" sldId="792"/>
        </pc:sldMkLst>
        <pc:spChg chg="mod">
          <ac:chgData name="Chi Kit Ken FONG" userId="233f042c-09e9-4a0c-9043-d675a582571a" providerId="ADAL" clId="{49DAE980-2CE5-F649-87F8-4641A4A3A843}" dt="2022-09-29T00:50:09.121" v="3" actId="207"/>
          <ac:spMkLst>
            <pc:docMk/>
            <pc:sldMk cId="3158816433" sldId="792"/>
            <ac:spMk id="7" creationId="{8F99E5DB-BC77-CA4D-8AD2-50017A65F021}"/>
          </ac:spMkLst>
        </pc:spChg>
      </pc:sldChg>
      <pc:sldChg chg="modSp mod">
        <pc:chgData name="Chi Kit Ken FONG" userId="233f042c-09e9-4a0c-9043-d675a582571a" providerId="ADAL" clId="{49DAE980-2CE5-F649-87F8-4641A4A3A843}" dt="2022-09-29T01:03:46.377" v="194" actId="108"/>
        <pc:sldMkLst>
          <pc:docMk/>
          <pc:sldMk cId="4067330660" sldId="793"/>
        </pc:sldMkLst>
        <pc:spChg chg="mod">
          <ac:chgData name="Chi Kit Ken FONG" userId="233f042c-09e9-4a0c-9043-d675a582571a" providerId="ADAL" clId="{49DAE980-2CE5-F649-87F8-4641A4A3A843}" dt="2022-09-29T01:03:46.377" v="194" actId="108"/>
          <ac:spMkLst>
            <pc:docMk/>
            <pc:sldMk cId="4067330660" sldId="793"/>
            <ac:spMk id="4" creationId="{C3F0C8ED-CF94-664B-8527-DF602ADDBEA4}"/>
          </ac:spMkLst>
        </pc:spChg>
      </pc:sldChg>
      <pc:sldChg chg="modSp mod">
        <pc:chgData name="Chi Kit Ken FONG" userId="233f042c-09e9-4a0c-9043-d675a582571a" providerId="ADAL" clId="{49DAE980-2CE5-F649-87F8-4641A4A3A843}" dt="2022-09-29T00:55:12.521" v="69" actId="108"/>
        <pc:sldMkLst>
          <pc:docMk/>
          <pc:sldMk cId="2890168378" sldId="794"/>
        </pc:sldMkLst>
        <pc:spChg chg="mod">
          <ac:chgData name="Chi Kit Ken FONG" userId="233f042c-09e9-4a0c-9043-d675a582571a" providerId="ADAL" clId="{49DAE980-2CE5-F649-87F8-4641A4A3A843}" dt="2022-09-29T00:55:12.521" v="69" actId="108"/>
          <ac:spMkLst>
            <pc:docMk/>
            <pc:sldMk cId="2890168378" sldId="794"/>
            <ac:spMk id="3" creationId="{E8717C6B-8776-B049-9C5B-DC9EF721CBD7}"/>
          </ac:spMkLst>
        </pc:spChg>
      </pc:sldChg>
      <pc:sldChg chg="modSp">
        <pc:chgData name="Chi Kit Ken FONG" userId="233f042c-09e9-4a0c-9043-d675a582571a" providerId="ADAL" clId="{49DAE980-2CE5-F649-87F8-4641A4A3A843}" dt="2022-09-29T00:55:28.212" v="70" actId="108"/>
        <pc:sldMkLst>
          <pc:docMk/>
          <pc:sldMk cId="1398505274" sldId="798"/>
        </pc:sldMkLst>
        <pc:spChg chg="mod">
          <ac:chgData name="Chi Kit Ken FONG" userId="233f042c-09e9-4a0c-9043-d675a582571a" providerId="ADAL" clId="{49DAE980-2CE5-F649-87F8-4641A4A3A843}" dt="2022-09-29T00:55:28.212" v="70" actId="108"/>
          <ac:spMkLst>
            <pc:docMk/>
            <pc:sldMk cId="1398505274" sldId="798"/>
            <ac:spMk id="12" creationId="{AF032A10-7420-47B2-B60F-867D8453940D}"/>
          </ac:spMkLst>
        </pc:spChg>
      </pc:sldChg>
      <pc:sldChg chg="modSp">
        <pc:chgData name="Chi Kit Ken FONG" userId="233f042c-09e9-4a0c-9043-d675a582571a" providerId="ADAL" clId="{49DAE980-2CE5-F649-87F8-4641A4A3A843}" dt="2022-09-29T00:55:44.512" v="73" actId="108"/>
        <pc:sldMkLst>
          <pc:docMk/>
          <pc:sldMk cId="1799863458" sldId="799"/>
        </pc:sldMkLst>
        <pc:spChg chg="mod">
          <ac:chgData name="Chi Kit Ken FONG" userId="233f042c-09e9-4a0c-9043-d675a582571a" providerId="ADAL" clId="{49DAE980-2CE5-F649-87F8-4641A4A3A843}" dt="2022-09-29T00:55:44.512" v="73" actId="108"/>
          <ac:spMkLst>
            <pc:docMk/>
            <pc:sldMk cId="1799863458" sldId="799"/>
            <ac:spMk id="3" creationId="{C6596DFC-38E7-469D-92F8-BDCC58BAEACE}"/>
          </ac:spMkLst>
        </pc:spChg>
      </pc:sldChg>
      <pc:sldChg chg="modSp">
        <pc:chgData name="Chi Kit Ken FONG" userId="233f042c-09e9-4a0c-9043-d675a582571a" providerId="ADAL" clId="{49DAE980-2CE5-F649-87F8-4641A4A3A843}" dt="2022-09-29T00:56:02.517" v="76" actId="108"/>
        <pc:sldMkLst>
          <pc:docMk/>
          <pc:sldMk cId="3965860184" sldId="800"/>
        </pc:sldMkLst>
        <pc:spChg chg="mod">
          <ac:chgData name="Chi Kit Ken FONG" userId="233f042c-09e9-4a0c-9043-d675a582571a" providerId="ADAL" clId="{49DAE980-2CE5-F649-87F8-4641A4A3A843}" dt="2022-09-29T00:56:02.517" v="76" actId="108"/>
          <ac:spMkLst>
            <pc:docMk/>
            <pc:sldMk cId="3965860184" sldId="800"/>
            <ac:spMk id="3" creationId="{DFF0795E-4838-431B-A0D1-99789BC63D98}"/>
          </ac:spMkLst>
        </pc:spChg>
      </pc:sldChg>
      <pc:sldChg chg="modSp mod">
        <pc:chgData name="Chi Kit Ken FONG" userId="233f042c-09e9-4a0c-9043-d675a582571a" providerId="ADAL" clId="{49DAE980-2CE5-F649-87F8-4641A4A3A843}" dt="2022-09-29T00:57:10.216" v="92" actId="20577"/>
        <pc:sldMkLst>
          <pc:docMk/>
          <pc:sldMk cId="369759335" sldId="802"/>
        </pc:sldMkLst>
        <pc:spChg chg="mod">
          <ac:chgData name="Chi Kit Ken FONG" userId="233f042c-09e9-4a0c-9043-d675a582571a" providerId="ADAL" clId="{49DAE980-2CE5-F649-87F8-4641A4A3A843}" dt="2022-09-29T00:57:10.216" v="92" actId="20577"/>
          <ac:spMkLst>
            <pc:docMk/>
            <pc:sldMk cId="369759335" sldId="802"/>
            <ac:spMk id="4" creationId="{A376FFAC-205F-47F2-B71A-31C20BE9CA2C}"/>
          </ac:spMkLst>
        </pc:spChg>
      </pc:sldChg>
      <pc:sldChg chg="modSp mod">
        <pc:chgData name="Chi Kit Ken FONG" userId="233f042c-09e9-4a0c-9043-d675a582571a" providerId="ADAL" clId="{49DAE980-2CE5-F649-87F8-4641A4A3A843}" dt="2022-09-29T01:01:17.430" v="143" actId="108"/>
        <pc:sldMkLst>
          <pc:docMk/>
          <pc:sldMk cId="3458305783" sldId="803"/>
        </pc:sldMkLst>
        <pc:spChg chg="mod">
          <ac:chgData name="Chi Kit Ken FONG" userId="233f042c-09e9-4a0c-9043-d675a582571a" providerId="ADAL" clId="{49DAE980-2CE5-F649-87F8-4641A4A3A843}" dt="2022-09-29T01:01:17.430" v="143" actId="108"/>
          <ac:spMkLst>
            <pc:docMk/>
            <pc:sldMk cId="3458305783" sldId="803"/>
            <ac:spMk id="3" creationId="{93AB10EC-CBAE-4DBA-825F-C1D085AE76D3}"/>
          </ac:spMkLst>
        </pc:spChg>
      </pc:sldChg>
      <pc:sldChg chg="modSp mod">
        <pc:chgData name="Chi Kit Ken FONG" userId="233f042c-09e9-4a0c-9043-d675a582571a" providerId="ADAL" clId="{49DAE980-2CE5-F649-87F8-4641A4A3A843}" dt="2022-09-29T01:02:23.565" v="168" actId="108"/>
        <pc:sldMkLst>
          <pc:docMk/>
          <pc:sldMk cId="173687099" sldId="804"/>
        </pc:sldMkLst>
        <pc:spChg chg="mod">
          <ac:chgData name="Chi Kit Ken FONG" userId="233f042c-09e9-4a0c-9043-d675a582571a" providerId="ADAL" clId="{49DAE980-2CE5-F649-87F8-4641A4A3A843}" dt="2022-09-29T01:02:23.565" v="168" actId="108"/>
          <ac:spMkLst>
            <pc:docMk/>
            <pc:sldMk cId="173687099" sldId="804"/>
            <ac:spMk id="3" creationId="{A4C9576B-639C-494C-9134-864B470AECBC}"/>
          </ac:spMkLst>
        </pc:spChg>
      </pc:sldChg>
      <pc:sldChg chg="modSp mod">
        <pc:chgData name="Chi Kit Ken FONG" userId="233f042c-09e9-4a0c-9043-d675a582571a" providerId="ADAL" clId="{49DAE980-2CE5-F649-87F8-4641A4A3A843}" dt="2022-09-29T01:03:03.413" v="178" actId="108"/>
        <pc:sldMkLst>
          <pc:docMk/>
          <pc:sldMk cId="2317588853" sldId="805"/>
        </pc:sldMkLst>
        <pc:spChg chg="mod">
          <ac:chgData name="Chi Kit Ken FONG" userId="233f042c-09e9-4a0c-9043-d675a582571a" providerId="ADAL" clId="{49DAE980-2CE5-F649-87F8-4641A4A3A843}" dt="2022-09-29T01:03:03.413" v="178" actId="108"/>
          <ac:spMkLst>
            <pc:docMk/>
            <pc:sldMk cId="2317588853" sldId="805"/>
            <ac:spMk id="3" creationId="{248EE028-A92E-4EF4-9C32-1864A9E74633}"/>
          </ac:spMkLst>
        </pc:spChg>
      </pc:sldChg>
      <pc:sldChg chg="modSp mod">
        <pc:chgData name="Chi Kit Ken FONG" userId="233f042c-09e9-4a0c-9043-d675a582571a" providerId="ADAL" clId="{49DAE980-2CE5-F649-87F8-4641A4A3A843}" dt="2022-09-29T01:07:00.716" v="235" actId="207"/>
        <pc:sldMkLst>
          <pc:docMk/>
          <pc:sldMk cId="2982679186" sldId="808"/>
        </pc:sldMkLst>
        <pc:spChg chg="mod">
          <ac:chgData name="Chi Kit Ken FONG" userId="233f042c-09e9-4a0c-9043-d675a582571a" providerId="ADAL" clId="{49DAE980-2CE5-F649-87F8-4641A4A3A843}" dt="2022-09-29T01:07:00.716" v="235" actId="207"/>
          <ac:spMkLst>
            <pc:docMk/>
            <pc:sldMk cId="2982679186" sldId="808"/>
            <ac:spMk id="3" creationId="{CA93A3C5-1636-0642-8890-73737210F13A}"/>
          </ac:spMkLst>
        </pc:spChg>
      </pc:sldChg>
      <pc:sldChg chg="modSp">
        <pc:chgData name="Chi Kit Ken FONG" userId="233f042c-09e9-4a0c-9043-d675a582571a" providerId="ADAL" clId="{49DAE980-2CE5-F649-87F8-4641A4A3A843}" dt="2022-09-29T00:52:20.060" v="23" actId="207"/>
        <pc:sldMkLst>
          <pc:docMk/>
          <pc:sldMk cId="3719497196" sldId="812"/>
        </pc:sldMkLst>
        <pc:spChg chg="mod">
          <ac:chgData name="Chi Kit Ken FONG" userId="233f042c-09e9-4a0c-9043-d675a582571a" providerId="ADAL" clId="{49DAE980-2CE5-F649-87F8-4641A4A3A843}" dt="2022-09-29T00:52:20.060" v="23" actId="207"/>
          <ac:spMkLst>
            <pc:docMk/>
            <pc:sldMk cId="3719497196" sldId="812"/>
            <ac:spMk id="3" creationId="{847D2C4F-B74E-462A-9F9B-75DDC0AF0695}"/>
          </ac:spMkLst>
        </pc:spChg>
      </pc:sldChg>
      <pc:sldChg chg="modSp mod">
        <pc:chgData name="Chi Kit Ken FONG" userId="233f042c-09e9-4a0c-9043-d675a582571a" providerId="ADAL" clId="{49DAE980-2CE5-F649-87F8-4641A4A3A843}" dt="2022-09-29T00:52:27.062" v="24" actId="207"/>
        <pc:sldMkLst>
          <pc:docMk/>
          <pc:sldMk cId="384430653" sldId="814"/>
        </pc:sldMkLst>
        <pc:spChg chg="mod">
          <ac:chgData name="Chi Kit Ken FONG" userId="233f042c-09e9-4a0c-9043-d675a582571a" providerId="ADAL" clId="{49DAE980-2CE5-F649-87F8-4641A4A3A843}" dt="2022-09-29T00:52:27.062" v="24" actId="207"/>
          <ac:spMkLst>
            <pc:docMk/>
            <pc:sldMk cId="384430653" sldId="814"/>
            <ac:spMk id="23" creationId="{33007C80-0846-4BC1-8E90-898D80D3F087}"/>
          </ac:spMkLst>
        </pc:spChg>
      </pc:sldChg>
      <pc:sldChg chg="modSp">
        <pc:chgData name="Chi Kit Ken FONG" userId="233f042c-09e9-4a0c-9043-d675a582571a" providerId="ADAL" clId="{49DAE980-2CE5-F649-87F8-4641A4A3A843}" dt="2022-09-29T00:50:54.248" v="13" actId="207"/>
        <pc:sldMkLst>
          <pc:docMk/>
          <pc:sldMk cId="1267966454" sldId="815"/>
        </pc:sldMkLst>
        <pc:spChg chg="mod">
          <ac:chgData name="Chi Kit Ken FONG" userId="233f042c-09e9-4a0c-9043-d675a582571a" providerId="ADAL" clId="{49DAE980-2CE5-F649-87F8-4641A4A3A843}" dt="2022-09-29T00:50:54.248" v="13" actId="207"/>
          <ac:spMkLst>
            <pc:docMk/>
            <pc:sldMk cId="1267966454" sldId="815"/>
            <ac:spMk id="12" creationId="{AF032A10-7420-47B2-B60F-867D8453940D}"/>
          </ac:spMkLst>
        </pc:spChg>
      </pc:sldChg>
      <pc:sldChg chg="modSp">
        <pc:chgData name="Chi Kit Ken FONG" userId="233f042c-09e9-4a0c-9043-d675a582571a" providerId="ADAL" clId="{49DAE980-2CE5-F649-87F8-4641A4A3A843}" dt="2022-09-29T00:56:48.411" v="88" actId="108"/>
        <pc:sldMkLst>
          <pc:docMk/>
          <pc:sldMk cId="395800653" sldId="816"/>
        </pc:sldMkLst>
        <pc:spChg chg="mod">
          <ac:chgData name="Chi Kit Ken FONG" userId="233f042c-09e9-4a0c-9043-d675a582571a" providerId="ADAL" clId="{49DAE980-2CE5-F649-87F8-4641A4A3A843}" dt="2022-09-29T00:56:48.411" v="88" actId="108"/>
          <ac:spMkLst>
            <pc:docMk/>
            <pc:sldMk cId="395800653" sldId="816"/>
            <ac:spMk id="6" creationId="{A5D241CB-143D-46E3-BE1C-A75715CEBDC9}"/>
          </ac:spMkLst>
        </pc:spChg>
      </pc:sldChg>
      <pc:sldChg chg="modSp mod">
        <pc:chgData name="Chi Kit Ken FONG" userId="233f042c-09e9-4a0c-9043-d675a582571a" providerId="ADAL" clId="{49DAE980-2CE5-F649-87F8-4641A4A3A843}" dt="2022-09-29T00:50:23.116" v="5" actId="207"/>
        <pc:sldMkLst>
          <pc:docMk/>
          <pc:sldMk cId="618113455" sldId="819"/>
        </pc:sldMkLst>
        <pc:spChg chg="mod">
          <ac:chgData name="Chi Kit Ken FONG" userId="233f042c-09e9-4a0c-9043-d675a582571a" providerId="ADAL" clId="{49DAE980-2CE5-F649-87F8-4641A4A3A843}" dt="2022-09-29T00:50:23.116" v="5" actId="207"/>
          <ac:spMkLst>
            <pc:docMk/>
            <pc:sldMk cId="618113455" sldId="819"/>
            <ac:spMk id="11" creationId="{5AD311B7-1F93-4E95-BDE1-E364953D2944}"/>
          </ac:spMkLst>
        </pc:spChg>
      </pc:sldChg>
      <pc:sldChg chg="modSp">
        <pc:chgData name="Chi Kit Ken FONG" userId="233f042c-09e9-4a0c-9043-d675a582571a" providerId="ADAL" clId="{49DAE980-2CE5-F649-87F8-4641A4A3A843}" dt="2022-09-29T00:51:10.491" v="14" actId="207"/>
        <pc:sldMkLst>
          <pc:docMk/>
          <pc:sldMk cId="282308800" sldId="820"/>
        </pc:sldMkLst>
        <pc:spChg chg="mod">
          <ac:chgData name="Chi Kit Ken FONG" userId="233f042c-09e9-4a0c-9043-d675a582571a" providerId="ADAL" clId="{49DAE980-2CE5-F649-87F8-4641A4A3A843}" dt="2022-09-29T00:51:10.491" v="14" actId="207"/>
          <ac:spMkLst>
            <pc:docMk/>
            <pc:sldMk cId="282308800" sldId="820"/>
            <ac:spMk id="12" creationId="{AF032A10-7420-47B2-B60F-867D8453940D}"/>
          </ac:spMkLst>
        </pc:spChg>
      </pc:sldChg>
      <pc:sldChg chg="modSp mod">
        <pc:chgData name="Chi Kit Ken FONG" userId="233f042c-09e9-4a0c-9043-d675a582571a" providerId="ADAL" clId="{49DAE980-2CE5-F649-87F8-4641A4A3A843}" dt="2022-09-29T00:52:42.768" v="26" actId="207"/>
        <pc:sldMkLst>
          <pc:docMk/>
          <pc:sldMk cId="3135281733" sldId="822"/>
        </pc:sldMkLst>
        <pc:spChg chg="mod">
          <ac:chgData name="Chi Kit Ken FONG" userId="233f042c-09e9-4a0c-9043-d675a582571a" providerId="ADAL" clId="{49DAE980-2CE5-F649-87F8-4641A4A3A843}" dt="2022-09-29T00:52:42.768" v="26" actId="207"/>
          <ac:spMkLst>
            <pc:docMk/>
            <pc:sldMk cId="3135281733" sldId="822"/>
            <ac:spMk id="3" creationId="{2A03558B-2126-E64A-9BC7-64530FAFF5B8}"/>
          </ac:spMkLst>
        </pc:spChg>
      </pc:sldChg>
      <pc:sldChg chg="modSp mod">
        <pc:chgData name="Chi Kit Ken FONG" userId="233f042c-09e9-4a0c-9043-d675a582571a" providerId="ADAL" clId="{49DAE980-2CE5-F649-87F8-4641A4A3A843}" dt="2022-09-29T00:53:14.267" v="29" actId="207"/>
        <pc:sldMkLst>
          <pc:docMk/>
          <pc:sldMk cId="2161538090" sldId="827"/>
        </pc:sldMkLst>
        <pc:spChg chg="mod">
          <ac:chgData name="Chi Kit Ken FONG" userId="233f042c-09e9-4a0c-9043-d675a582571a" providerId="ADAL" clId="{49DAE980-2CE5-F649-87F8-4641A4A3A843}" dt="2022-09-29T00:53:14.267" v="29" actId="207"/>
          <ac:spMkLst>
            <pc:docMk/>
            <pc:sldMk cId="2161538090" sldId="827"/>
            <ac:spMk id="3" creationId="{5002841E-F0B7-46DA-AA82-64CE894A3332}"/>
          </ac:spMkLst>
        </pc:spChg>
      </pc:sldChg>
      <pc:sldChg chg="modSp mod">
        <pc:chgData name="Chi Kit Ken FONG" userId="233f042c-09e9-4a0c-9043-d675a582571a" providerId="ADAL" clId="{49DAE980-2CE5-F649-87F8-4641A4A3A843}" dt="2022-09-29T00:53:40.816" v="36" actId="207"/>
        <pc:sldMkLst>
          <pc:docMk/>
          <pc:sldMk cId="202140954" sldId="828"/>
        </pc:sldMkLst>
        <pc:spChg chg="mod">
          <ac:chgData name="Chi Kit Ken FONG" userId="233f042c-09e9-4a0c-9043-d675a582571a" providerId="ADAL" clId="{49DAE980-2CE5-F649-87F8-4641A4A3A843}" dt="2022-09-29T00:53:40.816" v="36" actId="207"/>
          <ac:spMkLst>
            <pc:docMk/>
            <pc:sldMk cId="202140954" sldId="828"/>
            <ac:spMk id="3" creationId="{D7AD3BA4-5301-4FD1-8EE5-2929A077705F}"/>
          </ac:spMkLst>
        </pc:spChg>
      </pc:sldChg>
      <pc:sldChg chg="modSp mod">
        <pc:chgData name="Chi Kit Ken FONG" userId="233f042c-09e9-4a0c-9043-d675a582571a" providerId="ADAL" clId="{49DAE980-2CE5-F649-87F8-4641A4A3A843}" dt="2022-09-29T00:54:29.578" v="52" actId="108"/>
        <pc:sldMkLst>
          <pc:docMk/>
          <pc:sldMk cId="3391085116" sldId="829"/>
        </pc:sldMkLst>
        <pc:spChg chg="mod">
          <ac:chgData name="Chi Kit Ken FONG" userId="233f042c-09e9-4a0c-9043-d675a582571a" providerId="ADAL" clId="{49DAE980-2CE5-F649-87F8-4641A4A3A843}" dt="2022-09-29T00:54:29.578" v="52" actId="108"/>
          <ac:spMkLst>
            <pc:docMk/>
            <pc:sldMk cId="3391085116" sldId="829"/>
            <ac:spMk id="5" creationId="{2C1E6D99-C8A2-C74E-844F-10CDD07C31C7}"/>
          </ac:spMkLst>
        </pc:spChg>
      </pc:sldChg>
      <pc:sldChg chg="modSp mod">
        <pc:chgData name="Chi Kit Ken FONG" userId="233f042c-09e9-4a0c-9043-d675a582571a" providerId="ADAL" clId="{49DAE980-2CE5-F649-87F8-4641A4A3A843}" dt="2022-09-29T00:54:54.715" v="60" actId="108"/>
        <pc:sldMkLst>
          <pc:docMk/>
          <pc:sldMk cId="2384229857" sldId="830"/>
        </pc:sldMkLst>
        <pc:spChg chg="mod">
          <ac:chgData name="Chi Kit Ken FONG" userId="233f042c-09e9-4a0c-9043-d675a582571a" providerId="ADAL" clId="{49DAE980-2CE5-F649-87F8-4641A4A3A843}" dt="2022-09-29T00:54:54.715" v="60" actId="108"/>
          <ac:spMkLst>
            <pc:docMk/>
            <pc:sldMk cId="2384229857" sldId="830"/>
            <ac:spMk id="5" creationId="{2C1E6D99-C8A2-C74E-844F-10CDD07C31C7}"/>
          </ac:spMkLst>
        </pc:spChg>
      </pc:sldChg>
      <pc:sldChg chg="modSp mod">
        <pc:chgData name="Chi Kit Ken FONG" userId="233f042c-09e9-4a0c-9043-d675a582571a" providerId="ADAL" clId="{49DAE980-2CE5-F649-87F8-4641A4A3A843}" dt="2022-09-29T00:56:21.340" v="82" actId="108"/>
        <pc:sldMkLst>
          <pc:docMk/>
          <pc:sldMk cId="1067977672" sldId="832"/>
        </pc:sldMkLst>
        <pc:spChg chg="mod">
          <ac:chgData name="Chi Kit Ken FONG" userId="233f042c-09e9-4a0c-9043-d675a582571a" providerId="ADAL" clId="{49DAE980-2CE5-F649-87F8-4641A4A3A843}" dt="2022-09-29T00:56:21.340" v="82" actId="108"/>
          <ac:spMkLst>
            <pc:docMk/>
            <pc:sldMk cId="1067977672" sldId="832"/>
            <ac:spMk id="3" creationId="{2A03558B-2126-E64A-9BC7-64530FAFF5B8}"/>
          </ac:spMkLst>
        </pc:spChg>
      </pc:sldChg>
      <pc:sldChg chg="modSp">
        <pc:chgData name="Chi Kit Ken FONG" userId="233f042c-09e9-4a0c-9043-d675a582571a" providerId="ADAL" clId="{49DAE980-2CE5-F649-87F8-4641A4A3A843}" dt="2022-09-29T00:58:12.218" v="101" actId="108"/>
        <pc:sldMkLst>
          <pc:docMk/>
          <pc:sldMk cId="3675736107" sldId="835"/>
        </pc:sldMkLst>
        <pc:spChg chg="mod">
          <ac:chgData name="Chi Kit Ken FONG" userId="233f042c-09e9-4a0c-9043-d675a582571a" providerId="ADAL" clId="{49DAE980-2CE5-F649-87F8-4641A4A3A843}" dt="2022-09-29T00:58:12.218" v="101" actId="108"/>
          <ac:spMkLst>
            <pc:docMk/>
            <pc:sldMk cId="3675736107" sldId="835"/>
            <ac:spMk id="3" creationId="{3B23E225-AE94-914E-B8B2-A74BDCB53780}"/>
          </ac:spMkLst>
        </pc:spChg>
      </pc:sldChg>
      <pc:sldChg chg="modSp">
        <pc:chgData name="Chi Kit Ken FONG" userId="233f042c-09e9-4a0c-9043-d675a582571a" providerId="ADAL" clId="{49DAE980-2CE5-F649-87F8-4641A4A3A843}" dt="2022-09-29T00:58:50.663" v="108" actId="108"/>
        <pc:sldMkLst>
          <pc:docMk/>
          <pc:sldMk cId="2435545688" sldId="836"/>
        </pc:sldMkLst>
        <pc:spChg chg="mod">
          <ac:chgData name="Chi Kit Ken FONG" userId="233f042c-09e9-4a0c-9043-d675a582571a" providerId="ADAL" clId="{49DAE980-2CE5-F649-87F8-4641A4A3A843}" dt="2022-09-29T00:58:50.663" v="108" actId="108"/>
          <ac:spMkLst>
            <pc:docMk/>
            <pc:sldMk cId="2435545688" sldId="836"/>
            <ac:spMk id="3" creationId="{3B23E225-AE94-914E-B8B2-A74BDCB53780}"/>
          </ac:spMkLst>
        </pc:spChg>
      </pc:sldChg>
      <pc:sldChg chg="modSp">
        <pc:chgData name="Chi Kit Ken FONG" userId="233f042c-09e9-4a0c-9043-d675a582571a" providerId="ADAL" clId="{49DAE980-2CE5-F649-87F8-4641A4A3A843}" dt="2022-09-29T00:59:22.665" v="117" actId="108"/>
        <pc:sldMkLst>
          <pc:docMk/>
          <pc:sldMk cId="2374943632" sldId="837"/>
        </pc:sldMkLst>
        <pc:spChg chg="mod">
          <ac:chgData name="Chi Kit Ken FONG" userId="233f042c-09e9-4a0c-9043-d675a582571a" providerId="ADAL" clId="{49DAE980-2CE5-F649-87F8-4641A4A3A843}" dt="2022-09-29T00:59:22.665" v="117" actId="108"/>
          <ac:spMkLst>
            <pc:docMk/>
            <pc:sldMk cId="2374943632" sldId="837"/>
            <ac:spMk id="4" creationId="{718D0263-09E3-4775-9BBE-103D570D36A5}"/>
          </ac:spMkLst>
        </pc:spChg>
      </pc:sldChg>
      <pc:sldChg chg="modSp mod">
        <pc:chgData name="Chi Kit Ken FONG" userId="233f042c-09e9-4a0c-9043-d675a582571a" providerId="ADAL" clId="{49DAE980-2CE5-F649-87F8-4641A4A3A843}" dt="2022-09-29T00:59:50.710" v="122" actId="108"/>
        <pc:sldMkLst>
          <pc:docMk/>
          <pc:sldMk cId="1393378152" sldId="838"/>
        </pc:sldMkLst>
        <pc:spChg chg="mod">
          <ac:chgData name="Chi Kit Ken FONG" userId="233f042c-09e9-4a0c-9043-d675a582571a" providerId="ADAL" clId="{49DAE980-2CE5-F649-87F8-4641A4A3A843}" dt="2022-09-29T00:59:50.710" v="122" actId="108"/>
          <ac:spMkLst>
            <pc:docMk/>
            <pc:sldMk cId="1393378152" sldId="838"/>
            <ac:spMk id="3" creationId="{342C74E6-EFDB-489B-8FDA-247540717183}"/>
          </ac:spMkLst>
        </pc:spChg>
      </pc:sldChg>
      <pc:sldChg chg="modSp mod">
        <pc:chgData name="Chi Kit Ken FONG" userId="233f042c-09e9-4a0c-9043-d675a582571a" providerId="ADAL" clId="{49DAE980-2CE5-F649-87F8-4641A4A3A843}" dt="2022-09-29T01:00:04.020" v="126" actId="108"/>
        <pc:sldMkLst>
          <pc:docMk/>
          <pc:sldMk cId="4034728749" sldId="839"/>
        </pc:sldMkLst>
        <pc:spChg chg="mod">
          <ac:chgData name="Chi Kit Ken FONG" userId="233f042c-09e9-4a0c-9043-d675a582571a" providerId="ADAL" clId="{49DAE980-2CE5-F649-87F8-4641A4A3A843}" dt="2022-09-29T01:00:04.020" v="126" actId="108"/>
          <ac:spMkLst>
            <pc:docMk/>
            <pc:sldMk cId="4034728749" sldId="839"/>
            <ac:spMk id="3" creationId="{D3DA9F03-3AF3-4BA7-9A1F-16F1FF252E8E}"/>
          </ac:spMkLst>
        </pc:spChg>
      </pc:sldChg>
      <pc:sldChg chg="modSp mod">
        <pc:chgData name="Chi Kit Ken FONG" userId="233f042c-09e9-4a0c-9043-d675a582571a" providerId="ADAL" clId="{49DAE980-2CE5-F649-87F8-4641A4A3A843}" dt="2022-09-29T01:00:33.014" v="135" actId="108"/>
        <pc:sldMkLst>
          <pc:docMk/>
          <pc:sldMk cId="1516491018" sldId="840"/>
        </pc:sldMkLst>
        <pc:spChg chg="mod">
          <ac:chgData name="Chi Kit Ken FONG" userId="233f042c-09e9-4a0c-9043-d675a582571a" providerId="ADAL" clId="{49DAE980-2CE5-F649-87F8-4641A4A3A843}" dt="2022-09-29T01:00:33.014" v="135" actId="108"/>
          <ac:spMkLst>
            <pc:docMk/>
            <pc:sldMk cId="1516491018" sldId="840"/>
            <ac:spMk id="3" creationId="{137F57E0-BAA0-491A-8123-71FAE2196B04}"/>
          </ac:spMkLst>
        </pc:spChg>
      </pc:sldChg>
      <pc:sldChg chg="modSp mod">
        <pc:chgData name="Chi Kit Ken FONG" userId="233f042c-09e9-4a0c-9043-d675a582571a" providerId="ADAL" clId="{49DAE980-2CE5-F649-87F8-4641A4A3A843}" dt="2022-09-29T01:00:59.866" v="139" actId="108"/>
        <pc:sldMkLst>
          <pc:docMk/>
          <pc:sldMk cId="1633683548" sldId="842"/>
        </pc:sldMkLst>
        <pc:spChg chg="mod">
          <ac:chgData name="Chi Kit Ken FONG" userId="233f042c-09e9-4a0c-9043-d675a582571a" providerId="ADAL" clId="{49DAE980-2CE5-F649-87F8-4641A4A3A843}" dt="2022-09-29T01:00:59.866" v="139" actId="108"/>
          <ac:spMkLst>
            <pc:docMk/>
            <pc:sldMk cId="1633683548" sldId="842"/>
            <ac:spMk id="3" creationId="{85FEC789-739A-4490-8789-1396B58D1A83}"/>
          </ac:spMkLst>
        </pc:spChg>
      </pc:sldChg>
      <pc:sldChg chg="modSp mod">
        <pc:chgData name="Chi Kit Ken FONG" userId="233f042c-09e9-4a0c-9043-d675a582571a" providerId="ADAL" clId="{49DAE980-2CE5-F649-87F8-4641A4A3A843}" dt="2022-09-29T01:01:50.863" v="155" actId="108"/>
        <pc:sldMkLst>
          <pc:docMk/>
          <pc:sldMk cId="316805805" sldId="843"/>
        </pc:sldMkLst>
        <pc:spChg chg="mod">
          <ac:chgData name="Chi Kit Ken FONG" userId="233f042c-09e9-4a0c-9043-d675a582571a" providerId="ADAL" clId="{49DAE980-2CE5-F649-87F8-4641A4A3A843}" dt="2022-09-29T01:01:50.863" v="155" actId="108"/>
          <ac:spMkLst>
            <pc:docMk/>
            <pc:sldMk cId="316805805" sldId="843"/>
            <ac:spMk id="3" creationId="{9AFCB35A-57C1-451C-A2A6-E01198C3E087}"/>
          </ac:spMkLst>
        </pc:spChg>
      </pc:sldChg>
      <pc:sldChg chg="modSp mod">
        <pc:chgData name="Chi Kit Ken FONG" userId="233f042c-09e9-4a0c-9043-d675a582571a" providerId="ADAL" clId="{49DAE980-2CE5-F649-87F8-4641A4A3A843}" dt="2022-09-29T01:04:04.368" v="197" actId="108"/>
        <pc:sldMkLst>
          <pc:docMk/>
          <pc:sldMk cId="3362836460" sldId="845"/>
        </pc:sldMkLst>
        <pc:spChg chg="mod">
          <ac:chgData name="Chi Kit Ken FONG" userId="233f042c-09e9-4a0c-9043-d675a582571a" providerId="ADAL" clId="{49DAE980-2CE5-F649-87F8-4641A4A3A843}" dt="2022-09-29T01:04:04.368" v="197" actId="108"/>
          <ac:spMkLst>
            <pc:docMk/>
            <pc:sldMk cId="3362836460" sldId="845"/>
            <ac:spMk id="3" creationId="{0C099D96-5ADA-42C4-B8DE-21BFD76DB5CF}"/>
          </ac:spMkLst>
        </pc:spChg>
      </pc:sldChg>
      <pc:sldChg chg="modSp mod">
        <pc:chgData name="Chi Kit Ken FONG" userId="233f042c-09e9-4a0c-9043-d675a582571a" providerId="ADAL" clId="{49DAE980-2CE5-F649-87F8-4641A4A3A843}" dt="2022-09-29T01:04:09.714" v="199" actId="108"/>
        <pc:sldMkLst>
          <pc:docMk/>
          <pc:sldMk cId="2046692209" sldId="846"/>
        </pc:sldMkLst>
        <pc:spChg chg="mod">
          <ac:chgData name="Chi Kit Ken FONG" userId="233f042c-09e9-4a0c-9043-d675a582571a" providerId="ADAL" clId="{49DAE980-2CE5-F649-87F8-4641A4A3A843}" dt="2022-09-29T01:04:09.714" v="199" actId="108"/>
          <ac:spMkLst>
            <pc:docMk/>
            <pc:sldMk cId="2046692209" sldId="846"/>
            <ac:spMk id="3" creationId="{0C099D96-5ADA-42C4-B8DE-21BFD76DB5CF}"/>
          </ac:spMkLst>
        </pc:spChg>
      </pc:sldChg>
      <pc:sldChg chg="modSp mod">
        <pc:chgData name="Chi Kit Ken FONG" userId="233f042c-09e9-4a0c-9043-d675a582571a" providerId="ADAL" clId="{49DAE980-2CE5-F649-87F8-4641A4A3A843}" dt="2022-09-29T01:05:28.968" v="211" actId="108"/>
        <pc:sldMkLst>
          <pc:docMk/>
          <pc:sldMk cId="2918531290" sldId="847"/>
        </pc:sldMkLst>
        <pc:spChg chg="mod">
          <ac:chgData name="Chi Kit Ken FONG" userId="233f042c-09e9-4a0c-9043-d675a582571a" providerId="ADAL" clId="{49DAE980-2CE5-F649-87F8-4641A4A3A843}" dt="2022-09-29T01:05:28.968" v="211" actId="108"/>
          <ac:spMkLst>
            <pc:docMk/>
            <pc:sldMk cId="2918531290" sldId="847"/>
            <ac:spMk id="3" creationId="{0C099D96-5ADA-42C4-B8DE-21BFD76DB5CF}"/>
          </ac:spMkLst>
        </pc:spChg>
      </pc:sldChg>
      <pc:sldChg chg="modSp mod">
        <pc:chgData name="Chi Kit Ken FONG" userId="233f042c-09e9-4a0c-9043-d675a582571a" providerId="ADAL" clId="{49DAE980-2CE5-F649-87F8-4641A4A3A843}" dt="2022-09-29T01:05:46.016" v="216" actId="108"/>
        <pc:sldMkLst>
          <pc:docMk/>
          <pc:sldMk cId="2737421081" sldId="848"/>
        </pc:sldMkLst>
        <pc:spChg chg="mod">
          <ac:chgData name="Chi Kit Ken FONG" userId="233f042c-09e9-4a0c-9043-d675a582571a" providerId="ADAL" clId="{49DAE980-2CE5-F649-87F8-4641A4A3A843}" dt="2022-09-29T01:05:46.016" v="216" actId="108"/>
          <ac:spMkLst>
            <pc:docMk/>
            <pc:sldMk cId="2737421081" sldId="848"/>
            <ac:spMk id="3" creationId="{9323442B-DED5-4E47-BF0A-F781FA6B1EB5}"/>
          </ac:spMkLst>
        </pc:spChg>
      </pc:sldChg>
      <pc:sldChg chg="modSp mod">
        <pc:chgData name="Chi Kit Ken FONG" userId="233f042c-09e9-4a0c-9043-d675a582571a" providerId="ADAL" clId="{49DAE980-2CE5-F649-87F8-4641A4A3A843}" dt="2022-09-29T01:06:06.077" v="227" actId="108"/>
        <pc:sldMkLst>
          <pc:docMk/>
          <pc:sldMk cId="2067788052" sldId="849"/>
        </pc:sldMkLst>
        <pc:spChg chg="mod">
          <ac:chgData name="Chi Kit Ken FONG" userId="233f042c-09e9-4a0c-9043-d675a582571a" providerId="ADAL" clId="{49DAE980-2CE5-F649-87F8-4641A4A3A843}" dt="2022-09-29T01:06:06.077" v="227" actId="108"/>
          <ac:spMkLst>
            <pc:docMk/>
            <pc:sldMk cId="2067788052" sldId="849"/>
            <ac:spMk id="4" creationId="{C3F0C8ED-CF94-664B-8527-DF602ADDBEA4}"/>
          </ac:spMkLst>
        </pc:spChg>
      </pc:sldChg>
      <pc:sldChg chg="modSp mod">
        <pc:chgData name="Chi Kit Ken FONG" userId="233f042c-09e9-4a0c-9043-d675a582571a" providerId="ADAL" clId="{49DAE980-2CE5-F649-87F8-4641A4A3A843}" dt="2022-09-29T01:07:36.877" v="245" actId="404"/>
        <pc:sldMkLst>
          <pc:docMk/>
          <pc:sldMk cId="950286422" sldId="850"/>
        </pc:sldMkLst>
        <pc:spChg chg="mod">
          <ac:chgData name="Chi Kit Ken FONG" userId="233f042c-09e9-4a0c-9043-d675a582571a" providerId="ADAL" clId="{49DAE980-2CE5-F649-87F8-4641A4A3A843}" dt="2022-09-29T01:07:36.877" v="245" actId="404"/>
          <ac:spMkLst>
            <pc:docMk/>
            <pc:sldMk cId="950286422" sldId="850"/>
            <ac:spMk id="3" creationId="{2A03558B-2126-E64A-9BC7-64530FAFF5B8}"/>
          </ac:spMkLst>
        </pc:spChg>
      </pc:sldChg>
    </pc:docChg>
  </pc:docChgLst>
  <pc:docChgLst>
    <pc:chgData name="FONG Chi Kit Ken" userId="233f042c-09e9-4a0c-9043-d675a582571a" providerId="ADAL" clId="{EFBF7915-60FF-0D4E-9073-25DF0F662AC3}"/>
    <pc:docChg chg="custSel modSld">
      <pc:chgData name="FONG Chi Kit Ken" userId="233f042c-09e9-4a0c-9043-d675a582571a" providerId="ADAL" clId="{EFBF7915-60FF-0D4E-9073-25DF0F662AC3}" dt="2022-10-23T10:18:03.981" v="9" actId="20577"/>
      <pc:docMkLst>
        <pc:docMk/>
      </pc:docMkLst>
      <pc:sldChg chg="modSp mod">
        <pc:chgData name="FONG Chi Kit Ken" userId="233f042c-09e9-4a0c-9043-d675a582571a" providerId="ADAL" clId="{EFBF7915-60FF-0D4E-9073-25DF0F662AC3}" dt="2022-10-23T10:18:03.981" v="9" actId="20577"/>
        <pc:sldMkLst>
          <pc:docMk/>
          <pc:sldMk cId="2420457074" sldId="948"/>
        </pc:sldMkLst>
        <pc:spChg chg="mod">
          <ac:chgData name="FONG Chi Kit Ken" userId="233f042c-09e9-4a0c-9043-d675a582571a" providerId="ADAL" clId="{EFBF7915-60FF-0D4E-9073-25DF0F662AC3}" dt="2022-10-23T10:18:03.981" v="9" actId="20577"/>
          <ac:spMkLst>
            <pc:docMk/>
            <pc:sldMk cId="2420457074" sldId="948"/>
            <ac:spMk id="8" creationId="{294C0B5E-A1FF-4A25-B049-E8311FD4D4D4}"/>
          </ac:spMkLst>
        </pc:spChg>
      </pc:sldChg>
    </pc:docChg>
  </pc:docChgLst>
  <pc:docChgLst>
    <pc:chgData name="Chi Kit Ken FONG" userId="233f042c-09e9-4a0c-9043-d675a582571a" providerId="ADAL" clId="{75822AB3-4B35-324C-9B75-EDDCA8FC3F32}"/>
    <pc:docChg chg="undo redo custSel addSld delSld modSld">
      <pc:chgData name="Chi Kit Ken FONG" userId="233f042c-09e9-4a0c-9043-d675a582571a" providerId="ADAL" clId="{75822AB3-4B35-324C-9B75-EDDCA8FC3F32}" dt="2022-09-06T08:31:04.211" v="663" actId="20577"/>
      <pc:docMkLst>
        <pc:docMk/>
      </pc:docMkLst>
      <pc:sldChg chg="modSp mod">
        <pc:chgData name="Chi Kit Ken FONG" userId="233f042c-09e9-4a0c-9043-d675a582571a" providerId="ADAL" clId="{75822AB3-4B35-324C-9B75-EDDCA8FC3F32}" dt="2022-09-06T07:31:53.417" v="1" actId="20577"/>
        <pc:sldMkLst>
          <pc:docMk/>
          <pc:sldMk cId="0" sldId="256"/>
        </pc:sldMkLst>
        <pc:spChg chg="mod">
          <ac:chgData name="Chi Kit Ken FONG" userId="233f042c-09e9-4a0c-9043-d675a582571a" providerId="ADAL" clId="{75822AB3-4B35-324C-9B75-EDDCA8FC3F32}" dt="2022-09-06T07:31:53.417" v="1" actId="20577"/>
          <ac:spMkLst>
            <pc:docMk/>
            <pc:sldMk cId="0" sldId="256"/>
            <ac:spMk id="88" creationId="{00000000-0000-0000-0000-000000000000}"/>
          </ac:spMkLst>
        </pc:spChg>
      </pc:sldChg>
      <pc:sldChg chg="del">
        <pc:chgData name="Chi Kit Ken FONG" userId="233f042c-09e9-4a0c-9043-d675a582571a" providerId="ADAL" clId="{75822AB3-4B35-324C-9B75-EDDCA8FC3F32}" dt="2022-09-06T08:13:13.314" v="485" actId="2696"/>
        <pc:sldMkLst>
          <pc:docMk/>
          <pc:sldMk cId="2268826655" sldId="258"/>
        </pc:sldMkLst>
      </pc:sldChg>
      <pc:sldChg chg="addSp delSp modSp add mod modClrScheme chgLayout">
        <pc:chgData name="Chi Kit Ken FONG" userId="233f042c-09e9-4a0c-9043-d675a582571a" providerId="ADAL" clId="{75822AB3-4B35-324C-9B75-EDDCA8FC3F32}" dt="2022-09-06T07:54:11.310" v="274" actId="692"/>
        <pc:sldMkLst>
          <pc:docMk/>
          <pc:sldMk cId="0" sldId="264"/>
        </pc:sldMkLst>
        <pc:spChg chg="add del mod ord">
          <ac:chgData name="Chi Kit Ken FONG" userId="233f042c-09e9-4a0c-9043-d675a582571a" providerId="ADAL" clId="{75822AB3-4B35-324C-9B75-EDDCA8FC3F32}" dt="2022-09-06T07:52:49.305" v="267" actId="478"/>
          <ac:spMkLst>
            <pc:docMk/>
            <pc:sldMk cId="0" sldId="264"/>
            <ac:spMk id="3" creationId="{09389283-3AD6-DB6B-51F1-FA7957822160}"/>
          </ac:spMkLst>
        </pc:spChg>
        <pc:spChg chg="add del mod ord">
          <ac:chgData name="Chi Kit Ken FONG" userId="233f042c-09e9-4a0c-9043-d675a582571a" providerId="ADAL" clId="{75822AB3-4B35-324C-9B75-EDDCA8FC3F32}" dt="2022-09-06T07:53:01.856" v="268" actId="478"/>
          <ac:spMkLst>
            <pc:docMk/>
            <pc:sldMk cId="0" sldId="264"/>
            <ac:spMk id="4" creationId="{8EA94591-71C2-5CCE-F7E3-C2D59192F4A2}"/>
          </ac:spMkLst>
        </pc:spChg>
        <pc:cxnChg chg="mod">
          <ac:chgData name="Chi Kit Ken FONG" userId="233f042c-09e9-4a0c-9043-d675a582571a" providerId="ADAL" clId="{75822AB3-4B35-324C-9B75-EDDCA8FC3F32}" dt="2022-09-06T07:54:11.310" v="274" actId="692"/>
          <ac:cxnSpMkLst>
            <pc:docMk/>
            <pc:sldMk cId="0" sldId="264"/>
            <ac:cxnSpMk id="326" creationId="{00000000-0000-0000-0000-000000000000}"/>
          </ac:cxnSpMkLst>
        </pc:cxnChg>
        <pc:cxnChg chg="mod">
          <ac:chgData name="Chi Kit Ken FONG" userId="233f042c-09e9-4a0c-9043-d675a582571a" providerId="ADAL" clId="{75822AB3-4B35-324C-9B75-EDDCA8FC3F32}" dt="2022-09-06T07:54:11.310" v="274" actId="692"/>
          <ac:cxnSpMkLst>
            <pc:docMk/>
            <pc:sldMk cId="0" sldId="264"/>
            <ac:cxnSpMk id="327" creationId="{00000000-0000-0000-0000-000000000000}"/>
          </ac:cxnSpMkLst>
        </pc:cxnChg>
      </pc:sldChg>
      <pc:sldChg chg="del">
        <pc:chgData name="Chi Kit Ken FONG" userId="233f042c-09e9-4a0c-9043-d675a582571a" providerId="ADAL" clId="{75822AB3-4B35-324C-9B75-EDDCA8FC3F32}" dt="2022-09-06T08:13:13.314" v="485" actId="2696"/>
        <pc:sldMkLst>
          <pc:docMk/>
          <pc:sldMk cId="2215134919" sldId="266"/>
        </pc:sldMkLst>
      </pc:sldChg>
      <pc:sldChg chg="del">
        <pc:chgData name="Chi Kit Ken FONG" userId="233f042c-09e9-4a0c-9043-d675a582571a" providerId="ADAL" clId="{75822AB3-4B35-324C-9B75-EDDCA8FC3F32}" dt="2022-09-06T08:13:13.314" v="485" actId="2696"/>
        <pc:sldMkLst>
          <pc:docMk/>
          <pc:sldMk cId="1702840850" sldId="269"/>
        </pc:sldMkLst>
      </pc:sldChg>
      <pc:sldChg chg="addSp delSp modSp add mod modClrScheme chgLayout">
        <pc:chgData name="Chi Kit Ken FONG" userId="233f042c-09e9-4a0c-9043-d675a582571a" providerId="ADAL" clId="{75822AB3-4B35-324C-9B75-EDDCA8FC3F32}" dt="2022-09-06T08:00:27.864" v="350" actId="1076"/>
        <pc:sldMkLst>
          <pc:docMk/>
          <pc:sldMk cId="927206997" sldId="270"/>
        </pc:sldMkLst>
        <pc:spChg chg="add del mod ord">
          <ac:chgData name="Chi Kit Ken FONG" userId="233f042c-09e9-4a0c-9043-d675a582571a" providerId="ADAL" clId="{75822AB3-4B35-324C-9B75-EDDCA8FC3F32}" dt="2022-09-06T07:59:39.265" v="333" actId="478"/>
          <ac:spMkLst>
            <pc:docMk/>
            <pc:sldMk cId="927206997" sldId="270"/>
            <ac:spMk id="2" creationId="{F93B7729-EB9B-5E06-5BAE-D2C752865AC0}"/>
          </ac:spMkLst>
        </pc:spChg>
        <pc:spChg chg="add del mod ord">
          <ac:chgData name="Chi Kit Ken FONG" userId="233f042c-09e9-4a0c-9043-d675a582571a" providerId="ADAL" clId="{75822AB3-4B35-324C-9B75-EDDCA8FC3F32}" dt="2022-09-06T07:59:44.656" v="336" actId="478"/>
          <ac:spMkLst>
            <pc:docMk/>
            <pc:sldMk cId="927206997" sldId="270"/>
            <ac:spMk id="3" creationId="{A9CAB94D-F29C-56C1-75D9-300914305DB4}"/>
          </ac:spMkLst>
        </pc:spChg>
        <pc:spChg chg="add del">
          <ac:chgData name="Chi Kit Ken FONG" userId="233f042c-09e9-4a0c-9043-d675a582571a" providerId="ADAL" clId="{75822AB3-4B35-324C-9B75-EDDCA8FC3F32}" dt="2022-09-06T07:59:42.076" v="335" actId="478"/>
          <ac:spMkLst>
            <pc:docMk/>
            <pc:sldMk cId="927206997" sldId="270"/>
            <ac:spMk id="405" creationId="{00000000-0000-0000-0000-000000000000}"/>
          </ac:spMkLst>
        </pc:spChg>
        <pc:cxnChg chg="mod">
          <ac:chgData name="Chi Kit Ken FONG" userId="233f042c-09e9-4a0c-9043-d675a582571a" providerId="ADAL" clId="{75822AB3-4B35-324C-9B75-EDDCA8FC3F32}" dt="2022-09-06T07:59:58.903" v="338" actId="14100"/>
          <ac:cxnSpMkLst>
            <pc:docMk/>
            <pc:sldMk cId="927206997" sldId="270"/>
            <ac:cxnSpMk id="23" creationId="{E71D9CCD-6284-475C-B287-932AC862450B}"/>
          </ac:cxnSpMkLst>
        </pc:cxnChg>
        <pc:cxnChg chg="mod">
          <ac:chgData name="Chi Kit Ken FONG" userId="233f042c-09e9-4a0c-9043-d675a582571a" providerId="ADAL" clId="{75822AB3-4B35-324C-9B75-EDDCA8FC3F32}" dt="2022-09-06T08:00:06.002" v="340" actId="14100"/>
          <ac:cxnSpMkLst>
            <pc:docMk/>
            <pc:sldMk cId="927206997" sldId="270"/>
            <ac:cxnSpMk id="398" creationId="{00000000-0000-0000-0000-000000000000}"/>
          </ac:cxnSpMkLst>
        </pc:cxnChg>
        <pc:cxnChg chg="mod">
          <ac:chgData name="Chi Kit Ken FONG" userId="233f042c-09e9-4a0c-9043-d675a582571a" providerId="ADAL" clId="{75822AB3-4B35-324C-9B75-EDDCA8FC3F32}" dt="2022-09-06T08:00:12.301" v="342" actId="14100"/>
          <ac:cxnSpMkLst>
            <pc:docMk/>
            <pc:sldMk cId="927206997" sldId="270"/>
            <ac:cxnSpMk id="400" creationId="{00000000-0000-0000-0000-000000000000}"/>
          </ac:cxnSpMkLst>
        </pc:cxnChg>
        <pc:cxnChg chg="mod">
          <ac:chgData name="Chi Kit Ken FONG" userId="233f042c-09e9-4a0c-9043-d675a582571a" providerId="ADAL" clId="{75822AB3-4B35-324C-9B75-EDDCA8FC3F32}" dt="2022-09-06T08:00:24.007" v="349" actId="1035"/>
          <ac:cxnSpMkLst>
            <pc:docMk/>
            <pc:sldMk cId="927206997" sldId="270"/>
            <ac:cxnSpMk id="402" creationId="{00000000-0000-0000-0000-000000000000}"/>
          </ac:cxnSpMkLst>
        </pc:cxnChg>
        <pc:cxnChg chg="mod">
          <ac:chgData name="Chi Kit Ken FONG" userId="233f042c-09e9-4a0c-9043-d675a582571a" providerId="ADAL" clId="{75822AB3-4B35-324C-9B75-EDDCA8FC3F32}" dt="2022-09-06T08:00:27.864" v="350" actId="1076"/>
          <ac:cxnSpMkLst>
            <pc:docMk/>
            <pc:sldMk cId="927206997" sldId="270"/>
            <ac:cxnSpMk id="404" creationId="{00000000-0000-0000-0000-000000000000}"/>
          </ac:cxnSpMkLst>
        </pc:cxnChg>
      </pc:sldChg>
      <pc:sldChg chg="del">
        <pc:chgData name="Chi Kit Ken FONG" userId="233f042c-09e9-4a0c-9043-d675a582571a" providerId="ADAL" clId="{75822AB3-4B35-324C-9B75-EDDCA8FC3F32}" dt="2022-09-06T08:13:13.314" v="485" actId="2696"/>
        <pc:sldMkLst>
          <pc:docMk/>
          <pc:sldMk cId="2747873998" sldId="271"/>
        </pc:sldMkLst>
      </pc:sldChg>
      <pc:sldChg chg="del">
        <pc:chgData name="Chi Kit Ken FONG" userId="233f042c-09e9-4a0c-9043-d675a582571a" providerId="ADAL" clId="{75822AB3-4B35-324C-9B75-EDDCA8FC3F32}" dt="2022-09-06T08:13:13.314" v="485" actId="2696"/>
        <pc:sldMkLst>
          <pc:docMk/>
          <pc:sldMk cId="1086419127" sldId="272"/>
        </pc:sldMkLst>
      </pc:sldChg>
      <pc:sldChg chg="del">
        <pc:chgData name="Chi Kit Ken FONG" userId="233f042c-09e9-4a0c-9043-d675a582571a" providerId="ADAL" clId="{75822AB3-4B35-324C-9B75-EDDCA8FC3F32}" dt="2022-09-06T08:13:13.314" v="485" actId="2696"/>
        <pc:sldMkLst>
          <pc:docMk/>
          <pc:sldMk cId="2054075578" sldId="273"/>
        </pc:sldMkLst>
      </pc:sldChg>
      <pc:sldChg chg="del">
        <pc:chgData name="Chi Kit Ken FONG" userId="233f042c-09e9-4a0c-9043-d675a582571a" providerId="ADAL" clId="{75822AB3-4B35-324C-9B75-EDDCA8FC3F32}" dt="2022-09-06T08:13:13.314" v="485" actId="2696"/>
        <pc:sldMkLst>
          <pc:docMk/>
          <pc:sldMk cId="1597854159" sldId="274"/>
        </pc:sldMkLst>
      </pc:sldChg>
      <pc:sldChg chg="del">
        <pc:chgData name="Chi Kit Ken FONG" userId="233f042c-09e9-4a0c-9043-d675a582571a" providerId="ADAL" clId="{75822AB3-4B35-324C-9B75-EDDCA8FC3F32}" dt="2022-09-06T08:13:13.314" v="485" actId="2696"/>
        <pc:sldMkLst>
          <pc:docMk/>
          <pc:sldMk cId="856189291" sldId="280"/>
        </pc:sldMkLst>
      </pc:sldChg>
      <pc:sldChg chg="del">
        <pc:chgData name="Chi Kit Ken FONG" userId="233f042c-09e9-4a0c-9043-d675a582571a" providerId="ADAL" clId="{75822AB3-4B35-324C-9B75-EDDCA8FC3F32}" dt="2022-09-06T08:13:13.314" v="485" actId="2696"/>
        <pc:sldMkLst>
          <pc:docMk/>
          <pc:sldMk cId="2064347899" sldId="292"/>
        </pc:sldMkLst>
      </pc:sldChg>
      <pc:sldChg chg="del">
        <pc:chgData name="Chi Kit Ken FONG" userId="233f042c-09e9-4a0c-9043-d675a582571a" providerId="ADAL" clId="{75822AB3-4B35-324C-9B75-EDDCA8FC3F32}" dt="2022-09-06T08:13:13.314" v="485" actId="2696"/>
        <pc:sldMkLst>
          <pc:docMk/>
          <pc:sldMk cId="914087607" sldId="295"/>
        </pc:sldMkLst>
      </pc:sldChg>
      <pc:sldChg chg="addSp delSp modSp add mod modClrScheme chgLayout">
        <pc:chgData name="Chi Kit Ken FONG" userId="233f042c-09e9-4a0c-9043-d675a582571a" providerId="ADAL" clId="{75822AB3-4B35-324C-9B75-EDDCA8FC3F32}" dt="2022-09-06T07:51:34.262" v="257" actId="478"/>
        <pc:sldMkLst>
          <pc:docMk/>
          <pc:sldMk cId="1538418682" sldId="297"/>
        </pc:sldMkLst>
        <pc:spChg chg="add del mod ord">
          <ac:chgData name="Chi Kit Ken FONG" userId="233f042c-09e9-4a0c-9043-d675a582571a" providerId="ADAL" clId="{75822AB3-4B35-324C-9B75-EDDCA8FC3F32}" dt="2022-09-06T07:51:34.262" v="257" actId="478"/>
          <ac:spMkLst>
            <pc:docMk/>
            <pc:sldMk cId="1538418682" sldId="297"/>
            <ac:spMk id="2" creationId="{043EEE23-C78B-FB61-450C-314208C154C5}"/>
          </ac:spMkLst>
        </pc:spChg>
        <pc:spChg chg="add del mod ord">
          <ac:chgData name="Chi Kit Ken FONG" userId="233f042c-09e9-4a0c-9043-d675a582571a" providerId="ADAL" clId="{75822AB3-4B35-324C-9B75-EDDCA8FC3F32}" dt="2022-09-06T07:51:29.706" v="256" actId="478"/>
          <ac:spMkLst>
            <pc:docMk/>
            <pc:sldMk cId="1538418682" sldId="297"/>
            <ac:spMk id="3" creationId="{9DE3E986-70C7-A6FF-C93D-C436AC503086}"/>
          </ac:spMkLst>
        </pc:spChg>
      </pc:sldChg>
      <pc:sldChg chg="addSp delSp modSp add mod modClrScheme chgLayout">
        <pc:chgData name="Chi Kit Ken FONG" userId="233f042c-09e9-4a0c-9043-d675a582571a" providerId="ADAL" clId="{75822AB3-4B35-324C-9B75-EDDCA8FC3F32}" dt="2022-09-06T07:51:41.247" v="259" actId="478"/>
        <pc:sldMkLst>
          <pc:docMk/>
          <pc:sldMk cId="1435388888" sldId="298"/>
        </pc:sldMkLst>
        <pc:spChg chg="add del mod ord">
          <ac:chgData name="Chi Kit Ken FONG" userId="233f042c-09e9-4a0c-9043-d675a582571a" providerId="ADAL" clId="{75822AB3-4B35-324C-9B75-EDDCA8FC3F32}" dt="2022-09-06T07:51:41.247" v="259" actId="478"/>
          <ac:spMkLst>
            <pc:docMk/>
            <pc:sldMk cId="1435388888" sldId="298"/>
            <ac:spMk id="2" creationId="{D98F8C94-AFDF-842F-84F6-87E833F05EE8}"/>
          </ac:spMkLst>
        </pc:spChg>
        <pc:spChg chg="add del mod ord">
          <ac:chgData name="Chi Kit Ken FONG" userId="233f042c-09e9-4a0c-9043-d675a582571a" providerId="ADAL" clId="{75822AB3-4B35-324C-9B75-EDDCA8FC3F32}" dt="2022-09-06T07:51:40.207" v="258" actId="478"/>
          <ac:spMkLst>
            <pc:docMk/>
            <pc:sldMk cId="1435388888" sldId="298"/>
            <ac:spMk id="3" creationId="{C7BE40C2-818C-6B44-7508-45BAA02489F3}"/>
          </ac:spMkLst>
        </pc:spChg>
      </pc:sldChg>
      <pc:sldChg chg="del">
        <pc:chgData name="Chi Kit Ken FONG" userId="233f042c-09e9-4a0c-9043-d675a582571a" providerId="ADAL" clId="{75822AB3-4B35-324C-9B75-EDDCA8FC3F32}" dt="2022-09-06T08:13:13.314" v="485" actId="2696"/>
        <pc:sldMkLst>
          <pc:docMk/>
          <pc:sldMk cId="2483626894" sldId="299"/>
        </pc:sldMkLst>
      </pc:sldChg>
      <pc:sldChg chg="del">
        <pc:chgData name="Chi Kit Ken FONG" userId="233f042c-09e9-4a0c-9043-d675a582571a" providerId="ADAL" clId="{75822AB3-4B35-324C-9B75-EDDCA8FC3F32}" dt="2022-09-06T08:13:13.314" v="485" actId="2696"/>
        <pc:sldMkLst>
          <pc:docMk/>
          <pc:sldMk cId="0" sldId="366"/>
        </pc:sldMkLst>
      </pc:sldChg>
      <pc:sldChg chg="del">
        <pc:chgData name="Chi Kit Ken FONG" userId="233f042c-09e9-4a0c-9043-d675a582571a" providerId="ADAL" clId="{75822AB3-4B35-324C-9B75-EDDCA8FC3F32}" dt="2022-09-06T08:13:13.314" v="485" actId="2696"/>
        <pc:sldMkLst>
          <pc:docMk/>
          <pc:sldMk cId="814548542" sldId="592"/>
        </pc:sldMkLst>
      </pc:sldChg>
      <pc:sldChg chg="del">
        <pc:chgData name="Chi Kit Ken FONG" userId="233f042c-09e9-4a0c-9043-d675a582571a" providerId="ADAL" clId="{75822AB3-4B35-324C-9B75-EDDCA8FC3F32}" dt="2022-09-06T08:13:13.314" v="485" actId="2696"/>
        <pc:sldMkLst>
          <pc:docMk/>
          <pc:sldMk cId="2212591426" sldId="596"/>
        </pc:sldMkLst>
      </pc:sldChg>
      <pc:sldChg chg="del">
        <pc:chgData name="Chi Kit Ken FONG" userId="233f042c-09e9-4a0c-9043-d675a582571a" providerId="ADAL" clId="{75822AB3-4B35-324C-9B75-EDDCA8FC3F32}" dt="2022-09-06T08:13:13.314" v="485" actId="2696"/>
        <pc:sldMkLst>
          <pc:docMk/>
          <pc:sldMk cId="2710695329" sldId="597"/>
        </pc:sldMkLst>
      </pc:sldChg>
      <pc:sldChg chg="del">
        <pc:chgData name="Chi Kit Ken FONG" userId="233f042c-09e9-4a0c-9043-d675a582571a" providerId="ADAL" clId="{75822AB3-4B35-324C-9B75-EDDCA8FC3F32}" dt="2022-09-06T08:13:13.314" v="485" actId="2696"/>
        <pc:sldMkLst>
          <pc:docMk/>
          <pc:sldMk cId="2173168671" sldId="598"/>
        </pc:sldMkLst>
      </pc:sldChg>
      <pc:sldChg chg="del">
        <pc:chgData name="Chi Kit Ken FONG" userId="233f042c-09e9-4a0c-9043-d675a582571a" providerId="ADAL" clId="{75822AB3-4B35-324C-9B75-EDDCA8FC3F32}" dt="2022-09-06T08:13:13.314" v="485" actId="2696"/>
        <pc:sldMkLst>
          <pc:docMk/>
          <pc:sldMk cId="0" sldId="599"/>
        </pc:sldMkLst>
      </pc:sldChg>
      <pc:sldChg chg="del">
        <pc:chgData name="Chi Kit Ken FONG" userId="233f042c-09e9-4a0c-9043-d675a582571a" providerId="ADAL" clId="{75822AB3-4B35-324C-9B75-EDDCA8FC3F32}" dt="2022-09-06T08:13:13.314" v="485" actId="2696"/>
        <pc:sldMkLst>
          <pc:docMk/>
          <pc:sldMk cId="1043819273" sldId="600"/>
        </pc:sldMkLst>
      </pc:sldChg>
      <pc:sldChg chg="del">
        <pc:chgData name="Chi Kit Ken FONG" userId="233f042c-09e9-4a0c-9043-d675a582571a" providerId="ADAL" clId="{75822AB3-4B35-324C-9B75-EDDCA8FC3F32}" dt="2022-09-06T08:13:13.314" v="485" actId="2696"/>
        <pc:sldMkLst>
          <pc:docMk/>
          <pc:sldMk cId="0" sldId="601"/>
        </pc:sldMkLst>
      </pc:sldChg>
      <pc:sldChg chg="del">
        <pc:chgData name="Chi Kit Ken FONG" userId="233f042c-09e9-4a0c-9043-d675a582571a" providerId="ADAL" clId="{75822AB3-4B35-324C-9B75-EDDCA8FC3F32}" dt="2022-09-06T08:13:13.314" v="485" actId="2696"/>
        <pc:sldMkLst>
          <pc:docMk/>
          <pc:sldMk cId="3559795632" sldId="602"/>
        </pc:sldMkLst>
      </pc:sldChg>
      <pc:sldChg chg="del">
        <pc:chgData name="Chi Kit Ken FONG" userId="233f042c-09e9-4a0c-9043-d675a582571a" providerId="ADAL" clId="{75822AB3-4B35-324C-9B75-EDDCA8FC3F32}" dt="2022-09-06T08:13:13.314" v="485" actId="2696"/>
        <pc:sldMkLst>
          <pc:docMk/>
          <pc:sldMk cId="1116828318" sldId="604"/>
        </pc:sldMkLst>
      </pc:sldChg>
      <pc:sldChg chg="del">
        <pc:chgData name="Chi Kit Ken FONG" userId="233f042c-09e9-4a0c-9043-d675a582571a" providerId="ADAL" clId="{75822AB3-4B35-324C-9B75-EDDCA8FC3F32}" dt="2022-09-06T08:13:13.314" v="485" actId="2696"/>
        <pc:sldMkLst>
          <pc:docMk/>
          <pc:sldMk cId="1544157398" sldId="605"/>
        </pc:sldMkLst>
      </pc:sldChg>
      <pc:sldChg chg="del">
        <pc:chgData name="Chi Kit Ken FONG" userId="233f042c-09e9-4a0c-9043-d675a582571a" providerId="ADAL" clId="{75822AB3-4B35-324C-9B75-EDDCA8FC3F32}" dt="2022-09-06T08:13:13.314" v="485" actId="2696"/>
        <pc:sldMkLst>
          <pc:docMk/>
          <pc:sldMk cId="1660378186" sldId="606"/>
        </pc:sldMkLst>
      </pc:sldChg>
      <pc:sldChg chg="del">
        <pc:chgData name="Chi Kit Ken FONG" userId="233f042c-09e9-4a0c-9043-d675a582571a" providerId="ADAL" clId="{75822AB3-4B35-324C-9B75-EDDCA8FC3F32}" dt="2022-09-06T08:13:13.314" v="485" actId="2696"/>
        <pc:sldMkLst>
          <pc:docMk/>
          <pc:sldMk cId="3071520998" sldId="607"/>
        </pc:sldMkLst>
      </pc:sldChg>
      <pc:sldChg chg="del">
        <pc:chgData name="Chi Kit Ken FONG" userId="233f042c-09e9-4a0c-9043-d675a582571a" providerId="ADAL" clId="{75822AB3-4B35-324C-9B75-EDDCA8FC3F32}" dt="2022-09-06T08:13:13.314" v="485" actId="2696"/>
        <pc:sldMkLst>
          <pc:docMk/>
          <pc:sldMk cId="384294341" sldId="609"/>
        </pc:sldMkLst>
      </pc:sldChg>
      <pc:sldChg chg="del">
        <pc:chgData name="Chi Kit Ken FONG" userId="233f042c-09e9-4a0c-9043-d675a582571a" providerId="ADAL" clId="{75822AB3-4B35-324C-9B75-EDDCA8FC3F32}" dt="2022-09-06T08:13:13.314" v="485" actId="2696"/>
        <pc:sldMkLst>
          <pc:docMk/>
          <pc:sldMk cId="0" sldId="612"/>
        </pc:sldMkLst>
      </pc:sldChg>
      <pc:sldChg chg="del">
        <pc:chgData name="Chi Kit Ken FONG" userId="233f042c-09e9-4a0c-9043-d675a582571a" providerId="ADAL" clId="{75822AB3-4B35-324C-9B75-EDDCA8FC3F32}" dt="2022-09-06T08:13:13.314" v="485" actId="2696"/>
        <pc:sldMkLst>
          <pc:docMk/>
          <pc:sldMk cId="0" sldId="615"/>
        </pc:sldMkLst>
      </pc:sldChg>
      <pc:sldChg chg="del">
        <pc:chgData name="Chi Kit Ken FONG" userId="233f042c-09e9-4a0c-9043-d675a582571a" providerId="ADAL" clId="{75822AB3-4B35-324C-9B75-EDDCA8FC3F32}" dt="2022-09-06T08:13:13.314" v="485" actId="2696"/>
        <pc:sldMkLst>
          <pc:docMk/>
          <pc:sldMk cId="1758382019" sldId="616"/>
        </pc:sldMkLst>
      </pc:sldChg>
      <pc:sldChg chg="del">
        <pc:chgData name="Chi Kit Ken FONG" userId="233f042c-09e9-4a0c-9043-d675a582571a" providerId="ADAL" clId="{75822AB3-4B35-324C-9B75-EDDCA8FC3F32}" dt="2022-09-06T08:13:13.314" v="485" actId="2696"/>
        <pc:sldMkLst>
          <pc:docMk/>
          <pc:sldMk cId="894773090" sldId="617"/>
        </pc:sldMkLst>
      </pc:sldChg>
      <pc:sldChg chg="del">
        <pc:chgData name="Chi Kit Ken FONG" userId="233f042c-09e9-4a0c-9043-d675a582571a" providerId="ADAL" clId="{75822AB3-4B35-324C-9B75-EDDCA8FC3F32}" dt="2022-09-06T08:13:13.314" v="485" actId="2696"/>
        <pc:sldMkLst>
          <pc:docMk/>
          <pc:sldMk cId="1992529748" sldId="621"/>
        </pc:sldMkLst>
      </pc:sldChg>
      <pc:sldChg chg="del">
        <pc:chgData name="Chi Kit Ken FONG" userId="233f042c-09e9-4a0c-9043-d675a582571a" providerId="ADAL" clId="{75822AB3-4B35-324C-9B75-EDDCA8FC3F32}" dt="2022-09-06T08:13:13.314" v="485" actId="2696"/>
        <pc:sldMkLst>
          <pc:docMk/>
          <pc:sldMk cId="3214798930" sldId="622"/>
        </pc:sldMkLst>
      </pc:sldChg>
      <pc:sldChg chg="del">
        <pc:chgData name="Chi Kit Ken FONG" userId="233f042c-09e9-4a0c-9043-d675a582571a" providerId="ADAL" clId="{75822AB3-4B35-324C-9B75-EDDCA8FC3F32}" dt="2022-09-06T08:13:13.314" v="485" actId="2696"/>
        <pc:sldMkLst>
          <pc:docMk/>
          <pc:sldMk cId="1560128715" sldId="623"/>
        </pc:sldMkLst>
      </pc:sldChg>
      <pc:sldChg chg="del">
        <pc:chgData name="Chi Kit Ken FONG" userId="233f042c-09e9-4a0c-9043-d675a582571a" providerId="ADAL" clId="{75822AB3-4B35-324C-9B75-EDDCA8FC3F32}" dt="2022-09-06T08:13:13.314" v="485" actId="2696"/>
        <pc:sldMkLst>
          <pc:docMk/>
          <pc:sldMk cId="1412026924" sldId="624"/>
        </pc:sldMkLst>
      </pc:sldChg>
      <pc:sldChg chg="del">
        <pc:chgData name="Chi Kit Ken FONG" userId="233f042c-09e9-4a0c-9043-d675a582571a" providerId="ADAL" clId="{75822AB3-4B35-324C-9B75-EDDCA8FC3F32}" dt="2022-09-06T08:13:13.314" v="485" actId="2696"/>
        <pc:sldMkLst>
          <pc:docMk/>
          <pc:sldMk cId="3990019341" sldId="625"/>
        </pc:sldMkLst>
      </pc:sldChg>
      <pc:sldChg chg="del">
        <pc:chgData name="Chi Kit Ken FONG" userId="233f042c-09e9-4a0c-9043-d675a582571a" providerId="ADAL" clId="{75822AB3-4B35-324C-9B75-EDDCA8FC3F32}" dt="2022-09-06T08:13:13.314" v="485" actId="2696"/>
        <pc:sldMkLst>
          <pc:docMk/>
          <pc:sldMk cId="2863146719" sldId="626"/>
        </pc:sldMkLst>
      </pc:sldChg>
      <pc:sldChg chg="del">
        <pc:chgData name="Chi Kit Ken FONG" userId="233f042c-09e9-4a0c-9043-d675a582571a" providerId="ADAL" clId="{75822AB3-4B35-324C-9B75-EDDCA8FC3F32}" dt="2022-09-06T08:13:13.314" v="485" actId="2696"/>
        <pc:sldMkLst>
          <pc:docMk/>
          <pc:sldMk cId="2655942816" sldId="627"/>
        </pc:sldMkLst>
      </pc:sldChg>
      <pc:sldChg chg="del">
        <pc:chgData name="Chi Kit Ken FONG" userId="233f042c-09e9-4a0c-9043-d675a582571a" providerId="ADAL" clId="{75822AB3-4B35-324C-9B75-EDDCA8FC3F32}" dt="2022-09-06T08:13:13.314" v="485" actId="2696"/>
        <pc:sldMkLst>
          <pc:docMk/>
          <pc:sldMk cId="1672954693" sldId="628"/>
        </pc:sldMkLst>
      </pc:sldChg>
      <pc:sldChg chg="addSp delSp modSp add mod modClrScheme chgLayout">
        <pc:chgData name="Chi Kit Ken FONG" userId="233f042c-09e9-4a0c-9043-d675a582571a" providerId="ADAL" clId="{75822AB3-4B35-324C-9B75-EDDCA8FC3F32}" dt="2022-09-06T07:55:01.452" v="280" actId="14100"/>
        <pc:sldMkLst>
          <pc:docMk/>
          <pc:sldMk cId="76916101" sldId="629"/>
        </pc:sldMkLst>
        <pc:spChg chg="add del mod ord">
          <ac:chgData name="Chi Kit Ken FONG" userId="233f042c-09e9-4a0c-9043-d675a582571a" providerId="ADAL" clId="{75822AB3-4B35-324C-9B75-EDDCA8FC3F32}" dt="2022-09-06T07:53:24.361" v="269" actId="478"/>
          <ac:spMkLst>
            <pc:docMk/>
            <pc:sldMk cId="76916101" sldId="629"/>
            <ac:spMk id="2" creationId="{134F32F8-28F8-002B-25B8-2A8CBECD7114}"/>
          </ac:spMkLst>
        </pc:spChg>
        <pc:spChg chg="add del mod ord">
          <ac:chgData name="Chi Kit Ken FONG" userId="233f042c-09e9-4a0c-9043-d675a582571a" providerId="ADAL" clId="{75822AB3-4B35-324C-9B75-EDDCA8FC3F32}" dt="2022-09-06T07:53:26.756" v="270" actId="478"/>
          <ac:spMkLst>
            <pc:docMk/>
            <pc:sldMk cId="76916101" sldId="629"/>
            <ac:spMk id="3" creationId="{F540B742-2DC8-D428-DCE3-9C2033345C98}"/>
          </ac:spMkLst>
        </pc:spChg>
        <pc:cxnChg chg="add del mod">
          <ac:chgData name="Chi Kit Ken FONG" userId="233f042c-09e9-4a0c-9043-d675a582571a" providerId="ADAL" clId="{75822AB3-4B35-324C-9B75-EDDCA8FC3F32}" dt="2022-09-06T07:54:40.880" v="276"/>
          <ac:cxnSpMkLst>
            <pc:docMk/>
            <pc:sldMk cId="76916101" sldId="629"/>
            <ac:cxnSpMk id="4" creationId="{32719FC7-8BF4-31C9-6E5A-9BA98AB69BDD}"/>
          </ac:cxnSpMkLst>
        </pc:cxnChg>
        <pc:cxnChg chg="add del mod">
          <ac:chgData name="Chi Kit Ken FONG" userId="233f042c-09e9-4a0c-9043-d675a582571a" providerId="ADAL" clId="{75822AB3-4B35-324C-9B75-EDDCA8FC3F32}" dt="2022-09-06T07:54:40.880" v="276"/>
          <ac:cxnSpMkLst>
            <pc:docMk/>
            <pc:sldMk cId="76916101" sldId="629"/>
            <ac:cxnSpMk id="5" creationId="{C83FD01A-ACA5-786B-E4DC-AD694F3AA932}"/>
          </ac:cxnSpMkLst>
        </pc:cxnChg>
        <pc:cxnChg chg="mod">
          <ac:chgData name="Chi Kit Ken FONG" userId="233f042c-09e9-4a0c-9043-d675a582571a" providerId="ADAL" clId="{75822AB3-4B35-324C-9B75-EDDCA8FC3F32}" dt="2022-09-06T07:54:56.354" v="278" actId="1076"/>
          <ac:cxnSpMkLst>
            <pc:docMk/>
            <pc:sldMk cId="76916101" sldId="629"/>
            <ac:cxnSpMk id="326" creationId="{00000000-0000-0000-0000-000000000000}"/>
          </ac:cxnSpMkLst>
        </pc:cxnChg>
        <pc:cxnChg chg="mod">
          <ac:chgData name="Chi Kit Ken FONG" userId="233f042c-09e9-4a0c-9043-d675a582571a" providerId="ADAL" clId="{75822AB3-4B35-324C-9B75-EDDCA8FC3F32}" dt="2022-09-06T07:55:01.452" v="280" actId="14100"/>
          <ac:cxnSpMkLst>
            <pc:docMk/>
            <pc:sldMk cId="76916101" sldId="629"/>
            <ac:cxnSpMk id="327" creationId="{00000000-0000-0000-0000-000000000000}"/>
          </ac:cxnSpMkLst>
        </pc:cxnChg>
      </pc:sldChg>
      <pc:sldChg chg="delSp modSp add mod setBg delDesignElem chgLayout">
        <pc:chgData name="Chi Kit Ken FONG" userId="233f042c-09e9-4a0c-9043-d675a582571a" providerId="ADAL" clId="{75822AB3-4B35-324C-9B75-EDDCA8FC3F32}" dt="2022-09-06T07:40:07.201" v="101" actId="14100"/>
        <pc:sldMkLst>
          <pc:docMk/>
          <pc:sldMk cId="3144073891" sldId="630"/>
        </pc:sldMkLst>
        <pc:spChg chg="mod ord">
          <ac:chgData name="Chi Kit Ken FONG" userId="233f042c-09e9-4a0c-9043-d675a582571a" providerId="ADAL" clId="{75822AB3-4B35-324C-9B75-EDDCA8FC3F32}" dt="2022-09-06T07:40:07.201" v="101" actId="14100"/>
          <ac:spMkLst>
            <pc:docMk/>
            <pc:sldMk cId="3144073891" sldId="630"/>
            <ac:spMk id="5" creationId="{31C78C54-2E99-4242-99D6-EBF577875D2F}"/>
          </ac:spMkLst>
        </pc:spChg>
        <pc:spChg chg="del">
          <ac:chgData name="Chi Kit Ken FONG" userId="233f042c-09e9-4a0c-9043-d675a582571a" providerId="ADAL" clId="{75822AB3-4B35-324C-9B75-EDDCA8FC3F32}" dt="2022-09-06T07:32:11.335" v="6"/>
          <ac:spMkLst>
            <pc:docMk/>
            <pc:sldMk cId="3144073891" sldId="630"/>
            <ac:spMk id="14" creationId="{F6B7BFBD-C488-4B5B-ABE5-8256F3FFB048}"/>
          </ac:spMkLst>
        </pc:spChg>
        <pc:spChg chg="del">
          <ac:chgData name="Chi Kit Ken FONG" userId="233f042c-09e9-4a0c-9043-d675a582571a" providerId="ADAL" clId="{75822AB3-4B35-324C-9B75-EDDCA8FC3F32}" dt="2022-09-06T07:32:11.335" v="6"/>
          <ac:spMkLst>
            <pc:docMk/>
            <pc:sldMk cId="3144073891" sldId="630"/>
            <ac:spMk id="16" creationId="{2BA7674F-A261-445A-AE3A-A0AA30620EC8}"/>
          </ac:spMkLst>
        </pc:spChg>
        <pc:spChg chg="del">
          <ac:chgData name="Chi Kit Ken FONG" userId="233f042c-09e9-4a0c-9043-d675a582571a" providerId="ADAL" clId="{75822AB3-4B35-324C-9B75-EDDCA8FC3F32}" dt="2022-09-06T07:32:11.335" v="6"/>
          <ac:spMkLst>
            <pc:docMk/>
            <pc:sldMk cId="3144073891" sldId="630"/>
            <ac:spMk id="18" creationId="{BA53A58C-A067-4B87-B48C-CB90C1FA0FEE}"/>
          </ac:spMkLst>
        </pc:spChg>
        <pc:grpChg chg="del">
          <ac:chgData name="Chi Kit Ken FONG" userId="233f042c-09e9-4a0c-9043-d675a582571a" providerId="ADAL" clId="{75822AB3-4B35-324C-9B75-EDDCA8FC3F32}" dt="2022-09-06T07:32:11.335" v="6"/>
          <ac:grpSpMkLst>
            <pc:docMk/>
            <pc:sldMk cId="3144073891" sldId="630"/>
            <ac:grpSpMk id="10" creationId="{8C89EA62-F38E-4285-A105-C5E1BD360093}"/>
          </ac:grpSpMkLst>
        </pc:grpChg>
      </pc:sldChg>
      <pc:sldChg chg="del">
        <pc:chgData name="Chi Kit Ken FONG" userId="233f042c-09e9-4a0c-9043-d675a582571a" providerId="ADAL" clId="{75822AB3-4B35-324C-9B75-EDDCA8FC3F32}" dt="2022-09-06T08:13:13.314" v="485" actId="2696"/>
        <pc:sldMkLst>
          <pc:docMk/>
          <pc:sldMk cId="4098844750" sldId="631"/>
        </pc:sldMkLst>
      </pc:sldChg>
      <pc:sldChg chg="del">
        <pc:chgData name="Chi Kit Ken FONG" userId="233f042c-09e9-4a0c-9043-d675a582571a" providerId="ADAL" clId="{75822AB3-4B35-324C-9B75-EDDCA8FC3F32}" dt="2022-09-06T08:13:13.314" v="485" actId="2696"/>
        <pc:sldMkLst>
          <pc:docMk/>
          <pc:sldMk cId="930939161" sldId="632"/>
        </pc:sldMkLst>
      </pc:sldChg>
      <pc:sldChg chg="del">
        <pc:chgData name="Chi Kit Ken FONG" userId="233f042c-09e9-4a0c-9043-d675a582571a" providerId="ADAL" clId="{75822AB3-4B35-324C-9B75-EDDCA8FC3F32}" dt="2022-09-06T08:13:13.314" v="485" actId="2696"/>
        <pc:sldMkLst>
          <pc:docMk/>
          <pc:sldMk cId="1279757504" sldId="633"/>
        </pc:sldMkLst>
      </pc:sldChg>
      <pc:sldChg chg="del">
        <pc:chgData name="Chi Kit Ken FONG" userId="233f042c-09e9-4a0c-9043-d675a582571a" providerId="ADAL" clId="{75822AB3-4B35-324C-9B75-EDDCA8FC3F32}" dt="2022-09-06T08:13:13.314" v="485" actId="2696"/>
        <pc:sldMkLst>
          <pc:docMk/>
          <pc:sldMk cId="577286276" sldId="634"/>
        </pc:sldMkLst>
      </pc:sldChg>
      <pc:sldChg chg="modSp add mod modClrScheme chgLayout">
        <pc:chgData name="Chi Kit Ken FONG" userId="233f042c-09e9-4a0c-9043-d675a582571a" providerId="ADAL" clId="{75822AB3-4B35-324C-9B75-EDDCA8FC3F32}" dt="2022-09-06T08:00:38.052" v="351" actId="14100"/>
        <pc:sldMkLst>
          <pc:docMk/>
          <pc:sldMk cId="2738307664" sldId="635"/>
        </pc:sldMkLst>
        <pc:spChg chg="mod ord">
          <ac:chgData name="Chi Kit Ken FONG" userId="233f042c-09e9-4a0c-9043-d675a582571a" providerId="ADAL" clId="{75822AB3-4B35-324C-9B75-EDDCA8FC3F32}" dt="2022-09-06T07:58:04.751" v="306" actId="700"/>
          <ac:spMkLst>
            <pc:docMk/>
            <pc:sldMk cId="2738307664" sldId="635"/>
            <ac:spMk id="2" creationId="{8BCE24FE-D1F4-4D80-99A1-E3078D0B105B}"/>
          </ac:spMkLst>
        </pc:spChg>
        <pc:spChg chg="mod ord">
          <ac:chgData name="Chi Kit Ken FONG" userId="233f042c-09e9-4a0c-9043-d675a582571a" providerId="ADAL" clId="{75822AB3-4B35-324C-9B75-EDDCA8FC3F32}" dt="2022-09-06T07:58:04.751" v="306" actId="700"/>
          <ac:spMkLst>
            <pc:docMk/>
            <pc:sldMk cId="2738307664" sldId="635"/>
            <ac:spMk id="3" creationId="{3AE9A237-4BAD-449E-8D70-D3582893B68C}"/>
          </ac:spMkLst>
        </pc:spChg>
        <pc:spChg chg="mod ord">
          <ac:chgData name="Chi Kit Ken FONG" userId="233f042c-09e9-4a0c-9043-d675a582571a" providerId="ADAL" clId="{75822AB3-4B35-324C-9B75-EDDCA8FC3F32}" dt="2022-09-06T08:00:38.052" v="351" actId="14100"/>
          <ac:spMkLst>
            <pc:docMk/>
            <pc:sldMk cId="2738307664" sldId="635"/>
            <ac:spMk id="4" creationId="{A3F233B1-08A8-43F6-8ED3-E6DD536F98FB}"/>
          </ac:spMkLst>
        </pc:spChg>
      </pc:sldChg>
      <pc:sldChg chg="del">
        <pc:chgData name="Chi Kit Ken FONG" userId="233f042c-09e9-4a0c-9043-d675a582571a" providerId="ADAL" clId="{75822AB3-4B35-324C-9B75-EDDCA8FC3F32}" dt="2022-09-06T08:13:13.314" v="485" actId="2696"/>
        <pc:sldMkLst>
          <pc:docMk/>
          <pc:sldMk cId="901867798" sldId="636"/>
        </pc:sldMkLst>
      </pc:sldChg>
      <pc:sldChg chg="del">
        <pc:chgData name="Chi Kit Ken FONG" userId="233f042c-09e9-4a0c-9043-d675a582571a" providerId="ADAL" clId="{75822AB3-4B35-324C-9B75-EDDCA8FC3F32}" dt="2022-09-06T08:13:13.314" v="485" actId="2696"/>
        <pc:sldMkLst>
          <pc:docMk/>
          <pc:sldMk cId="1481858707" sldId="637"/>
        </pc:sldMkLst>
      </pc:sldChg>
      <pc:sldChg chg="del">
        <pc:chgData name="Chi Kit Ken FONG" userId="233f042c-09e9-4a0c-9043-d675a582571a" providerId="ADAL" clId="{75822AB3-4B35-324C-9B75-EDDCA8FC3F32}" dt="2022-09-06T08:13:13.314" v="485" actId="2696"/>
        <pc:sldMkLst>
          <pc:docMk/>
          <pc:sldMk cId="410784685" sldId="638"/>
        </pc:sldMkLst>
      </pc:sldChg>
      <pc:sldChg chg="del">
        <pc:chgData name="Chi Kit Ken FONG" userId="233f042c-09e9-4a0c-9043-d675a582571a" providerId="ADAL" clId="{75822AB3-4B35-324C-9B75-EDDCA8FC3F32}" dt="2022-09-06T08:13:13.314" v="485" actId="2696"/>
        <pc:sldMkLst>
          <pc:docMk/>
          <pc:sldMk cId="315439490" sldId="639"/>
        </pc:sldMkLst>
      </pc:sldChg>
      <pc:sldChg chg="modSp add mod modClrScheme chgLayout">
        <pc:chgData name="Chi Kit Ken FONG" userId="233f042c-09e9-4a0c-9043-d675a582571a" providerId="ADAL" clId="{75822AB3-4B35-324C-9B75-EDDCA8FC3F32}" dt="2022-09-06T07:59:04.850" v="332" actId="33524"/>
        <pc:sldMkLst>
          <pc:docMk/>
          <pc:sldMk cId="833142109" sldId="640"/>
        </pc:sldMkLst>
        <pc:spChg chg="mod ord">
          <ac:chgData name="Chi Kit Ken FONG" userId="233f042c-09e9-4a0c-9043-d675a582571a" providerId="ADAL" clId="{75822AB3-4B35-324C-9B75-EDDCA8FC3F32}" dt="2022-09-06T07:58:04.751" v="306" actId="700"/>
          <ac:spMkLst>
            <pc:docMk/>
            <pc:sldMk cId="833142109" sldId="640"/>
            <ac:spMk id="2" creationId="{55263967-F35A-439B-9404-8AED4B4584B6}"/>
          </ac:spMkLst>
        </pc:spChg>
        <pc:spChg chg="mod ord">
          <ac:chgData name="Chi Kit Ken FONG" userId="233f042c-09e9-4a0c-9043-d675a582571a" providerId="ADAL" clId="{75822AB3-4B35-324C-9B75-EDDCA8FC3F32}" dt="2022-09-06T07:59:04.850" v="332" actId="33524"/>
          <ac:spMkLst>
            <pc:docMk/>
            <pc:sldMk cId="833142109" sldId="640"/>
            <ac:spMk id="3" creationId="{75713940-ADE5-42DC-8970-94B2A4C948ED}"/>
          </ac:spMkLst>
        </pc:spChg>
        <pc:spChg chg="mod ord">
          <ac:chgData name="Chi Kit Ken FONG" userId="233f042c-09e9-4a0c-9043-d675a582571a" providerId="ADAL" clId="{75822AB3-4B35-324C-9B75-EDDCA8FC3F32}" dt="2022-09-06T07:58:04.751" v="306" actId="700"/>
          <ac:spMkLst>
            <pc:docMk/>
            <pc:sldMk cId="833142109" sldId="640"/>
            <ac:spMk id="4" creationId="{D29C95C6-582A-4943-8C7C-0B64D04ED51D}"/>
          </ac:spMkLst>
        </pc:spChg>
      </pc:sldChg>
      <pc:sldChg chg="modSp add mod modClrScheme chgLayout">
        <pc:chgData name="Chi Kit Ken FONG" userId="233f042c-09e9-4a0c-9043-d675a582571a" providerId="ADAL" clId="{75822AB3-4B35-324C-9B75-EDDCA8FC3F32}" dt="2022-09-06T08:03:03.953" v="387" actId="1036"/>
        <pc:sldMkLst>
          <pc:docMk/>
          <pc:sldMk cId="2114410043" sldId="641"/>
        </pc:sldMkLst>
        <pc:spChg chg="mod ord">
          <ac:chgData name="Chi Kit Ken FONG" userId="233f042c-09e9-4a0c-9043-d675a582571a" providerId="ADAL" clId="{75822AB3-4B35-324C-9B75-EDDCA8FC3F32}" dt="2022-09-06T07:58:04.751" v="306" actId="700"/>
          <ac:spMkLst>
            <pc:docMk/>
            <pc:sldMk cId="2114410043" sldId="641"/>
            <ac:spMk id="2" creationId="{69D86C53-9AB3-44D4-8565-72661AF91885}"/>
          </ac:spMkLst>
        </pc:spChg>
        <pc:spChg chg="mod ord">
          <ac:chgData name="Chi Kit Ken FONG" userId="233f042c-09e9-4a0c-9043-d675a582571a" providerId="ADAL" clId="{75822AB3-4B35-324C-9B75-EDDCA8FC3F32}" dt="2022-09-06T08:02:42.011" v="362" actId="14100"/>
          <ac:spMkLst>
            <pc:docMk/>
            <pc:sldMk cId="2114410043" sldId="641"/>
            <ac:spMk id="3" creationId="{240C2D5E-7A93-4DBB-9934-D0FE86631D4A}"/>
          </ac:spMkLst>
        </pc:spChg>
        <pc:spChg chg="mod ord">
          <ac:chgData name="Chi Kit Ken FONG" userId="233f042c-09e9-4a0c-9043-d675a582571a" providerId="ADAL" clId="{75822AB3-4B35-324C-9B75-EDDCA8FC3F32}" dt="2022-09-06T07:58:04.751" v="306" actId="700"/>
          <ac:spMkLst>
            <pc:docMk/>
            <pc:sldMk cId="2114410043" sldId="641"/>
            <ac:spMk id="4" creationId="{92134FC9-6D5F-4C1F-9732-829434CF984C}"/>
          </ac:spMkLst>
        </pc:spChg>
        <pc:spChg chg="mod">
          <ac:chgData name="Chi Kit Ken FONG" userId="233f042c-09e9-4a0c-9043-d675a582571a" providerId="ADAL" clId="{75822AB3-4B35-324C-9B75-EDDCA8FC3F32}" dt="2022-09-06T08:03:03.953" v="387" actId="1036"/>
          <ac:spMkLst>
            <pc:docMk/>
            <pc:sldMk cId="2114410043" sldId="641"/>
            <ac:spMk id="5" creationId="{34DBBAA7-8D9E-4530-A498-F35583B2D4E3}"/>
          </ac:spMkLst>
        </pc:spChg>
      </pc:sldChg>
      <pc:sldChg chg="del">
        <pc:chgData name="Chi Kit Ken FONG" userId="233f042c-09e9-4a0c-9043-d675a582571a" providerId="ADAL" clId="{75822AB3-4B35-324C-9B75-EDDCA8FC3F32}" dt="2022-09-06T08:13:13.314" v="485" actId="2696"/>
        <pc:sldMkLst>
          <pc:docMk/>
          <pc:sldMk cId="3959287444" sldId="642"/>
        </pc:sldMkLst>
      </pc:sldChg>
      <pc:sldChg chg="del">
        <pc:chgData name="Chi Kit Ken FONG" userId="233f042c-09e9-4a0c-9043-d675a582571a" providerId="ADAL" clId="{75822AB3-4B35-324C-9B75-EDDCA8FC3F32}" dt="2022-09-06T08:13:13.314" v="485" actId="2696"/>
        <pc:sldMkLst>
          <pc:docMk/>
          <pc:sldMk cId="2746594747" sldId="643"/>
        </pc:sldMkLst>
      </pc:sldChg>
      <pc:sldChg chg="modSp add mod modClrScheme chgLayout">
        <pc:chgData name="Chi Kit Ken FONG" userId="233f042c-09e9-4a0c-9043-d675a582571a" providerId="ADAL" clId="{75822AB3-4B35-324C-9B75-EDDCA8FC3F32}" dt="2022-09-06T08:06:03.813" v="416" actId="1035"/>
        <pc:sldMkLst>
          <pc:docMk/>
          <pc:sldMk cId="3773173387" sldId="644"/>
        </pc:sldMkLst>
        <pc:spChg chg="mod ord">
          <ac:chgData name="Chi Kit Ken FONG" userId="233f042c-09e9-4a0c-9043-d675a582571a" providerId="ADAL" clId="{75822AB3-4B35-324C-9B75-EDDCA8FC3F32}" dt="2022-09-06T07:58:04.751" v="306" actId="700"/>
          <ac:spMkLst>
            <pc:docMk/>
            <pc:sldMk cId="3773173387" sldId="644"/>
            <ac:spMk id="2" creationId="{C952CF20-B0B7-4905-AD87-2956CF62F338}"/>
          </ac:spMkLst>
        </pc:spChg>
        <pc:spChg chg="mod ord">
          <ac:chgData name="Chi Kit Ken FONG" userId="233f042c-09e9-4a0c-9043-d675a582571a" providerId="ADAL" clId="{75822AB3-4B35-324C-9B75-EDDCA8FC3F32}" dt="2022-09-06T08:06:03.813" v="416" actId="1035"/>
          <ac:spMkLst>
            <pc:docMk/>
            <pc:sldMk cId="3773173387" sldId="644"/>
            <ac:spMk id="3" creationId="{E50B54C3-A7E6-45F3-936B-AC04DB031D2C}"/>
          </ac:spMkLst>
        </pc:spChg>
        <pc:spChg chg="mod ord">
          <ac:chgData name="Chi Kit Ken FONG" userId="233f042c-09e9-4a0c-9043-d675a582571a" providerId="ADAL" clId="{75822AB3-4B35-324C-9B75-EDDCA8FC3F32}" dt="2022-09-06T07:58:04.751" v="306" actId="700"/>
          <ac:spMkLst>
            <pc:docMk/>
            <pc:sldMk cId="3773173387" sldId="644"/>
            <ac:spMk id="4" creationId="{1A9B263A-5AA3-41A6-8195-F2CC5D0F2815}"/>
          </ac:spMkLst>
        </pc:spChg>
      </pc:sldChg>
      <pc:sldChg chg="addSp delSp modSp add mod modClrScheme chgLayout">
        <pc:chgData name="Chi Kit Ken FONG" userId="233f042c-09e9-4a0c-9043-d675a582571a" providerId="ADAL" clId="{75822AB3-4B35-324C-9B75-EDDCA8FC3F32}" dt="2022-09-06T08:06:56.001" v="435" actId="14100"/>
        <pc:sldMkLst>
          <pc:docMk/>
          <pc:sldMk cId="2572278999" sldId="645"/>
        </pc:sldMkLst>
        <pc:spChg chg="add del mod ord">
          <ac:chgData name="Chi Kit Ken FONG" userId="233f042c-09e9-4a0c-9043-d675a582571a" providerId="ADAL" clId="{75822AB3-4B35-324C-9B75-EDDCA8FC3F32}" dt="2022-09-06T08:06:23.954" v="420" actId="478"/>
          <ac:spMkLst>
            <pc:docMk/>
            <pc:sldMk cId="2572278999" sldId="645"/>
            <ac:spMk id="2" creationId="{1D8467E1-BA9E-3370-2780-2EDEF25CB318}"/>
          </ac:spMkLst>
        </pc:spChg>
        <pc:spChg chg="mod">
          <ac:chgData name="Chi Kit Ken FONG" userId="233f042c-09e9-4a0c-9043-d675a582571a" providerId="ADAL" clId="{75822AB3-4B35-324C-9B75-EDDCA8FC3F32}" dt="2022-09-06T08:06:56.001" v="435" actId="14100"/>
          <ac:spMkLst>
            <pc:docMk/>
            <pc:sldMk cId="2572278999" sldId="645"/>
            <ac:spMk id="3" creationId="{227F1B5C-951D-4AC1-B17D-66EE85FCAC53}"/>
          </ac:spMkLst>
        </pc:spChg>
        <pc:spChg chg="add del mod ord">
          <ac:chgData name="Chi Kit Ken FONG" userId="233f042c-09e9-4a0c-9043-d675a582571a" providerId="ADAL" clId="{75822AB3-4B35-324C-9B75-EDDCA8FC3F32}" dt="2022-09-06T08:06:22.356" v="419" actId="478"/>
          <ac:spMkLst>
            <pc:docMk/>
            <pc:sldMk cId="2572278999" sldId="645"/>
            <ac:spMk id="4" creationId="{9E267F78-ABBD-4D5D-02BD-F68ACA03A796}"/>
          </ac:spMkLst>
        </pc:spChg>
        <pc:spChg chg="mod">
          <ac:chgData name="Chi Kit Ken FONG" userId="233f042c-09e9-4a0c-9043-d675a582571a" providerId="ADAL" clId="{75822AB3-4B35-324C-9B75-EDDCA8FC3F32}" dt="2022-09-06T08:06:44.307" v="432" actId="20577"/>
          <ac:spMkLst>
            <pc:docMk/>
            <pc:sldMk cId="2572278999" sldId="645"/>
            <ac:spMk id="5" creationId="{FFA6A102-51BE-413D-B8BB-BBF6E3F8D5F2}"/>
          </ac:spMkLst>
        </pc:spChg>
      </pc:sldChg>
      <pc:sldChg chg="addSp delSp modSp add mod modClrScheme chgLayout">
        <pc:chgData name="Chi Kit Ken FONG" userId="233f042c-09e9-4a0c-9043-d675a582571a" providerId="ADAL" clId="{75822AB3-4B35-324C-9B75-EDDCA8FC3F32}" dt="2022-09-06T08:06:16.103" v="418" actId="478"/>
        <pc:sldMkLst>
          <pc:docMk/>
          <pc:sldMk cId="2860433761" sldId="646"/>
        </pc:sldMkLst>
        <pc:spChg chg="add del mod ord">
          <ac:chgData name="Chi Kit Ken FONG" userId="233f042c-09e9-4a0c-9043-d675a582571a" providerId="ADAL" clId="{75822AB3-4B35-324C-9B75-EDDCA8FC3F32}" dt="2022-09-06T08:06:14.961" v="417" actId="478"/>
          <ac:spMkLst>
            <pc:docMk/>
            <pc:sldMk cId="2860433761" sldId="646"/>
            <ac:spMk id="2" creationId="{4F394C3D-F7F7-F305-DE22-2DFBA4FEAA61}"/>
          </ac:spMkLst>
        </pc:spChg>
        <pc:spChg chg="add del mod ord">
          <ac:chgData name="Chi Kit Ken FONG" userId="233f042c-09e9-4a0c-9043-d675a582571a" providerId="ADAL" clId="{75822AB3-4B35-324C-9B75-EDDCA8FC3F32}" dt="2022-09-06T08:06:16.103" v="418" actId="478"/>
          <ac:spMkLst>
            <pc:docMk/>
            <pc:sldMk cId="2860433761" sldId="646"/>
            <ac:spMk id="3" creationId="{E0D1AA17-C7BA-5AEC-DFC5-3714ADD2572B}"/>
          </ac:spMkLst>
        </pc:spChg>
      </pc:sldChg>
      <pc:sldChg chg="del">
        <pc:chgData name="Chi Kit Ken FONG" userId="233f042c-09e9-4a0c-9043-d675a582571a" providerId="ADAL" clId="{75822AB3-4B35-324C-9B75-EDDCA8FC3F32}" dt="2022-09-06T08:13:13.314" v="485" actId="2696"/>
        <pc:sldMkLst>
          <pc:docMk/>
          <pc:sldMk cId="366937398" sldId="648"/>
        </pc:sldMkLst>
      </pc:sldChg>
      <pc:sldChg chg="del">
        <pc:chgData name="Chi Kit Ken FONG" userId="233f042c-09e9-4a0c-9043-d675a582571a" providerId="ADAL" clId="{75822AB3-4B35-324C-9B75-EDDCA8FC3F32}" dt="2022-09-06T08:13:13.314" v="485" actId="2696"/>
        <pc:sldMkLst>
          <pc:docMk/>
          <pc:sldMk cId="564408553" sldId="649"/>
        </pc:sldMkLst>
      </pc:sldChg>
      <pc:sldChg chg="del">
        <pc:chgData name="Chi Kit Ken FONG" userId="233f042c-09e9-4a0c-9043-d675a582571a" providerId="ADAL" clId="{75822AB3-4B35-324C-9B75-EDDCA8FC3F32}" dt="2022-09-06T08:13:13.314" v="485" actId="2696"/>
        <pc:sldMkLst>
          <pc:docMk/>
          <pc:sldMk cId="2045073503" sldId="650"/>
        </pc:sldMkLst>
      </pc:sldChg>
      <pc:sldChg chg="del">
        <pc:chgData name="Chi Kit Ken FONG" userId="233f042c-09e9-4a0c-9043-d675a582571a" providerId="ADAL" clId="{75822AB3-4B35-324C-9B75-EDDCA8FC3F32}" dt="2022-09-06T08:13:13.314" v="485" actId="2696"/>
        <pc:sldMkLst>
          <pc:docMk/>
          <pc:sldMk cId="2707743327" sldId="651"/>
        </pc:sldMkLst>
      </pc:sldChg>
      <pc:sldChg chg="del">
        <pc:chgData name="Chi Kit Ken FONG" userId="233f042c-09e9-4a0c-9043-d675a582571a" providerId="ADAL" clId="{75822AB3-4B35-324C-9B75-EDDCA8FC3F32}" dt="2022-09-06T08:13:13.314" v="485" actId="2696"/>
        <pc:sldMkLst>
          <pc:docMk/>
          <pc:sldMk cId="2250209476" sldId="652"/>
        </pc:sldMkLst>
      </pc:sldChg>
      <pc:sldChg chg="del">
        <pc:chgData name="Chi Kit Ken FONG" userId="233f042c-09e9-4a0c-9043-d675a582571a" providerId="ADAL" clId="{75822AB3-4B35-324C-9B75-EDDCA8FC3F32}" dt="2022-09-06T08:13:13.314" v="485" actId="2696"/>
        <pc:sldMkLst>
          <pc:docMk/>
          <pc:sldMk cId="79715771" sldId="653"/>
        </pc:sldMkLst>
      </pc:sldChg>
      <pc:sldChg chg="del">
        <pc:chgData name="Chi Kit Ken FONG" userId="233f042c-09e9-4a0c-9043-d675a582571a" providerId="ADAL" clId="{75822AB3-4B35-324C-9B75-EDDCA8FC3F32}" dt="2022-09-06T08:13:13.314" v="485" actId="2696"/>
        <pc:sldMkLst>
          <pc:docMk/>
          <pc:sldMk cId="1814232255" sldId="654"/>
        </pc:sldMkLst>
      </pc:sldChg>
      <pc:sldChg chg="del">
        <pc:chgData name="Chi Kit Ken FONG" userId="233f042c-09e9-4a0c-9043-d675a582571a" providerId="ADAL" clId="{75822AB3-4B35-324C-9B75-EDDCA8FC3F32}" dt="2022-09-06T08:13:13.314" v="485" actId="2696"/>
        <pc:sldMkLst>
          <pc:docMk/>
          <pc:sldMk cId="3964305423" sldId="655"/>
        </pc:sldMkLst>
      </pc:sldChg>
      <pc:sldChg chg="del">
        <pc:chgData name="Chi Kit Ken FONG" userId="233f042c-09e9-4a0c-9043-d675a582571a" providerId="ADAL" clId="{75822AB3-4B35-324C-9B75-EDDCA8FC3F32}" dt="2022-09-06T08:13:13.314" v="485" actId="2696"/>
        <pc:sldMkLst>
          <pc:docMk/>
          <pc:sldMk cId="366937398" sldId="656"/>
        </pc:sldMkLst>
      </pc:sldChg>
      <pc:sldChg chg="del">
        <pc:chgData name="Chi Kit Ken FONG" userId="233f042c-09e9-4a0c-9043-d675a582571a" providerId="ADAL" clId="{75822AB3-4B35-324C-9B75-EDDCA8FC3F32}" dt="2022-09-06T08:13:13.314" v="485" actId="2696"/>
        <pc:sldMkLst>
          <pc:docMk/>
          <pc:sldMk cId="2235390299" sldId="657"/>
        </pc:sldMkLst>
      </pc:sldChg>
      <pc:sldChg chg="del">
        <pc:chgData name="Chi Kit Ken FONG" userId="233f042c-09e9-4a0c-9043-d675a582571a" providerId="ADAL" clId="{75822AB3-4B35-324C-9B75-EDDCA8FC3F32}" dt="2022-09-06T08:13:13.314" v="485" actId="2696"/>
        <pc:sldMkLst>
          <pc:docMk/>
          <pc:sldMk cId="0" sldId="658"/>
        </pc:sldMkLst>
      </pc:sldChg>
      <pc:sldChg chg="new del">
        <pc:chgData name="Chi Kit Ken FONG" userId="233f042c-09e9-4a0c-9043-d675a582571a" providerId="ADAL" clId="{75822AB3-4B35-324C-9B75-EDDCA8FC3F32}" dt="2022-09-06T07:32:18.396" v="35" actId="2696"/>
        <pc:sldMkLst>
          <pc:docMk/>
          <pc:sldMk cId="940653520" sldId="659"/>
        </pc:sldMkLst>
      </pc:sldChg>
      <pc:sldChg chg="addSp delSp modSp add mod modClrScheme chgLayout">
        <pc:chgData name="Chi Kit Ken FONG" userId="233f042c-09e9-4a0c-9043-d675a582571a" providerId="ADAL" clId="{75822AB3-4B35-324C-9B75-EDDCA8FC3F32}" dt="2022-09-06T07:55:19.436" v="283" actId="478"/>
        <pc:sldMkLst>
          <pc:docMk/>
          <pc:sldMk cId="1587852109" sldId="660"/>
        </pc:sldMkLst>
        <pc:spChg chg="mod ord">
          <ac:chgData name="Chi Kit Ken FONG" userId="233f042c-09e9-4a0c-9043-d675a582571a" providerId="ADAL" clId="{75822AB3-4B35-324C-9B75-EDDCA8FC3F32}" dt="2022-09-06T07:45:04.022" v="118" actId="700"/>
          <ac:spMkLst>
            <pc:docMk/>
            <pc:sldMk cId="1587852109" sldId="660"/>
            <ac:spMk id="2" creationId="{3114493C-4E69-40BD-BC9D-38BFADE6AC22}"/>
          </ac:spMkLst>
        </pc:spChg>
        <pc:spChg chg="mod ord">
          <ac:chgData name="Chi Kit Ken FONG" userId="233f042c-09e9-4a0c-9043-d675a582571a" providerId="ADAL" clId="{75822AB3-4B35-324C-9B75-EDDCA8FC3F32}" dt="2022-09-06T07:45:04.022" v="118" actId="700"/>
          <ac:spMkLst>
            <pc:docMk/>
            <pc:sldMk cId="1587852109" sldId="660"/>
            <ac:spMk id="3" creationId="{DDF6FE92-88AB-43B2-9FAF-3EFF421FEBDA}"/>
          </ac:spMkLst>
        </pc:spChg>
        <pc:spChg chg="add del mod ord">
          <ac:chgData name="Chi Kit Ken FONG" userId="233f042c-09e9-4a0c-9043-d675a582571a" providerId="ADAL" clId="{75822AB3-4B35-324C-9B75-EDDCA8FC3F32}" dt="2022-09-06T07:55:19.436" v="283" actId="478"/>
          <ac:spMkLst>
            <pc:docMk/>
            <pc:sldMk cId="1587852109" sldId="660"/>
            <ac:spMk id="4" creationId="{33B7AC9D-ABE0-E30A-0DCD-6312811BFE58}"/>
          </ac:spMkLst>
        </pc:spChg>
      </pc:sldChg>
      <pc:sldChg chg="modSp add del mod modClrScheme chgLayout">
        <pc:chgData name="Chi Kit Ken FONG" userId="233f042c-09e9-4a0c-9043-d675a582571a" providerId="ADAL" clId="{75822AB3-4B35-324C-9B75-EDDCA8FC3F32}" dt="2022-09-06T08:19:27.502" v="564" actId="2696"/>
        <pc:sldMkLst>
          <pc:docMk/>
          <pc:sldMk cId="69326609" sldId="667"/>
        </pc:sldMkLst>
        <pc:spChg chg="mod ord">
          <ac:chgData name="Chi Kit Ken FONG" userId="233f042c-09e9-4a0c-9043-d675a582571a" providerId="ADAL" clId="{75822AB3-4B35-324C-9B75-EDDCA8FC3F32}" dt="2022-09-06T07:58:04.751" v="306" actId="700"/>
          <ac:spMkLst>
            <pc:docMk/>
            <pc:sldMk cId="69326609" sldId="667"/>
            <ac:spMk id="2" creationId="{A3C2C8AE-1F8C-4BC7-8C83-4F4BCED35FA3}"/>
          </ac:spMkLst>
        </pc:spChg>
        <pc:spChg chg="mod ord">
          <ac:chgData name="Chi Kit Ken FONG" userId="233f042c-09e9-4a0c-9043-d675a582571a" providerId="ADAL" clId="{75822AB3-4B35-324C-9B75-EDDCA8FC3F32}" dt="2022-09-06T07:58:07.026" v="318" actId="27636"/>
          <ac:spMkLst>
            <pc:docMk/>
            <pc:sldMk cId="69326609" sldId="667"/>
            <ac:spMk id="3" creationId="{41779DB0-A119-481A-8018-C2221F881560}"/>
          </ac:spMkLst>
        </pc:spChg>
        <pc:spChg chg="mod ord">
          <ac:chgData name="Chi Kit Ken FONG" userId="233f042c-09e9-4a0c-9043-d675a582571a" providerId="ADAL" clId="{75822AB3-4B35-324C-9B75-EDDCA8FC3F32}" dt="2022-09-06T07:58:04.751" v="306" actId="700"/>
          <ac:spMkLst>
            <pc:docMk/>
            <pc:sldMk cId="69326609" sldId="667"/>
            <ac:spMk id="4" creationId="{EC04D757-7F61-4E23-99CC-DB10FF7DFC6C}"/>
          </ac:spMkLst>
        </pc:spChg>
        <pc:spChg chg="mod ord">
          <ac:chgData name="Chi Kit Ken FONG" userId="233f042c-09e9-4a0c-9043-d675a582571a" providerId="ADAL" clId="{75822AB3-4B35-324C-9B75-EDDCA8FC3F32}" dt="2022-09-06T07:58:04.751" v="306" actId="700"/>
          <ac:spMkLst>
            <pc:docMk/>
            <pc:sldMk cId="69326609" sldId="667"/>
            <ac:spMk id="5" creationId="{ECE5E47E-BD53-441E-8CF2-EFFC138B9AF7}"/>
          </ac:spMkLst>
        </pc:spChg>
      </pc:sldChg>
      <pc:sldChg chg="addSp delSp modSp add mod modClrScheme chgLayout">
        <pc:chgData name="Chi Kit Ken FONG" userId="233f042c-09e9-4a0c-9043-d675a582571a" providerId="ADAL" clId="{75822AB3-4B35-324C-9B75-EDDCA8FC3F32}" dt="2022-09-06T07:55:21.711" v="284" actId="478"/>
        <pc:sldMkLst>
          <pc:docMk/>
          <pc:sldMk cId="2876699674" sldId="673"/>
        </pc:sldMkLst>
        <pc:spChg chg="mod ord">
          <ac:chgData name="Chi Kit Ken FONG" userId="233f042c-09e9-4a0c-9043-d675a582571a" providerId="ADAL" clId="{75822AB3-4B35-324C-9B75-EDDCA8FC3F32}" dt="2022-09-06T07:45:04.022" v="118" actId="700"/>
          <ac:spMkLst>
            <pc:docMk/>
            <pc:sldMk cId="2876699674" sldId="673"/>
            <ac:spMk id="2" creationId="{3114493C-4E69-40BD-BC9D-38BFADE6AC22}"/>
          </ac:spMkLst>
        </pc:spChg>
        <pc:spChg chg="add del mod ord">
          <ac:chgData name="Chi Kit Ken FONG" userId="233f042c-09e9-4a0c-9043-d675a582571a" providerId="ADAL" clId="{75822AB3-4B35-324C-9B75-EDDCA8FC3F32}" dt="2022-09-06T07:55:21.711" v="284" actId="478"/>
          <ac:spMkLst>
            <pc:docMk/>
            <pc:sldMk cId="2876699674" sldId="673"/>
            <ac:spMk id="3" creationId="{33632CAB-AF15-C325-4362-24B1E43BDC2C}"/>
          </ac:spMkLst>
        </pc:spChg>
        <pc:spChg chg="mod ord">
          <ac:chgData name="Chi Kit Ken FONG" userId="233f042c-09e9-4a0c-9043-d675a582571a" providerId="ADAL" clId="{75822AB3-4B35-324C-9B75-EDDCA8FC3F32}" dt="2022-09-06T07:45:04.022" v="118" actId="700"/>
          <ac:spMkLst>
            <pc:docMk/>
            <pc:sldMk cId="2876699674" sldId="673"/>
            <ac:spMk id="21" creationId="{3114CF12-D687-F545-9A3A-7F83786D1002}"/>
          </ac:spMkLst>
        </pc:spChg>
      </pc:sldChg>
      <pc:sldChg chg="addSp delSp modSp add mod modClrScheme chgLayout">
        <pc:chgData name="Chi Kit Ken FONG" userId="233f042c-09e9-4a0c-9043-d675a582571a" providerId="ADAL" clId="{75822AB3-4B35-324C-9B75-EDDCA8FC3F32}" dt="2022-09-06T07:55:24.470" v="285" actId="478"/>
        <pc:sldMkLst>
          <pc:docMk/>
          <pc:sldMk cId="2727754239" sldId="674"/>
        </pc:sldMkLst>
        <pc:spChg chg="mod ord">
          <ac:chgData name="Chi Kit Ken FONG" userId="233f042c-09e9-4a0c-9043-d675a582571a" providerId="ADAL" clId="{75822AB3-4B35-324C-9B75-EDDCA8FC3F32}" dt="2022-09-06T07:45:04.022" v="118" actId="700"/>
          <ac:spMkLst>
            <pc:docMk/>
            <pc:sldMk cId="2727754239" sldId="674"/>
            <ac:spMk id="2" creationId="{3114493C-4E69-40BD-BC9D-38BFADE6AC22}"/>
          </ac:spMkLst>
        </pc:spChg>
        <pc:spChg chg="add del mod ord">
          <ac:chgData name="Chi Kit Ken FONG" userId="233f042c-09e9-4a0c-9043-d675a582571a" providerId="ADAL" clId="{75822AB3-4B35-324C-9B75-EDDCA8FC3F32}" dt="2022-09-06T07:55:24.470" v="285" actId="478"/>
          <ac:spMkLst>
            <pc:docMk/>
            <pc:sldMk cId="2727754239" sldId="674"/>
            <ac:spMk id="3" creationId="{3499A9A5-0486-2ACF-8D5E-80446FE9AB8B}"/>
          </ac:spMkLst>
        </pc:spChg>
        <pc:spChg chg="mod ord">
          <ac:chgData name="Chi Kit Ken FONG" userId="233f042c-09e9-4a0c-9043-d675a582571a" providerId="ADAL" clId="{75822AB3-4B35-324C-9B75-EDDCA8FC3F32}" dt="2022-09-06T07:45:04.022" v="118" actId="700"/>
          <ac:spMkLst>
            <pc:docMk/>
            <pc:sldMk cId="2727754239" sldId="674"/>
            <ac:spMk id="27" creationId="{F95FE89C-F149-1F45-A76D-7DFFC35F961E}"/>
          </ac:spMkLst>
        </pc:spChg>
      </pc:sldChg>
      <pc:sldChg chg="addSp delSp modSp add mod modClrScheme chgLayout">
        <pc:chgData name="Chi Kit Ken FONG" userId="233f042c-09e9-4a0c-9043-d675a582571a" providerId="ADAL" clId="{75822AB3-4B35-324C-9B75-EDDCA8FC3F32}" dt="2022-09-06T07:55:26.958" v="286" actId="478"/>
        <pc:sldMkLst>
          <pc:docMk/>
          <pc:sldMk cId="3072110257" sldId="675"/>
        </pc:sldMkLst>
        <pc:spChg chg="mod ord">
          <ac:chgData name="Chi Kit Ken FONG" userId="233f042c-09e9-4a0c-9043-d675a582571a" providerId="ADAL" clId="{75822AB3-4B35-324C-9B75-EDDCA8FC3F32}" dt="2022-09-06T07:45:04.022" v="118" actId="700"/>
          <ac:spMkLst>
            <pc:docMk/>
            <pc:sldMk cId="3072110257" sldId="675"/>
            <ac:spMk id="2" creationId="{3114493C-4E69-40BD-BC9D-38BFADE6AC22}"/>
          </ac:spMkLst>
        </pc:spChg>
        <pc:spChg chg="add del mod ord">
          <ac:chgData name="Chi Kit Ken FONG" userId="233f042c-09e9-4a0c-9043-d675a582571a" providerId="ADAL" clId="{75822AB3-4B35-324C-9B75-EDDCA8FC3F32}" dt="2022-09-06T07:55:26.958" v="286" actId="478"/>
          <ac:spMkLst>
            <pc:docMk/>
            <pc:sldMk cId="3072110257" sldId="675"/>
            <ac:spMk id="3" creationId="{108AE9DB-E0CF-A916-E0B8-70F59C2976B2}"/>
          </ac:spMkLst>
        </pc:spChg>
        <pc:spChg chg="mod ord">
          <ac:chgData name="Chi Kit Ken FONG" userId="233f042c-09e9-4a0c-9043-d675a582571a" providerId="ADAL" clId="{75822AB3-4B35-324C-9B75-EDDCA8FC3F32}" dt="2022-09-06T07:45:04.022" v="118" actId="700"/>
          <ac:spMkLst>
            <pc:docMk/>
            <pc:sldMk cId="3072110257" sldId="675"/>
            <ac:spMk id="29" creationId="{49D053D2-AA45-FE4E-B8DA-76E5AE3236AA}"/>
          </ac:spMkLst>
        </pc:spChg>
      </pc:sldChg>
      <pc:sldChg chg="addSp delSp modSp add mod modClrScheme chgLayout">
        <pc:chgData name="Chi Kit Ken FONG" userId="233f042c-09e9-4a0c-9043-d675a582571a" providerId="ADAL" clId="{75822AB3-4B35-324C-9B75-EDDCA8FC3F32}" dt="2022-09-06T07:55:28.947" v="287" actId="478"/>
        <pc:sldMkLst>
          <pc:docMk/>
          <pc:sldMk cId="3846314959" sldId="676"/>
        </pc:sldMkLst>
        <pc:spChg chg="mod ord">
          <ac:chgData name="Chi Kit Ken FONG" userId="233f042c-09e9-4a0c-9043-d675a582571a" providerId="ADAL" clId="{75822AB3-4B35-324C-9B75-EDDCA8FC3F32}" dt="2022-09-06T07:45:04.022" v="118" actId="700"/>
          <ac:spMkLst>
            <pc:docMk/>
            <pc:sldMk cId="3846314959" sldId="676"/>
            <ac:spMk id="2" creationId="{3114493C-4E69-40BD-BC9D-38BFADE6AC22}"/>
          </ac:spMkLst>
        </pc:spChg>
        <pc:spChg chg="add del mod ord">
          <ac:chgData name="Chi Kit Ken FONG" userId="233f042c-09e9-4a0c-9043-d675a582571a" providerId="ADAL" clId="{75822AB3-4B35-324C-9B75-EDDCA8FC3F32}" dt="2022-09-06T07:55:28.947" v="287" actId="478"/>
          <ac:spMkLst>
            <pc:docMk/>
            <pc:sldMk cId="3846314959" sldId="676"/>
            <ac:spMk id="3" creationId="{C84B3A7C-29D7-33E1-0E5B-02D644D4D88B}"/>
          </ac:spMkLst>
        </pc:spChg>
        <pc:spChg chg="mod ord">
          <ac:chgData name="Chi Kit Ken FONG" userId="233f042c-09e9-4a0c-9043-d675a582571a" providerId="ADAL" clId="{75822AB3-4B35-324C-9B75-EDDCA8FC3F32}" dt="2022-09-06T07:45:04.022" v="118" actId="700"/>
          <ac:spMkLst>
            <pc:docMk/>
            <pc:sldMk cId="3846314959" sldId="676"/>
            <ac:spMk id="26" creationId="{DD2B7635-8D14-6046-B7A9-CF3EE82C5C0A}"/>
          </ac:spMkLst>
        </pc:spChg>
      </pc:sldChg>
      <pc:sldChg chg="addSp delSp modSp add mod modClrScheme chgLayout">
        <pc:chgData name="Chi Kit Ken FONG" userId="233f042c-09e9-4a0c-9043-d675a582571a" providerId="ADAL" clId="{75822AB3-4B35-324C-9B75-EDDCA8FC3F32}" dt="2022-09-06T07:55:33.209" v="289" actId="478"/>
        <pc:sldMkLst>
          <pc:docMk/>
          <pc:sldMk cId="4109845784" sldId="679"/>
        </pc:sldMkLst>
        <pc:spChg chg="mod ord">
          <ac:chgData name="Chi Kit Ken FONG" userId="233f042c-09e9-4a0c-9043-d675a582571a" providerId="ADAL" clId="{75822AB3-4B35-324C-9B75-EDDCA8FC3F32}" dt="2022-09-06T07:45:04.022" v="118" actId="700"/>
          <ac:spMkLst>
            <pc:docMk/>
            <pc:sldMk cId="4109845784" sldId="679"/>
            <ac:spMk id="2" creationId="{3114493C-4E69-40BD-BC9D-38BFADE6AC22}"/>
          </ac:spMkLst>
        </pc:spChg>
        <pc:spChg chg="add del mod ord">
          <ac:chgData name="Chi Kit Ken FONG" userId="233f042c-09e9-4a0c-9043-d675a582571a" providerId="ADAL" clId="{75822AB3-4B35-324C-9B75-EDDCA8FC3F32}" dt="2022-09-06T07:55:33.209" v="289" actId="478"/>
          <ac:spMkLst>
            <pc:docMk/>
            <pc:sldMk cId="4109845784" sldId="679"/>
            <ac:spMk id="3" creationId="{048E7BFC-70C6-5499-7DFD-E87257E6C682}"/>
          </ac:spMkLst>
        </pc:spChg>
        <pc:spChg chg="mod ord">
          <ac:chgData name="Chi Kit Ken FONG" userId="233f042c-09e9-4a0c-9043-d675a582571a" providerId="ADAL" clId="{75822AB3-4B35-324C-9B75-EDDCA8FC3F32}" dt="2022-09-06T07:45:04.022" v="118" actId="700"/>
          <ac:spMkLst>
            <pc:docMk/>
            <pc:sldMk cId="4109845784" sldId="679"/>
            <ac:spMk id="28" creationId="{14958DF7-17CB-A540-AB48-094A05175F84}"/>
          </ac:spMkLst>
        </pc:spChg>
      </pc:sldChg>
      <pc:sldChg chg="addSp delSp modSp add mod modClrScheme chgLayout">
        <pc:chgData name="Chi Kit Ken FONG" userId="233f042c-09e9-4a0c-9043-d675a582571a" providerId="ADAL" clId="{75822AB3-4B35-324C-9B75-EDDCA8FC3F32}" dt="2022-09-06T07:55:34.795" v="290" actId="478"/>
        <pc:sldMkLst>
          <pc:docMk/>
          <pc:sldMk cId="55816015" sldId="680"/>
        </pc:sldMkLst>
        <pc:spChg chg="mod ord">
          <ac:chgData name="Chi Kit Ken FONG" userId="233f042c-09e9-4a0c-9043-d675a582571a" providerId="ADAL" clId="{75822AB3-4B35-324C-9B75-EDDCA8FC3F32}" dt="2022-09-06T07:45:04.022" v="118" actId="700"/>
          <ac:spMkLst>
            <pc:docMk/>
            <pc:sldMk cId="55816015" sldId="680"/>
            <ac:spMk id="2" creationId="{3114493C-4E69-40BD-BC9D-38BFADE6AC22}"/>
          </ac:spMkLst>
        </pc:spChg>
        <pc:spChg chg="add del mod ord">
          <ac:chgData name="Chi Kit Ken FONG" userId="233f042c-09e9-4a0c-9043-d675a582571a" providerId="ADAL" clId="{75822AB3-4B35-324C-9B75-EDDCA8FC3F32}" dt="2022-09-06T07:55:34.795" v="290" actId="478"/>
          <ac:spMkLst>
            <pc:docMk/>
            <pc:sldMk cId="55816015" sldId="680"/>
            <ac:spMk id="3" creationId="{6BA4A478-F78C-6DC3-21DA-7E590EDC8C29}"/>
          </ac:spMkLst>
        </pc:spChg>
        <pc:spChg chg="mod ord">
          <ac:chgData name="Chi Kit Ken FONG" userId="233f042c-09e9-4a0c-9043-d675a582571a" providerId="ADAL" clId="{75822AB3-4B35-324C-9B75-EDDCA8FC3F32}" dt="2022-09-06T07:45:04.022" v="118" actId="700"/>
          <ac:spMkLst>
            <pc:docMk/>
            <pc:sldMk cId="55816015" sldId="680"/>
            <ac:spMk id="28" creationId="{A800815F-157F-A04D-BC4A-9D3C70A0CA5F}"/>
          </ac:spMkLst>
        </pc:spChg>
      </pc:sldChg>
      <pc:sldChg chg="addSp delSp modSp add mod modClrScheme chgLayout">
        <pc:chgData name="Chi Kit Ken FONG" userId="233f042c-09e9-4a0c-9043-d675a582571a" providerId="ADAL" clId="{75822AB3-4B35-324C-9B75-EDDCA8FC3F32}" dt="2022-09-06T07:55:36.542" v="291" actId="478"/>
        <pc:sldMkLst>
          <pc:docMk/>
          <pc:sldMk cId="1332329481" sldId="681"/>
        </pc:sldMkLst>
        <pc:spChg chg="mod ord">
          <ac:chgData name="Chi Kit Ken FONG" userId="233f042c-09e9-4a0c-9043-d675a582571a" providerId="ADAL" clId="{75822AB3-4B35-324C-9B75-EDDCA8FC3F32}" dt="2022-09-06T07:45:04.022" v="118" actId="700"/>
          <ac:spMkLst>
            <pc:docMk/>
            <pc:sldMk cId="1332329481" sldId="681"/>
            <ac:spMk id="2" creationId="{3114493C-4E69-40BD-BC9D-38BFADE6AC22}"/>
          </ac:spMkLst>
        </pc:spChg>
        <pc:spChg chg="add del mod ord">
          <ac:chgData name="Chi Kit Ken FONG" userId="233f042c-09e9-4a0c-9043-d675a582571a" providerId="ADAL" clId="{75822AB3-4B35-324C-9B75-EDDCA8FC3F32}" dt="2022-09-06T07:55:36.542" v="291" actId="478"/>
          <ac:spMkLst>
            <pc:docMk/>
            <pc:sldMk cId="1332329481" sldId="681"/>
            <ac:spMk id="3" creationId="{E774FC23-7ED7-4B6C-D396-6B213B1BC9DE}"/>
          </ac:spMkLst>
        </pc:spChg>
        <pc:spChg chg="mod ord">
          <ac:chgData name="Chi Kit Ken FONG" userId="233f042c-09e9-4a0c-9043-d675a582571a" providerId="ADAL" clId="{75822AB3-4B35-324C-9B75-EDDCA8FC3F32}" dt="2022-09-06T07:45:04.022" v="118" actId="700"/>
          <ac:spMkLst>
            <pc:docMk/>
            <pc:sldMk cId="1332329481" sldId="681"/>
            <ac:spMk id="31" creationId="{F391DF76-A1AB-7A4A-9517-D200D72612F5}"/>
          </ac:spMkLst>
        </pc:spChg>
      </pc:sldChg>
      <pc:sldChg chg="addSp delSp modSp add mod modClrScheme chgLayout">
        <pc:chgData name="Chi Kit Ken FONG" userId="233f042c-09e9-4a0c-9043-d675a582571a" providerId="ADAL" clId="{75822AB3-4B35-324C-9B75-EDDCA8FC3F32}" dt="2022-09-06T07:55:38.389" v="292" actId="478"/>
        <pc:sldMkLst>
          <pc:docMk/>
          <pc:sldMk cId="3323205609" sldId="682"/>
        </pc:sldMkLst>
        <pc:spChg chg="mod ord">
          <ac:chgData name="Chi Kit Ken FONG" userId="233f042c-09e9-4a0c-9043-d675a582571a" providerId="ADAL" clId="{75822AB3-4B35-324C-9B75-EDDCA8FC3F32}" dt="2022-09-06T07:45:04.022" v="118" actId="700"/>
          <ac:spMkLst>
            <pc:docMk/>
            <pc:sldMk cId="3323205609" sldId="682"/>
            <ac:spMk id="2" creationId="{3114493C-4E69-40BD-BC9D-38BFADE6AC22}"/>
          </ac:spMkLst>
        </pc:spChg>
        <pc:spChg chg="mod ord">
          <ac:chgData name="Chi Kit Ken FONG" userId="233f042c-09e9-4a0c-9043-d675a582571a" providerId="ADAL" clId="{75822AB3-4B35-324C-9B75-EDDCA8FC3F32}" dt="2022-09-06T07:45:04.022" v="118" actId="700"/>
          <ac:spMkLst>
            <pc:docMk/>
            <pc:sldMk cId="3323205609" sldId="682"/>
            <ac:spMk id="3" creationId="{DDF6FE92-88AB-43B2-9FAF-3EFF421FEBDA}"/>
          </ac:spMkLst>
        </pc:spChg>
        <pc:spChg chg="add del mod ord">
          <ac:chgData name="Chi Kit Ken FONG" userId="233f042c-09e9-4a0c-9043-d675a582571a" providerId="ADAL" clId="{75822AB3-4B35-324C-9B75-EDDCA8FC3F32}" dt="2022-09-06T07:55:38.389" v="292" actId="478"/>
          <ac:spMkLst>
            <pc:docMk/>
            <pc:sldMk cId="3323205609" sldId="682"/>
            <ac:spMk id="4" creationId="{A78C5CD2-C6BB-6ADA-A733-0CD28053A4E6}"/>
          </ac:spMkLst>
        </pc:spChg>
      </pc:sldChg>
      <pc:sldChg chg="addSp delSp modSp add mod modClrScheme chgLayout">
        <pc:chgData name="Chi Kit Ken FONG" userId="233f042c-09e9-4a0c-9043-d675a582571a" providerId="ADAL" clId="{75822AB3-4B35-324C-9B75-EDDCA8FC3F32}" dt="2022-09-06T08:10:00.603" v="475" actId="1035"/>
        <pc:sldMkLst>
          <pc:docMk/>
          <pc:sldMk cId="2658123712" sldId="683"/>
        </pc:sldMkLst>
        <pc:spChg chg="mod ord">
          <ac:chgData name="Chi Kit Ken FONG" userId="233f042c-09e9-4a0c-9043-d675a582571a" providerId="ADAL" clId="{75822AB3-4B35-324C-9B75-EDDCA8FC3F32}" dt="2022-09-06T07:58:04.751" v="306" actId="700"/>
          <ac:spMkLst>
            <pc:docMk/>
            <pc:sldMk cId="2658123712" sldId="683"/>
            <ac:spMk id="2" creationId="{A3C2C8AE-1F8C-4BC7-8C83-4F4BCED35FA3}"/>
          </ac:spMkLst>
        </pc:spChg>
        <pc:spChg chg="del mod ord">
          <ac:chgData name="Chi Kit Ken FONG" userId="233f042c-09e9-4a0c-9043-d675a582571a" providerId="ADAL" clId="{75822AB3-4B35-324C-9B75-EDDCA8FC3F32}" dt="2022-09-06T08:07:13.360" v="436" actId="478"/>
          <ac:spMkLst>
            <pc:docMk/>
            <pc:sldMk cId="2658123712" sldId="683"/>
            <ac:spMk id="3" creationId="{41779DB0-A119-481A-8018-C2221F881560}"/>
          </ac:spMkLst>
        </pc:spChg>
        <pc:spChg chg="mod ord">
          <ac:chgData name="Chi Kit Ken FONG" userId="233f042c-09e9-4a0c-9043-d675a582571a" providerId="ADAL" clId="{75822AB3-4B35-324C-9B75-EDDCA8FC3F32}" dt="2022-09-06T07:58:04.751" v="306" actId="700"/>
          <ac:spMkLst>
            <pc:docMk/>
            <pc:sldMk cId="2658123712" sldId="683"/>
            <ac:spMk id="4" creationId="{EC04D757-7F61-4E23-99CC-DB10FF7DFC6C}"/>
          </ac:spMkLst>
        </pc:spChg>
        <pc:spChg chg="mod ord">
          <ac:chgData name="Chi Kit Ken FONG" userId="233f042c-09e9-4a0c-9043-d675a582571a" providerId="ADAL" clId="{75822AB3-4B35-324C-9B75-EDDCA8FC3F32}" dt="2022-09-06T08:10:00.603" v="475" actId="1035"/>
          <ac:spMkLst>
            <pc:docMk/>
            <pc:sldMk cId="2658123712" sldId="683"/>
            <ac:spMk id="5" creationId="{ECE5E47E-BD53-441E-8CF2-EFFC138B9AF7}"/>
          </ac:spMkLst>
        </pc:spChg>
        <pc:spChg chg="add del mod">
          <ac:chgData name="Chi Kit Ken FONG" userId="233f042c-09e9-4a0c-9043-d675a582571a" providerId="ADAL" clId="{75822AB3-4B35-324C-9B75-EDDCA8FC3F32}" dt="2022-09-06T08:07:27.458" v="437" actId="478"/>
          <ac:spMkLst>
            <pc:docMk/>
            <pc:sldMk cId="2658123712" sldId="683"/>
            <ac:spMk id="7" creationId="{0618FDEE-3560-83BA-DEB8-5642F4108267}"/>
          </ac:spMkLst>
        </pc:spChg>
        <pc:spChg chg="add mod">
          <ac:chgData name="Chi Kit Ken FONG" userId="233f042c-09e9-4a0c-9043-d675a582571a" providerId="ADAL" clId="{75822AB3-4B35-324C-9B75-EDDCA8FC3F32}" dt="2022-09-06T08:09:29.990" v="454" actId="27636"/>
          <ac:spMkLst>
            <pc:docMk/>
            <pc:sldMk cId="2658123712" sldId="683"/>
            <ac:spMk id="8" creationId="{3E897E60-E04B-4977-8742-160429E37409}"/>
          </ac:spMkLst>
        </pc:spChg>
      </pc:sldChg>
      <pc:sldChg chg="modSp add del mod modClrScheme chgLayout">
        <pc:chgData name="Chi Kit Ken FONG" userId="233f042c-09e9-4a0c-9043-d675a582571a" providerId="ADAL" clId="{75822AB3-4B35-324C-9B75-EDDCA8FC3F32}" dt="2022-09-06T08:10:13.932" v="478" actId="2696"/>
        <pc:sldMkLst>
          <pc:docMk/>
          <pc:sldMk cId="3247733121" sldId="684"/>
        </pc:sldMkLst>
        <pc:spChg chg="mod ord">
          <ac:chgData name="Chi Kit Ken FONG" userId="233f042c-09e9-4a0c-9043-d675a582571a" providerId="ADAL" clId="{75822AB3-4B35-324C-9B75-EDDCA8FC3F32}" dt="2022-09-06T07:58:04.751" v="306" actId="700"/>
          <ac:spMkLst>
            <pc:docMk/>
            <pc:sldMk cId="3247733121" sldId="684"/>
            <ac:spMk id="2" creationId="{A3C2C8AE-1F8C-4BC7-8C83-4F4BCED35FA3}"/>
          </ac:spMkLst>
        </pc:spChg>
        <pc:spChg chg="mod ord">
          <ac:chgData name="Chi Kit Ken FONG" userId="233f042c-09e9-4a0c-9043-d675a582571a" providerId="ADAL" clId="{75822AB3-4B35-324C-9B75-EDDCA8FC3F32}" dt="2022-09-06T08:05:25.552" v="406" actId="14100"/>
          <ac:spMkLst>
            <pc:docMk/>
            <pc:sldMk cId="3247733121" sldId="684"/>
            <ac:spMk id="3" creationId="{41779DB0-A119-481A-8018-C2221F881560}"/>
          </ac:spMkLst>
        </pc:spChg>
        <pc:spChg chg="mod ord">
          <ac:chgData name="Chi Kit Ken FONG" userId="233f042c-09e9-4a0c-9043-d675a582571a" providerId="ADAL" clId="{75822AB3-4B35-324C-9B75-EDDCA8FC3F32}" dt="2022-09-06T07:58:04.751" v="306" actId="700"/>
          <ac:spMkLst>
            <pc:docMk/>
            <pc:sldMk cId="3247733121" sldId="684"/>
            <ac:spMk id="4" creationId="{EC04D757-7F61-4E23-99CC-DB10FF7DFC6C}"/>
          </ac:spMkLst>
        </pc:spChg>
        <pc:spChg chg="mod ord">
          <ac:chgData name="Chi Kit Ken FONG" userId="233f042c-09e9-4a0c-9043-d675a582571a" providerId="ADAL" clId="{75822AB3-4B35-324C-9B75-EDDCA8FC3F32}" dt="2022-09-06T08:05:18.551" v="405" actId="1076"/>
          <ac:spMkLst>
            <pc:docMk/>
            <pc:sldMk cId="3247733121" sldId="684"/>
            <ac:spMk id="5" creationId="{ECE5E47E-BD53-441E-8CF2-EFFC138B9AF7}"/>
          </ac:spMkLst>
        </pc:spChg>
      </pc:sldChg>
      <pc:sldChg chg="modSp add mod modClrScheme chgLayout">
        <pc:chgData name="Chi Kit Ken FONG" userId="233f042c-09e9-4a0c-9043-d675a582571a" providerId="ADAL" clId="{75822AB3-4B35-324C-9B75-EDDCA8FC3F32}" dt="2022-09-06T07:58:05.823" v="309" actId="27636"/>
        <pc:sldMkLst>
          <pc:docMk/>
          <pc:sldMk cId="1235721303" sldId="685"/>
        </pc:sldMkLst>
        <pc:spChg chg="mod ord">
          <ac:chgData name="Chi Kit Ken FONG" userId="233f042c-09e9-4a0c-9043-d675a582571a" providerId="ADAL" clId="{75822AB3-4B35-324C-9B75-EDDCA8FC3F32}" dt="2022-09-06T07:58:04.751" v="306" actId="700"/>
          <ac:spMkLst>
            <pc:docMk/>
            <pc:sldMk cId="1235721303" sldId="685"/>
            <ac:spMk id="2" creationId="{A3C2C8AE-1F8C-4BC7-8C83-4F4BCED35FA3}"/>
          </ac:spMkLst>
        </pc:spChg>
        <pc:spChg chg="mod ord">
          <ac:chgData name="Chi Kit Ken FONG" userId="233f042c-09e9-4a0c-9043-d675a582571a" providerId="ADAL" clId="{75822AB3-4B35-324C-9B75-EDDCA8FC3F32}" dt="2022-09-06T07:58:05.823" v="309" actId="27636"/>
          <ac:spMkLst>
            <pc:docMk/>
            <pc:sldMk cId="1235721303" sldId="685"/>
            <ac:spMk id="3" creationId="{41779DB0-A119-481A-8018-C2221F881560}"/>
          </ac:spMkLst>
        </pc:spChg>
        <pc:spChg chg="mod ord">
          <ac:chgData name="Chi Kit Ken FONG" userId="233f042c-09e9-4a0c-9043-d675a582571a" providerId="ADAL" clId="{75822AB3-4B35-324C-9B75-EDDCA8FC3F32}" dt="2022-09-06T07:58:04.751" v="306" actId="700"/>
          <ac:spMkLst>
            <pc:docMk/>
            <pc:sldMk cId="1235721303" sldId="685"/>
            <ac:spMk id="4" creationId="{EC04D757-7F61-4E23-99CC-DB10FF7DFC6C}"/>
          </ac:spMkLst>
        </pc:spChg>
      </pc:sldChg>
      <pc:sldChg chg="modSp add mod modClrScheme chgLayout">
        <pc:chgData name="Chi Kit Ken FONG" userId="233f042c-09e9-4a0c-9043-d675a582571a" providerId="ADAL" clId="{75822AB3-4B35-324C-9B75-EDDCA8FC3F32}" dt="2022-09-06T07:45:04.022" v="118" actId="700"/>
        <pc:sldMkLst>
          <pc:docMk/>
          <pc:sldMk cId="614781447" sldId="686"/>
        </pc:sldMkLst>
        <pc:spChg chg="mod ord">
          <ac:chgData name="Chi Kit Ken FONG" userId="233f042c-09e9-4a0c-9043-d675a582571a" providerId="ADAL" clId="{75822AB3-4B35-324C-9B75-EDDCA8FC3F32}" dt="2022-09-06T07:45:04.022" v="118" actId="700"/>
          <ac:spMkLst>
            <pc:docMk/>
            <pc:sldMk cId="614781447" sldId="686"/>
            <ac:spMk id="2" creationId="{A3C2C8AE-1F8C-4BC7-8C83-4F4BCED35FA3}"/>
          </ac:spMkLst>
        </pc:spChg>
        <pc:spChg chg="mod ord">
          <ac:chgData name="Chi Kit Ken FONG" userId="233f042c-09e9-4a0c-9043-d675a582571a" providerId="ADAL" clId="{75822AB3-4B35-324C-9B75-EDDCA8FC3F32}" dt="2022-09-06T07:45:04.022" v="118" actId="700"/>
          <ac:spMkLst>
            <pc:docMk/>
            <pc:sldMk cId="614781447" sldId="686"/>
            <ac:spMk id="3" creationId="{41779DB0-A119-481A-8018-C2221F881560}"/>
          </ac:spMkLst>
        </pc:spChg>
        <pc:spChg chg="mod ord">
          <ac:chgData name="Chi Kit Ken FONG" userId="233f042c-09e9-4a0c-9043-d675a582571a" providerId="ADAL" clId="{75822AB3-4B35-324C-9B75-EDDCA8FC3F32}" dt="2022-09-06T07:45:04.022" v="118" actId="700"/>
          <ac:spMkLst>
            <pc:docMk/>
            <pc:sldMk cId="614781447" sldId="686"/>
            <ac:spMk id="4" creationId="{EC04D757-7F61-4E23-99CC-DB10FF7DFC6C}"/>
          </ac:spMkLst>
        </pc:spChg>
      </pc:sldChg>
      <pc:sldChg chg="modSp add mod modClrScheme chgLayout">
        <pc:chgData name="Chi Kit Ken FONG" userId="233f042c-09e9-4a0c-9043-d675a582571a" providerId="ADAL" clId="{75822AB3-4B35-324C-9B75-EDDCA8FC3F32}" dt="2022-09-06T07:45:04.022" v="118" actId="700"/>
        <pc:sldMkLst>
          <pc:docMk/>
          <pc:sldMk cId="550185180" sldId="687"/>
        </pc:sldMkLst>
        <pc:spChg chg="mod ord">
          <ac:chgData name="Chi Kit Ken FONG" userId="233f042c-09e9-4a0c-9043-d675a582571a" providerId="ADAL" clId="{75822AB3-4B35-324C-9B75-EDDCA8FC3F32}" dt="2022-09-06T07:45:04.022" v="118" actId="700"/>
          <ac:spMkLst>
            <pc:docMk/>
            <pc:sldMk cId="550185180" sldId="687"/>
            <ac:spMk id="2" creationId="{A3C2C8AE-1F8C-4BC7-8C83-4F4BCED35FA3}"/>
          </ac:spMkLst>
        </pc:spChg>
        <pc:spChg chg="mod ord">
          <ac:chgData name="Chi Kit Ken FONG" userId="233f042c-09e9-4a0c-9043-d675a582571a" providerId="ADAL" clId="{75822AB3-4B35-324C-9B75-EDDCA8FC3F32}" dt="2022-09-06T07:45:04.022" v="118" actId="700"/>
          <ac:spMkLst>
            <pc:docMk/>
            <pc:sldMk cId="550185180" sldId="687"/>
            <ac:spMk id="3" creationId="{41779DB0-A119-481A-8018-C2221F881560}"/>
          </ac:spMkLst>
        </pc:spChg>
        <pc:spChg chg="mod ord">
          <ac:chgData name="Chi Kit Ken FONG" userId="233f042c-09e9-4a0c-9043-d675a582571a" providerId="ADAL" clId="{75822AB3-4B35-324C-9B75-EDDCA8FC3F32}" dt="2022-09-06T07:45:04.022" v="118" actId="700"/>
          <ac:spMkLst>
            <pc:docMk/>
            <pc:sldMk cId="550185180" sldId="687"/>
            <ac:spMk id="4" creationId="{EC04D757-7F61-4E23-99CC-DB10FF7DFC6C}"/>
          </ac:spMkLst>
        </pc:spChg>
      </pc:sldChg>
      <pc:sldChg chg="modSp add mod modClrScheme chgLayout">
        <pc:chgData name="Chi Kit Ken FONG" userId="233f042c-09e9-4a0c-9043-d675a582571a" providerId="ADAL" clId="{75822AB3-4B35-324C-9B75-EDDCA8FC3F32}" dt="2022-09-06T07:37:15.173" v="65" actId="1076"/>
        <pc:sldMkLst>
          <pc:docMk/>
          <pc:sldMk cId="2643847514" sldId="688"/>
        </pc:sldMkLst>
        <pc:spChg chg="mod ord">
          <ac:chgData name="Chi Kit Ken FONG" userId="233f042c-09e9-4a0c-9043-d675a582571a" providerId="ADAL" clId="{75822AB3-4B35-324C-9B75-EDDCA8FC3F32}" dt="2022-09-06T07:37:02.197" v="60" actId="700"/>
          <ac:spMkLst>
            <pc:docMk/>
            <pc:sldMk cId="2643847514" sldId="688"/>
            <ac:spMk id="2" creationId="{10703666-7384-4D86-AC37-45E3A2E4D2EF}"/>
          </ac:spMkLst>
        </pc:spChg>
        <pc:spChg chg="mod ord">
          <ac:chgData name="Chi Kit Ken FONG" userId="233f042c-09e9-4a0c-9043-d675a582571a" providerId="ADAL" clId="{75822AB3-4B35-324C-9B75-EDDCA8FC3F32}" dt="2022-09-06T07:37:12.144" v="64" actId="14100"/>
          <ac:spMkLst>
            <pc:docMk/>
            <pc:sldMk cId="2643847514" sldId="688"/>
            <ac:spMk id="3" creationId="{D3AD4504-BA3D-41F3-B729-C168799C5887}"/>
          </ac:spMkLst>
        </pc:spChg>
        <pc:spChg chg="mod ord">
          <ac:chgData name="Chi Kit Ken FONG" userId="233f042c-09e9-4a0c-9043-d675a582571a" providerId="ADAL" clId="{75822AB3-4B35-324C-9B75-EDDCA8FC3F32}" dt="2022-09-06T07:37:15.173" v="65" actId="1076"/>
          <ac:spMkLst>
            <pc:docMk/>
            <pc:sldMk cId="2643847514" sldId="688"/>
            <ac:spMk id="4" creationId="{BB025ADA-89B7-4B63-B585-9A844E37EA00}"/>
          </ac:spMkLst>
        </pc:spChg>
        <pc:spChg chg="mod ord">
          <ac:chgData name="Chi Kit Ken FONG" userId="233f042c-09e9-4a0c-9043-d675a582571a" providerId="ADAL" clId="{75822AB3-4B35-324C-9B75-EDDCA8FC3F32}" dt="2022-09-06T07:37:02.197" v="60" actId="700"/>
          <ac:spMkLst>
            <pc:docMk/>
            <pc:sldMk cId="2643847514" sldId="688"/>
            <ac:spMk id="5" creationId="{9D57C14E-DD9D-4A95-804D-C8E72D398284}"/>
          </ac:spMkLst>
        </pc:spChg>
      </pc:sldChg>
      <pc:sldChg chg="delSp modSp add mod setBg delDesignElem chgLayout">
        <pc:chgData name="Chi Kit Ken FONG" userId="233f042c-09e9-4a0c-9043-d675a582571a" providerId="ADAL" clId="{75822AB3-4B35-324C-9B75-EDDCA8FC3F32}" dt="2022-09-06T07:40:17.513" v="102" actId="1076"/>
        <pc:sldMkLst>
          <pc:docMk/>
          <pc:sldMk cId="2017355466" sldId="689"/>
        </pc:sldMkLst>
        <pc:spChg chg="mod ord">
          <ac:chgData name="Chi Kit Ken FONG" userId="233f042c-09e9-4a0c-9043-d675a582571a" providerId="ADAL" clId="{75822AB3-4B35-324C-9B75-EDDCA8FC3F32}" dt="2022-09-06T07:40:17.513" v="102" actId="1076"/>
          <ac:spMkLst>
            <pc:docMk/>
            <pc:sldMk cId="2017355466" sldId="689"/>
            <ac:spMk id="5" creationId="{31C78C54-2E99-4242-99D6-EBF577875D2F}"/>
          </ac:spMkLst>
        </pc:spChg>
        <pc:spChg chg="del">
          <ac:chgData name="Chi Kit Ken FONG" userId="233f042c-09e9-4a0c-9043-d675a582571a" providerId="ADAL" clId="{75822AB3-4B35-324C-9B75-EDDCA8FC3F32}" dt="2022-09-06T07:32:11.335" v="6"/>
          <ac:spMkLst>
            <pc:docMk/>
            <pc:sldMk cId="2017355466" sldId="689"/>
            <ac:spMk id="18" creationId="{F6B7BFBD-C488-4B5B-ABE5-8256F3FFB048}"/>
          </ac:spMkLst>
        </pc:spChg>
        <pc:spChg chg="del">
          <ac:chgData name="Chi Kit Ken FONG" userId="233f042c-09e9-4a0c-9043-d675a582571a" providerId="ADAL" clId="{75822AB3-4B35-324C-9B75-EDDCA8FC3F32}" dt="2022-09-06T07:32:11.335" v="6"/>
          <ac:spMkLst>
            <pc:docMk/>
            <pc:sldMk cId="2017355466" sldId="689"/>
            <ac:spMk id="20" creationId="{2BA7674F-A261-445A-AE3A-A0AA30620EC8}"/>
          </ac:spMkLst>
        </pc:spChg>
        <pc:spChg chg="del">
          <ac:chgData name="Chi Kit Ken FONG" userId="233f042c-09e9-4a0c-9043-d675a582571a" providerId="ADAL" clId="{75822AB3-4B35-324C-9B75-EDDCA8FC3F32}" dt="2022-09-06T07:32:11.335" v="6"/>
          <ac:spMkLst>
            <pc:docMk/>
            <pc:sldMk cId="2017355466" sldId="689"/>
            <ac:spMk id="22" creationId="{BA53A58C-A067-4B87-B48C-CB90C1FA0FEE}"/>
          </ac:spMkLst>
        </pc:spChg>
        <pc:grpChg chg="del">
          <ac:chgData name="Chi Kit Ken FONG" userId="233f042c-09e9-4a0c-9043-d675a582571a" providerId="ADAL" clId="{75822AB3-4B35-324C-9B75-EDDCA8FC3F32}" dt="2022-09-06T07:32:11.335" v="6"/>
          <ac:grpSpMkLst>
            <pc:docMk/>
            <pc:sldMk cId="2017355466" sldId="689"/>
            <ac:grpSpMk id="14" creationId="{8C89EA62-F38E-4285-A105-C5E1BD360093}"/>
          </ac:grpSpMkLst>
        </pc:grpChg>
      </pc:sldChg>
      <pc:sldChg chg="modSp add mod modClrScheme chgLayout">
        <pc:chgData name="Chi Kit Ken FONG" userId="233f042c-09e9-4a0c-9043-d675a582571a" providerId="ADAL" clId="{75822AB3-4B35-324C-9B75-EDDCA8FC3F32}" dt="2022-09-06T07:37:30.496" v="68" actId="1076"/>
        <pc:sldMkLst>
          <pc:docMk/>
          <pc:sldMk cId="2427434420" sldId="691"/>
        </pc:sldMkLst>
        <pc:spChg chg="mod ord">
          <ac:chgData name="Chi Kit Ken FONG" userId="233f042c-09e9-4a0c-9043-d675a582571a" providerId="ADAL" clId="{75822AB3-4B35-324C-9B75-EDDCA8FC3F32}" dt="2022-09-06T07:37:02.197" v="60" actId="700"/>
          <ac:spMkLst>
            <pc:docMk/>
            <pc:sldMk cId="2427434420" sldId="691"/>
            <ac:spMk id="2" creationId="{10703666-7384-4D86-AC37-45E3A2E4D2EF}"/>
          </ac:spMkLst>
        </pc:spChg>
        <pc:spChg chg="mod ord">
          <ac:chgData name="Chi Kit Ken FONG" userId="233f042c-09e9-4a0c-9043-d675a582571a" providerId="ADAL" clId="{75822AB3-4B35-324C-9B75-EDDCA8FC3F32}" dt="2022-09-06T07:37:02.328" v="62" actId="27636"/>
          <ac:spMkLst>
            <pc:docMk/>
            <pc:sldMk cId="2427434420" sldId="691"/>
            <ac:spMk id="3" creationId="{D3AD4504-BA3D-41F3-B729-C168799C5887}"/>
          </ac:spMkLst>
        </pc:spChg>
        <pc:spChg chg="mod ord">
          <ac:chgData name="Chi Kit Ken FONG" userId="233f042c-09e9-4a0c-9043-d675a582571a" providerId="ADAL" clId="{75822AB3-4B35-324C-9B75-EDDCA8FC3F32}" dt="2022-09-06T07:37:21.093" v="66" actId="1076"/>
          <ac:spMkLst>
            <pc:docMk/>
            <pc:sldMk cId="2427434420" sldId="691"/>
            <ac:spMk id="4" creationId="{BB025ADA-89B7-4B63-B585-9A844E37EA00}"/>
          </ac:spMkLst>
        </pc:spChg>
        <pc:spChg chg="mod ord">
          <ac:chgData name="Chi Kit Ken FONG" userId="233f042c-09e9-4a0c-9043-d675a582571a" providerId="ADAL" clId="{75822AB3-4B35-324C-9B75-EDDCA8FC3F32}" dt="2022-09-06T07:37:02.197" v="60" actId="700"/>
          <ac:spMkLst>
            <pc:docMk/>
            <pc:sldMk cId="2427434420" sldId="691"/>
            <ac:spMk id="5" creationId="{9D57C14E-DD9D-4A95-804D-C8E72D398284}"/>
          </ac:spMkLst>
        </pc:spChg>
        <pc:spChg chg="mod">
          <ac:chgData name="Chi Kit Ken FONG" userId="233f042c-09e9-4a0c-9043-d675a582571a" providerId="ADAL" clId="{75822AB3-4B35-324C-9B75-EDDCA8FC3F32}" dt="2022-09-06T07:37:30.496" v="68" actId="1076"/>
          <ac:spMkLst>
            <pc:docMk/>
            <pc:sldMk cId="2427434420" sldId="691"/>
            <ac:spMk id="6" creationId="{54326D69-0495-47ED-87AF-AE271639113A}"/>
          </ac:spMkLst>
        </pc:spChg>
        <pc:spChg chg="mod">
          <ac:chgData name="Chi Kit Ken FONG" userId="233f042c-09e9-4a0c-9043-d675a582571a" providerId="ADAL" clId="{75822AB3-4B35-324C-9B75-EDDCA8FC3F32}" dt="2022-09-06T07:37:30.496" v="68" actId="1076"/>
          <ac:spMkLst>
            <pc:docMk/>
            <pc:sldMk cId="2427434420" sldId="691"/>
            <ac:spMk id="7" creationId="{A8D9F6D0-6A99-4688-AA47-0952FEF0FC37}"/>
          </ac:spMkLst>
        </pc:spChg>
        <pc:spChg chg="mod">
          <ac:chgData name="Chi Kit Ken FONG" userId="233f042c-09e9-4a0c-9043-d675a582571a" providerId="ADAL" clId="{75822AB3-4B35-324C-9B75-EDDCA8FC3F32}" dt="2022-09-06T07:37:30.496" v="68" actId="1076"/>
          <ac:spMkLst>
            <pc:docMk/>
            <pc:sldMk cId="2427434420" sldId="691"/>
            <ac:spMk id="8" creationId="{F5AEE195-ECF7-4130-8538-3FFEF45DF2C0}"/>
          </ac:spMkLst>
        </pc:spChg>
        <pc:spChg chg="mod">
          <ac:chgData name="Chi Kit Ken FONG" userId="233f042c-09e9-4a0c-9043-d675a582571a" providerId="ADAL" clId="{75822AB3-4B35-324C-9B75-EDDCA8FC3F32}" dt="2022-09-06T07:37:30.496" v="68" actId="1076"/>
          <ac:spMkLst>
            <pc:docMk/>
            <pc:sldMk cId="2427434420" sldId="691"/>
            <ac:spMk id="9" creationId="{726B1BBE-DA46-4FED-9B77-268B57C50545}"/>
          </ac:spMkLst>
        </pc:spChg>
        <pc:spChg chg="mod">
          <ac:chgData name="Chi Kit Ken FONG" userId="233f042c-09e9-4a0c-9043-d675a582571a" providerId="ADAL" clId="{75822AB3-4B35-324C-9B75-EDDCA8FC3F32}" dt="2022-09-06T07:37:30.496" v="68" actId="1076"/>
          <ac:spMkLst>
            <pc:docMk/>
            <pc:sldMk cId="2427434420" sldId="691"/>
            <ac:spMk id="10" creationId="{1E43F789-1825-4D89-A4AB-96CAA98899ED}"/>
          </ac:spMkLst>
        </pc:spChg>
      </pc:sldChg>
      <pc:sldChg chg="addSp delSp modSp add mod modClrScheme chgLayout">
        <pc:chgData name="Chi Kit Ken FONG" userId="233f042c-09e9-4a0c-9043-d675a582571a" providerId="ADAL" clId="{75822AB3-4B35-324C-9B75-EDDCA8FC3F32}" dt="2022-09-06T07:39:41.800" v="95" actId="14100"/>
        <pc:sldMkLst>
          <pc:docMk/>
          <pc:sldMk cId="1570985893" sldId="692"/>
        </pc:sldMkLst>
        <pc:spChg chg="mod ord">
          <ac:chgData name="Chi Kit Ken FONG" userId="233f042c-09e9-4a0c-9043-d675a582571a" providerId="ADAL" clId="{75822AB3-4B35-324C-9B75-EDDCA8FC3F32}" dt="2022-09-06T07:37:02.197" v="60" actId="700"/>
          <ac:spMkLst>
            <pc:docMk/>
            <pc:sldMk cId="1570985893" sldId="692"/>
            <ac:spMk id="2" creationId="{5E6CFBFB-4B39-48FB-8064-4EECF3DE442D}"/>
          </ac:spMkLst>
        </pc:spChg>
        <pc:spChg chg="add del mod ord">
          <ac:chgData name="Chi Kit Ken FONG" userId="233f042c-09e9-4a0c-9043-d675a582571a" providerId="ADAL" clId="{75822AB3-4B35-324C-9B75-EDDCA8FC3F32}" dt="2022-09-06T07:37:42.209" v="69" actId="478"/>
          <ac:spMkLst>
            <pc:docMk/>
            <pc:sldMk cId="1570985893" sldId="692"/>
            <ac:spMk id="3" creationId="{E7C37C6E-18A2-AED3-D3B5-47E58F2B158A}"/>
          </ac:spMkLst>
        </pc:spChg>
        <pc:spChg chg="mod ord">
          <ac:chgData name="Chi Kit Ken FONG" userId="233f042c-09e9-4a0c-9043-d675a582571a" providerId="ADAL" clId="{75822AB3-4B35-324C-9B75-EDDCA8FC3F32}" dt="2022-09-06T07:37:02.197" v="60" actId="700"/>
          <ac:spMkLst>
            <pc:docMk/>
            <pc:sldMk cId="1570985893" sldId="692"/>
            <ac:spMk id="4" creationId="{8DE47FDB-CDFF-44A9-8BC0-FF4CF9C6C9CF}"/>
          </ac:spMkLst>
        </pc:spChg>
        <pc:picChg chg="add del mod">
          <ac:chgData name="Chi Kit Ken FONG" userId="233f042c-09e9-4a0c-9043-d675a582571a" providerId="ADAL" clId="{75822AB3-4B35-324C-9B75-EDDCA8FC3F32}" dt="2022-09-06T07:38:21.519" v="75"/>
          <ac:picMkLst>
            <pc:docMk/>
            <pc:sldMk cId="1570985893" sldId="692"/>
            <ac:picMk id="5" creationId="{4EF09DF4-5106-E7E4-46FA-41147C8CB434}"/>
          </ac:picMkLst>
        </pc:picChg>
        <pc:picChg chg="mod">
          <ac:chgData name="Chi Kit Ken FONG" userId="233f042c-09e9-4a0c-9043-d675a582571a" providerId="ADAL" clId="{75822AB3-4B35-324C-9B75-EDDCA8FC3F32}" dt="2022-09-06T07:38:24.050" v="77" actId="1076"/>
          <ac:picMkLst>
            <pc:docMk/>
            <pc:sldMk cId="1570985893" sldId="692"/>
            <ac:picMk id="6" creationId="{E34AA286-7480-47DA-845F-31C3B4CC43BF}"/>
          </ac:picMkLst>
        </pc:picChg>
        <pc:picChg chg="add del mod">
          <ac:chgData name="Chi Kit Ken FONG" userId="233f042c-09e9-4a0c-9043-d675a582571a" providerId="ADAL" clId="{75822AB3-4B35-324C-9B75-EDDCA8FC3F32}" dt="2022-09-06T07:39:29.910" v="92" actId="478"/>
          <ac:picMkLst>
            <pc:docMk/>
            <pc:sldMk cId="1570985893" sldId="692"/>
            <ac:picMk id="7" creationId="{0985524F-B996-8DA9-13B7-9D8CB85FC150}"/>
          </ac:picMkLst>
        </pc:picChg>
        <pc:picChg chg="del mod">
          <ac:chgData name="Chi Kit Ken FONG" userId="233f042c-09e9-4a0c-9043-d675a582571a" providerId="ADAL" clId="{75822AB3-4B35-324C-9B75-EDDCA8FC3F32}" dt="2022-09-06T07:39:28.310" v="91" actId="478"/>
          <ac:picMkLst>
            <pc:docMk/>
            <pc:sldMk cId="1570985893" sldId="692"/>
            <ac:picMk id="8" creationId="{A8881B5F-D28F-4443-A202-1AAE2D2FD273}"/>
          </ac:picMkLst>
        </pc:picChg>
        <pc:picChg chg="add del">
          <ac:chgData name="Chi Kit Ken FONG" userId="233f042c-09e9-4a0c-9043-d675a582571a" providerId="ADAL" clId="{75822AB3-4B35-324C-9B75-EDDCA8FC3F32}" dt="2022-09-06T07:39:11.463" v="87"/>
          <ac:picMkLst>
            <pc:docMk/>
            <pc:sldMk cId="1570985893" sldId="692"/>
            <ac:picMk id="9" creationId="{C6B6B00D-20C1-6667-5F84-D4F32EEA1690}"/>
          </ac:picMkLst>
        </pc:picChg>
        <pc:picChg chg="add mod">
          <ac:chgData name="Chi Kit Ken FONG" userId="233f042c-09e9-4a0c-9043-d675a582571a" providerId="ADAL" clId="{75822AB3-4B35-324C-9B75-EDDCA8FC3F32}" dt="2022-09-06T07:39:41.800" v="95" actId="14100"/>
          <ac:picMkLst>
            <pc:docMk/>
            <pc:sldMk cId="1570985893" sldId="692"/>
            <ac:picMk id="10" creationId="{D5AC5AE6-D89D-BE83-CD49-375A7DA1FBD4}"/>
          </ac:picMkLst>
        </pc:picChg>
      </pc:sldChg>
      <pc:sldChg chg="modSp add mod modClrScheme chgLayout">
        <pc:chgData name="Chi Kit Ken FONG" userId="233f042c-09e9-4a0c-9043-d675a582571a" providerId="ADAL" clId="{75822AB3-4B35-324C-9B75-EDDCA8FC3F32}" dt="2022-09-06T08:04:12.651" v="394" actId="1076"/>
        <pc:sldMkLst>
          <pc:docMk/>
          <pc:sldMk cId="2686581175" sldId="693"/>
        </pc:sldMkLst>
        <pc:spChg chg="mod ord">
          <ac:chgData name="Chi Kit Ken FONG" userId="233f042c-09e9-4a0c-9043-d675a582571a" providerId="ADAL" clId="{75822AB3-4B35-324C-9B75-EDDCA8FC3F32}" dt="2022-09-06T07:58:04.751" v="306" actId="700"/>
          <ac:spMkLst>
            <pc:docMk/>
            <pc:sldMk cId="2686581175" sldId="693"/>
            <ac:spMk id="2" creationId="{8226B04E-FF26-4F04-B5D3-E9C9C3ABAE7D}"/>
          </ac:spMkLst>
        </pc:spChg>
        <pc:spChg chg="mod ord">
          <ac:chgData name="Chi Kit Ken FONG" userId="233f042c-09e9-4a0c-9043-d675a582571a" providerId="ADAL" clId="{75822AB3-4B35-324C-9B75-EDDCA8FC3F32}" dt="2022-09-06T08:03:56.708" v="393" actId="27636"/>
          <ac:spMkLst>
            <pc:docMk/>
            <pc:sldMk cId="2686581175" sldId="693"/>
            <ac:spMk id="3" creationId="{C6B3BD38-9155-4115-8D4B-99098E3C9615}"/>
          </ac:spMkLst>
        </pc:spChg>
        <pc:spChg chg="mod ord">
          <ac:chgData name="Chi Kit Ken FONG" userId="233f042c-09e9-4a0c-9043-d675a582571a" providerId="ADAL" clId="{75822AB3-4B35-324C-9B75-EDDCA8FC3F32}" dt="2022-09-06T07:58:04.751" v="306" actId="700"/>
          <ac:spMkLst>
            <pc:docMk/>
            <pc:sldMk cId="2686581175" sldId="693"/>
            <ac:spMk id="4" creationId="{0183EE19-7091-4D33-8198-883A9B40E945}"/>
          </ac:spMkLst>
        </pc:spChg>
        <pc:spChg chg="mod">
          <ac:chgData name="Chi Kit Ken FONG" userId="233f042c-09e9-4a0c-9043-d675a582571a" providerId="ADAL" clId="{75822AB3-4B35-324C-9B75-EDDCA8FC3F32}" dt="2022-09-06T08:04:12.651" v="394" actId="1076"/>
          <ac:spMkLst>
            <pc:docMk/>
            <pc:sldMk cId="2686581175" sldId="693"/>
            <ac:spMk id="5" creationId="{39158B80-9F77-4B0A-94AA-28A4FA00D3DF}"/>
          </ac:spMkLst>
        </pc:spChg>
      </pc:sldChg>
      <pc:sldChg chg="modSp add mod modClrScheme chgLayout">
        <pc:chgData name="Chi Kit Ken FONG" userId="233f042c-09e9-4a0c-9043-d675a582571a" providerId="ADAL" clId="{75822AB3-4B35-324C-9B75-EDDCA8FC3F32}" dt="2022-09-06T08:04:21.912" v="395" actId="1076"/>
        <pc:sldMkLst>
          <pc:docMk/>
          <pc:sldMk cId="3035518597" sldId="694"/>
        </pc:sldMkLst>
        <pc:spChg chg="mod ord">
          <ac:chgData name="Chi Kit Ken FONG" userId="233f042c-09e9-4a0c-9043-d675a582571a" providerId="ADAL" clId="{75822AB3-4B35-324C-9B75-EDDCA8FC3F32}" dt="2022-09-06T07:58:04.751" v="306" actId="700"/>
          <ac:spMkLst>
            <pc:docMk/>
            <pc:sldMk cId="3035518597" sldId="694"/>
            <ac:spMk id="2" creationId="{98BAA8FE-E440-42B5-9AA4-93861980219D}"/>
          </ac:spMkLst>
        </pc:spChg>
        <pc:spChg chg="mod ord">
          <ac:chgData name="Chi Kit Ken FONG" userId="233f042c-09e9-4a0c-9043-d675a582571a" providerId="ADAL" clId="{75822AB3-4B35-324C-9B75-EDDCA8FC3F32}" dt="2022-09-06T07:58:04.751" v="306" actId="700"/>
          <ac:spMkLst>
            <pc:docMk/>
            <pc:sldMk cId="3035518597" sldId="694"/>
            <ac:spMk id="3" creationId="{70B761D7-B292-4669-B6F3-7F3660D67743}"/>
          </ac:spMkLst>
        </pc:spChg>
        <pc:spChg chg="mod ord">
          <ac:chgData name="Chi Kit Ken FONG" userId="233f042c-09e9-4a0c-9043-d675a582571a" providerId="ADAL" clId="{75822AB3-4B35-324C-9B75-EDDCA8FC3F32}" dt="2022-09-06T07:58:04.751" v="306" actId="700"/>
          <ac:spMkLst>
            <pc:docMk/>
            <pc:sldMk cId="3035518597" sldId="694"/>
            <ac:spMk id="4" creationId="{19D93A28-19C0-43AA-B409-4E4B2D39CBD9}"/>
          </ac:spMkLst>
        </pc:spChg>
        <pc:picChg chg="mod">
          <ac:chgData name="Chi Kit Ken FONG" userId="233f042c-09e9-4a0c-9043-d675a582571a" providerId="ADAL" clId="{75822AB3-4B35-324C-9B75-EDDCA8FC3F32}" dt="2022-09-06T08:04:21.912" v="395" actId="1076"/>
          <ac:picMkLst>
            <pc:docMk/>
            <pc:sldMk cId="3035518597" sldId="694"/>
            <ac:picMk id="6" creationId="{A34401AB-68AE-4677-BA58-A94BA7F26DB1}"/>
          </ac:picMkLst>
        </pc:picChg>
      </pc:sldChg>
      <pc:sldChg chg="modSp add mod modClrScheme chgLayout">
        <pc:chgData name="Chi Kit Ken FONG" userId="233f042c-09e9-4a0c-9043-d675a582571a" providerId="ADAL" clId="{75822AB3-4B35-324C-9B75-EDDCA8FC3F32}" dt="2022-09-06T07:32:32.457" v="36" actId="700"/>
        <pc:sldMkLst>
          <pc:docMk/>
          <pc:sldMk cId="1540274459" sldId="695"/>
        </pc:sldMkLst>
        <pc:spChg chg="mod ord">
          <ac:chgData name="Chi Kit Ken FONG" userId="233f042c-09e9-4a0c-9043-d675a582571a" providerId="ADAL" clId="{75822AB3-4B35-324C-9B75-EDDCA8FC3F32}" dt="2022-09-06T07:32:32.457" v="36" actId="700"/>
          <ac:spMkLst>
            <pc:docMk/>
            <pc:sldMk cId="1540274459" sldId="695"/>
            <ac:spMk id="3" creationId="{A1578D69-38B0-4F1E-9B7C-ADEAA6871E3D}"/>
          </ac:spMkLst>
        </pc:spChg>
        <pc:spChg chg="mod ord">
          <ac:chgData name="Chi Kit Ken FONG" userId="233f042c-09e9-4a0c-9043-d675a582571a" providerId="ADAL" clId="{75822AB3-4B35-324C-9B75-EDDCA8FC3F32}" dt="2022-09-06T07:32:32.457" v="36" actId="700"/>
          <ac:spMkLst>
            <pc:docMk/>
            <pc:sldMk cId="1540274459" sldId="695"/>
            <ac:spMk id="4" creationId="{6CC8BADD-D009-4365-ADFF-4C8307CE5CEC}"/>
          </ac:spMkLst>
        </pc:spChg>
        <pc:spChg chg="mod ord">
          <ac:chgData name="Chi Kit Ken FONG" userId="233f042c-09e9-4a0c-9043-d675a582571a" providerId="ADAL" clId="{75822AB3-4B35-324C-9B75-EDDCA8FC3F32}" dt="2022-09-06T07:32:32.457" v="36" actId="700"/>
          <ac:spMkLst>
            <pc:docMk/>
            <pc:sldMk cId="1540274459" sldId="695"/>
            <ac:spMk id="5" creationId="{18801CDF-5B98-4393-918D-66A9B2A4ABFF}"/>
          </ac:spMkLst>
        </pc:spChg>
      </pc:sldChg>
      <pc:sldChg chg="modSp add mod modClrScheme chgLayout">
        <pc:chgData name="Chi Kit Ken FONG" userId="233f042c-09e9-4a0c-9043-d675a582571a" providerId="ADAL" clId="{75822AB3-4B35-324C-9B75-EDDCA8FC3F32}" dt="2022-09-06T07:33:08.710" v="56" actId="1076"/>
        <pc:sldMkLst>
          <pc:docMk/>
          <pc:sldMk cId="3976503179" sldId="696"/>
        </pc:sldMkLst>
        <pc:spChg chg="mod ord">
          <ac:chgData name="Chi Kit Ken FONG" userId="233f042c-09e9-4a0c-9043-d675a582571a" providerId="ADAL" clId="{75822AB3-4B35-324C-9B75-EDDCA8FC3F32}" dt="2022-09-06T07:33:03.839" v="55" actId="27636"/>
          <ac:spMkLst>
            <pc:docMk/>
            <pc:sldMk cId="3976503179" sldId="696"/>
            <ac:spMk id="3" creationId="{02D924C7-15D4-46E7-9651-15F9A8945025}"/>
          </ac:spMkLst>
        </pc:spChg>
        <pc:spChg chg="mod ord">
          <ac:chgData name="Chi Kit Ken FONG" userId="233f042c-09e9-4a0c-9043-d675a582571a" providerId="ADAL" clId="{75822AB3-4B35-324C-9B75-EDDCA8FC3F32}" dt="2022-09-06T07:32:41.950" v="39" actId="700"/>
          <ac:spMkLst>
            <pc:docMk/>
            <pc:sldMk cId="3976503179" sldId="696"/>
            <ac:spMk id="4" creationId="{B31B1118-FAFE-4788-A378-6F9C0366BA39}"/>
          </ac:spMkLst>
        </pc:spChg>
        <pc:spChg chg="mod ord">
          <ac:chgData name="Chi Kit Ken FONG" userId="233f042c-09e9-4a0c-9043-d675a582571a" providerId="ADAL" clId="{75822AB3-4B35-324C-9B75-EDDCA8FC3F32}" dt="2022-09-06T07:32:41.950" v="39" actId="700"/>
          <ac:spMkLst>
            <pc:docMk/>
            <pc:sldMk cId="3976503179" sldId="696"/>
            <ac:spMk id="15" creationId="{A5DC543E-A36F-42A8-9A3A-B87492F9CC97}"/>
          </ac:spMkLst>
        </pc:spChg>
        <pc:grpChg chg="mod">
          <ac:chgData name="Chi Kit Ken FONG" userId="233f042c-09e9-4a0c-9043-d675a582571a" providerId="ADAL" clId="{75822AB3-4B35-324C-9B75-EDDCA8FC3F32}" dt="2022-09-06T07:33:08.710" v="56" actId="1076"/>
          <ac:grpSpMkLst>
            <pc:docMk/>
            <pc:sldMk cId="3976503179" sldId="696"/>
            <ac:grpSpMk id="12" creationId="{D9A542BD-EEC3-4E34-B602-6335F2AC349F}"/>
          </ac:grpSpMkLst>
        </pc:grpChg>
        <pc:picChg chg="mod">
          <ac:chgData name="Chi Kit Ken FONG" userId="233f042c-09e9-4a0c-9043-d675a582571a" providerId="ADAL" clId="{75822AB3-4B35-324C-9B75-EDDCA8FC3F32}" dt="2022-09-06T07:33:08.710" v="56" actId="1076"/>
          <ac:picMkLst>
            <pc:docMk/>
            <pc:sldMk cId="3976503179" sldId="696"/>
            <ac:picMk id="17" creationId="{706CF2C4-D87D-492C-9734-EEA3215BCC21}"/>
          </ac:picMkLst>
        </pc:picChg>
      </pc:sldChg>
      <pc:sldChg chg="modSp add mod modClrScheme chgLayout">
        <pc:chgData name="Chi Kit Ken FONG" userId="233f042c-09e9-4a0c-9043-d675a582571a" providerId="ADAL" clId="{75822AB3-4B35-324C-9B75-EDDCA8FC3F32}" dt="2022-09-06T07:45:26.946" v="120" actId="1076"/>
        <pc:sldMkLst>
          <pc:docMk/>
          <pc:sldMk cId="4081957327" sldId="697"/>
        </pc:sldMkLst>
        <pc:spChg chg="mod ord">
          <ac:chgData name="Chi Kit Ken FONG" userId="233f042c-09e9-4a0c-9043-d675a582571a" providerId="ADAL" clId="{75822AB3-4B35-324C-9B75-EDDCA8FC3F32}" dt="2022-09-06T07:45:04.022" v="118" actId="700"/>
          <ac:spMkLst>
            <pc:docMk/>
            <pc:sldMk cId="4081957327" sldId="697"/>
            <ac:spMk id="2" creationId="{4CF3267F-805B-45F6-9B72-C9A9716BFDB1}"/>
          </ac:spMkLst>
        </pc:spChg>
        <pc:spChg chg="mod ord">
          <ac:chgData name="Chi Kit Ken FONG" userId="233f042c-09e9-4a0c-9043-d675a582571a" providerId="ADAL" clId="{75822AB3-4B35-324C-9B75-EDDCA8FC3F32}" dt="2022-09-06T07:45:04.022" v="118" actId="700"/>
          <ac:spMkLst>
            <pc:docMk/>
            <pc:sldMk cId="4081957327" sldId="697"/>
            <ac:spMk id="3" creationId="{D0582673-F50D-408A-87ED-4DFF0CC286BC}"/>
          </ac:spMkLst>
        </pc:spChg>
        <pc:spChg chg="mod ord">
          <ac:chgData name="Chi Kit Ken FONG" userId="233f042c-09e9-4a0c-9043-d675a582571a" providerId="ADAL" clId="{75822AB3-4B35-324C-9B75-EDDCA8FC3F32}" dt="2022-09-06T07:45:04.022" v="118" actId="700"/>
          <ac:spMkLst>
            <pc:docMk/>
            <pc:sldMk cId="4081957327" sldId="697"/>
            <ac:spMk id="4" creationId="{460D28E9-BA67-46E4-AC8C-E17EF5490557}"/>
          </ac:spMkLst>
        </pc:spChg>
        <pc:spChg chg="mod">
          <ac:chgData name="Chi Kit Ken FONG" userId="233f042c-09e9-4a0c-9043-d675a582571a" providerId="ADAL" clId="{75822AB3-4B35-324C-9B75-EDDCA8FC3F32}" dt="2022-09-06T07:45:26.946" v="120" actId="1076"/>
          <ac:spMkLst>
            <pc:docMk/>
            <pc:sldMk cId="4081957327" sldId="697"/>
            <ac:spMk id="5" creationId="{EA27C121-1D19-45E8-8A38-D202BA52A07A}"/>
          </ac:spMkLst>
        </pc:spChg>
        <pc:spChg chg="mod">
          <ac:chgData name="Chi Kit Ken FONG" userId="233f042c-09e9-4a0c-9043-d675a582571a" providerId="ADAL" clId="{75822AB3-4B35-324C-9B75-EDDCA8FC3F32}" dt="2022-09-06T07:45:09.142" v="119" actId="1076"/>
          <ac:spMkLst>
            <pc:docMk/>
            <pc:sldMk cId="4081957327" sldId="697"/>
            <ac:spMk id="7" creationId="{8F4F54FF-4A8F-469B-9E70-E44EB3D2097B}"/>
          </ac:spMkLst>
        </pc:spChg>
      </pc:sldChg>
      <pc:sldChg chg="addSp delSp modSp add mod modClrScheme chgLayout">
        <pc:chgData name="Chi Kit Ken FONG" userId="233f042c-09e9-4a0c-9043-d675a582571a" providerId="ADAL" clId="{75822AB3-4B35-324C-9B75-EDDCA8FC3F32}" dt="2022-09-06T07:45:42.393" v="124"/>
        <pc:sldMkLst>
          <pc:docMk/>
          <pc:sldMk cId="3281630568" sldId="698"/>
        </pc:sldMkLst>
        <pc:spChg chg="mod ord">
          <ac:chgData name="Chi Kit Ken FONG" userId="233f042c-09e9-4a0c-9043-d675a582571a" providerId="ADAL" clId="{75822AB3-4B35-324C-9B75-EDDCA8FC3F32}" dt="2022-09-06T07:45:04.022" v="118" actId="700"/>
          <ac:spMkLst>
            <pc:docMk/>
            <pc:sldMk cId="3281630568" sldId="698"/>
            <ac:spMk id="2" creationId="{AB914CCF-671C-45DB-8CE9-B07D3EFDB175}"/>
          </ac:spMkLst>
        </pc:spChg>
        <pc:spChg chg="mod ord">
          <ac:chgData name="Chi Kit Ken FONG" userId="233f042c-09e9-4a0c-9043-d675a582571a" providerId="ADAL" clId="{75822AB3-4B35-324C-9B75-EDDCA8FC3F32}" dt="2022-09-06T07:45:04.022" v="118" actId="700"/>
          <ac:spMkLst>
            <pc:docMk/>
            <pc:sldMk cId="3281630568" sldId="698"/>
            <ac:spMk id="3" creationId="{BA0B7C47-916F-491E-A0B8-B4DD9692CF29}"/>
          </ac:spMkLst>
        </pc:spChg>
        <pc:spChg chg="mod ord">
          <ac:chgData name="Chi Kit Ken FONG" userId="233f042c-09e9-4a0c-9043-d675a582571a" providerId="ADAL" clId="{75822AB3-4B35-324C-9B75-EDDCA8FC3F32}" dt="2022-09-06T07:45:04.022" v="118" actId="700"/>
          <ac:spMkLst>
            <pc:docMk/>
            <pc:sldMk cId="3281630568" sldId="698"/>
            <ac:spMk id="4" creationId="{7E45DE43-99C6-4980-A110-E6228A4A12AE}"/>
          </ac:spMkLst>
        </pc:spChg>
        <pc:spChg chg="add del mod">
          <ac:chgData name="Chi Kit Ken FONG" userId="233f042c-09e9-4a0c-9043-d675a582571a" providerId="ADAL" clId="{75822AB3-4B35-324C-9B75-EDDCA8FC3F32}" dt="2022-09-06T07:45:42.393" v="124"/>
          <ac:spMkLst>
            <pc:docMk/>
            <pc:sldMk cId="3281630568" sldId="698"/>
            <ac:spMk id="11" creationId="{12370B90-7460-767B-BAC2-1C867619F911}"/>
          </ac:spMkLst>
        </pc:spChg>
        <pc:spChg chg="mod">
          <ac:chgData name="Chi Kit Ken FONG" userId="233f042c-09e9-4a0c-9043-d675a582571a" providerId="ADAL" clId="{75822AB3-4B35-324C-9B75-EDDCA8FC3F32}" dt="2022-09-06T07:45:32.043" v="121" actId="1076"/>
          <ac:spMkLst>
            <pc:docMk/>
            <pc:sldMk cId="3281630568" sldId="698"/>
            <ac:spMk id="12" creationId="{FFB241E9-9C5B-46A5-A530-77DD315130CA}"/>
          </ac:spMkLst>
        </pc:spChg>
      </pc:sldChg>
      <pc:sldChg chg="modSp add mod modClrScheme chgLayout">
        <pc:chgData name="Chi Kit Ken FONG" userId="233f042c-09e9-4a0c-9043-d675a582571a" providerId="ADAL" clId="{75822AB3-4B35-324C-9B75-EDDCA8FC3F32}" dt="2022-09-06T07:47:24.667" v="142" actId="1076"/>
        <pc:sldMkLst>
          <pc:docMk/>
          <pc:sldMk cId="3763480723" sldId="699"/>
        </pc:sldMkLst>
        <pc:spChg chg="mod ord">
          <ac:chgData name="Chi Kit Ken FONG" userId="233f042c-09e9-4a0c-9043-d675a582571a" providerId="ADAL" clId="{75822AB3-4B35-324C-9B75-EDDCA8FC3F32}" dt="2022-09-06T07:45:04.022" v="118" actId="700"/>
          <ac:spMkLst>
            <pc:docMk/>
            <pc:sldMk cId="3763480723" sldId="699"/>
            <ac:spMk id="2" creationId="{AB914CCF-671C-45DB-8CE9-B07D3EFDB175}"/>
          </ac:spMkLst>
        </pc:spChg>
        <pc:spChg chg="mod ord">
          <ac:chgData name="Chi Kit Ken FONG" userId="233f042c-09e9-4a0c-9043-d675a582571a" providerId="ADAL" clId="{75822AB3-4B35-324C-9B75-EDDCA8FC3F32}" dt="2022-09-06T07:46:03.663" v="125"/>
          <ac:spMkLst>
            <pc:docMk/>
            <pc:sldMk cId="3763480723" sldId="699"/>
            <ac:spMk id="3" creationId="{BA0B7C47-916F-491E-A0B8-B4DD9692CF29}"/>
          </ac:spMkLst>
        </pc:spChg>
        <pc:spChg chg="mod ord">
          <ac:chgData name="Chi Kit Ken FONG" userId="233f042c-09e9-4a0c-9043-d675a582571a" providerId="ADAL" clId="{75822AB3-4B35-324C-9B75-EDDCA8FC3F32}" dt="2022-09-06T07:45:04.022" v="118" actId="700"/>
          <ac:spMkLst>
            <pc:docMk/>
            <pc:sldMk cId="3763480723" sldId="699"/>
            <ac:spMk id="4" creationId="{7E45DE43-99C6-4980-A110-E6228A4A12AE}"/>
          </ac:spMkLst>
        </pc:spChg>
        <pc:spChg chg="mod">
          <ac:chgData name="Chi Kit Ken FONG" userId="233f042c-09e9-4a0c-9043-d675a582571a" providerId="ADAL" clId="{75822AB3-4B35-324C-9B75-EDDCA8FC3F32}" dt="2022-09-06T07:47:10.801" v="141" actId="1037"/>
          <ac:spMkLst>
            <pc:docMk/>
            <pc:sldMk cId="3763480723" sldId="699"/>
            <ac:spMk id="5" creationId="{B474CE16-991E-4489-A7ED-8D09FA8925B8}"/>
          </ac:spMkLst>
        </pc:spChg>
        <pc:grpChg chg="mod">
          <ac:chgData name="Chi Kit Ken FONG" userId="233f042c-09e9-4a0c-9043-d675a582571a" providerId="ADAL" clId="{75822AB3-4B35-324C-9B75-EDDCA8FC3F32}" dt="2022-09-06T07:47:24.667" v="142" actId="1076"/>
          <ac:grpSpMkLst>
            <pc:docMk/>
            <pc:sldMk cId="3763480723" sldId="699"/>
            <ac:grpSpMk id="10" creationId="{5F5E7ED5-92F3-459D-9A72-D8E2A6B59D21}"/>
          </ac:grpSpMkLst>
        </pc:grpChg>
      </pc:sldChg>
      <pc:sldChg chg="modSp add mod modClrScheme chgLayout">
        <pc:chgData name="Chi Kit Ken FONG" userId="233f042c-09e9-4a0c-9043-d675a582571a" providerId="ADAL" clId="{75822AB3-4B35-324C-9B75-EDDCA8FC3F32}" dt="2022-09-06T07:48:31.371" v="177" actId="1037"/>
        <pc:sldMkLst>
          <pc:docMk/>
          <pc:sldMk cId="0" sldId="700"/>
        </pc:sldMkLst>
        <pc:spChg chg="mod ord">
          <ac:chgData name="Chi Kit Ken FONG" userId="233f042c-09e9-4a0c-9043-d675a582571a" providerId="ADAL" clId="{75822AB3-4B35-324C-9B75-EDDCA8FC3F32}" dt="2022-09-06T07:45:04.022" v="118" actId="700"/>
          <ac:spMkLst>
            <pc:docMk/>
            <pc:sldMk cId="0" sldId="700"/>
            <ac:spMk id="501" creationId="{00000000-0000-0000-0000-000000000000}"/>
          </ac:spMkLst>
        </pc:spChg>
        <pc:spChg chg="mod ord">
          <ac:chgData name="Chi Kit Ken FONG" userId="233f042c-09e9-4a0c-9043-d675a582571a" providerId="ADAL" clId="{75822AB3-4B35-324C-9B75-EDDCA8FC3F32}" dt="2022-09-06T07:45:04.022" v="118" actId="700"/>
          <ac:spMkLst>
            <pc:docMk/>
            <pc:sldMk cId="0" sldId="700"/>
            <ac:spMk id="502" creationId="{00000000-0000-0000-0000-000000000000}"/>
          </ac:spMkLst>
        </pc:spChg>
        <pc:spChg chg="mod">
          <ac:chgData name="Chi Kit Ken FONG" userId="233f042c-09e9-4a0c-9043-d675a582571a" providerId="ADAL" clId="{75822AB3-4B35-324C-9B75-EDDCA8FC3F32}" dt="2022-09-06T07:48:31.371" v="177" actId="1037"/>
          <ac:spMkLst>
            <pc:docMk/>
            <pc:sldMk cId="0" sldId="700"/>
            <ac:spMk id="503" creationId="{00000000-0000-0000-0000-000000000000}"/>
          </ac:spMkLst>
        </pc:spChg>
      </pc:sldChg>
      <pc:sldChg chg="modSp add mod modClrScheme chgLayout">
        <pc:chgData name="Chi Kit Ken FONG" userId="233f042c-09e9-4a0c-9043-d675a582571a" providerId="ADAL" clId="{75822AB3-4B35-324C-9B75-EDDCA8FC3F32}" dt="2022-09-06T07:50:39.702" v="254" actId="1076"/>
        <pc:sldMkLst>
          <pc:docMk/>
          <pc:sldMk cId="1567469728" sldId="701"/>
        </pc:sldMkLst>
        <pc:spChg chg="mod ord">
          <ac:chgData name="Chi Kit Ken FONG" userId="233f042c-09e9-4a0c-9043-d675a582571a" providerId="ADAL" clId="{75822AB3-4B35-324C-9B75-EDDCA8FC3F32}" dt="2022-09-06T07:45:04.022" v="118" actId="700"/>
          <ac:spMkLst>
            <pc:docMk/>
            <pc:sldMk cId="1567469728" sldId="701"/>
            <ac:spMk id="2" creationId="{34154FF9-F7E8-4DA2-B206-EFA91D2DD362}"/>
          </ac:spMkLst>
        </pc:spChg>
        <pc:spChg chg="mod ord">
          <ac:chgData name="Chi Kit Ken FONG" userId="233f042c-09e9-4a0c-9043-d675a582571a" providerId="ADAL" clId="{75822AB3-4B35-324C-9B75-EDDCA8FC3F32}" dt="2022-09-06T07:45:04.022" v="118" actId="700"/>
          <ac:spMkLst>
            <pc:docMk/>
            <pc:sldMk cId="1567469728" sldId="701"/>
            <ac:spMk id="3" creationId="{294DC4F6-FDB0-434B-81EB-E31D518634CD}"/>
          </ac:spMkLst>
        </pc:spChg>
        <pc:spChg chg="mod ord">
          <ac:chgData name="Chi Kit Ken FONG" userId="233f042c-09e9-4a0c-9043-d675a582571a" providerId="ADAL" clId="{75822AB3-4B35-324C-9B75-EDDCA8FC3F32}" dt="2022-09-06T07:45:04.022" v="118" actId="700"/>
          <ac:spMkLst>
            <pc:docMk/>
            <pc:sldMk cId="1567469728" sldId="701"/>
            <ac:spMk id="4" creationId="{40F530F4-C17C-4248-ABEF-12FCC788D9AB}"/>
          </ac:spMkLst>
        </pc:spChg>
        <pc:spChg chg="mod">
          <ac:chgData name="Chi Kit Ken FONG" userId="233f042c-09e9-4a0c-9043-d675a582571a" providerId="ADAL" clId="{75822AB3-4B35-324C-9B75-EDDCA8FC3F32}" dt="2022-09-06T07:50:07.805" v="249" actId="20577"/>
          <ac:spMkLst>
            <pc:docMk/>
            <pc:sldMk cId="1567469728" sldId="701"/>
            <ac:spMk id="5" creationId="{5F3E31EB-7F35-4E8E-956C-59B699E3809B}"/>
          </ac:spMkLst>
        </pc:spChg>
        <pc:spChg chg="mod">
          <ac:chgData name="Chi Kit Ken FONG" userId="233f042c-09e9-4a0c-9043-d675a582571a" providerId="ADAL" clId="{75822AB3-4B35-324C-9B75-EDDCA8FC3F32}" dt="2022-09-06T07:50:39.702" v="254" actId="1076"/>
          <ac:spMkLst>
            <pc:docMk/>
            <pc:sldMk cId="1567469728" sldId="701"/>
            <ac:spMk id="6" creationId="{C8B39133-859A-48A7-84CB-ED6DC5532F98}"/>
          </ac:spMkLst>
        </pc:spChg>
        <pc:spChg chg="mod">
          <ac:chgData name="Chi Kit Ken FONG" userId="233f042c-09e9-4a0c-9043-d675a582571a" providerId="ADAL" clId="{75822AB3-4B35-324C-9B75-EDDCA8FC3F32}" dt="2022-09-06T07:50:35.161" v="253" actId="207"/>
          <ac:spMkLst>
            <pc:docMk/>
            <pc:sldMk cId="1567469728" sldId="701"/>
            <ac:spMk id="14" creationId="{17279F81-ED66-644A-8E96-7A9FE8E3113E}"/>
          </ac:spMkLst>
        </pc:spChg>
      </pc:sldChg>
      <pc:sldChg chg="modSp add mod modClrScheme chgLayout">
        <pc:chgData name="Chi Kit Ken FONG" userId="233f042c-09e9-4a0c-9043-d675a582571a" providerId="ADAL" clId="{75822AB3-4B35-324C-9B75-EDDCA8FC3F32}" dt="2022-09-06T07:45:04.022" v="118" actId="700"/>
        <pc:sldMkLst>
          <pc:docMk/>
          <pc:sldMk cId="3380781078" sldId="702"/>
        </pc:sldMkLst>
        <pc:spChg chg="mod ord">
          <ac:chgData name="Chi Kit Ken FONG" userId="233f042c-09e9-4a0c-9043-d675a582571a" providerId="ADAL" clId="{75822AB3-4B35-324C-9B75-EDDCA8FC3F32}" dt="2022-09-06T07:45:04.022" v="118" actId="700"/>
          <ac:spMkLst>
            <pc:docMk/>
            <pc:sldMk cId="3380781078" sldId="702"/>
            <ac:spMk id="2" creationId="{E5DD9F60-2C87-DB43-A00D-F1680635ACC4}"/>
          </ac:spMkLst>
        </pc:spChg>
        <pc:spChg chg="mod ord">
          <ac:chgData name="Chi Kit Ken FONG" userId="233f042c-09e9-4a0c-9043-d675a582571a" providerId="ADAL" clId="{75822AB3-4B35-324C-9B75-EDDCA8FC3F32}" dt="2022-09-06T07:45:04.022" v="118" actId="700"/>
          <ac:spMkLst>
            <pc:docMk/>
            <pc:sldMk cId="3380781078" sldId="702"/>
            <ac:spMk id="3" creationId="{13403E93-8947-914D-99C6-06CB0F934F18}"/>
          </ac:spMkLst>
        </pc:spChg>
        <pc:spChg chg="mod ord">
          <ac:chgData name="Chi Kit Ken FONG" userId="233f042c-09e9-4a0c-9043-d675a582571a" providerId="ADAL" clId="{75822AB3-4B35-324C-9B75-EDDCA8FC3F32}" dt="2022-09-06T07:45:04.022" v="118" actId="700"/>
          <ac:spMkLst>
            <pc:docMk/>
            <pc:sldMk cId="3380781078" sldId="702"/>
            <ac:spMk id="4" creationId="{544B0CB3-9308-2047-9680-A8ECA0615811}"/>
          </ac:spMkLst>
        </pc:spChg>
      </pc:sldChg>
      <pc:sldChg chg="modSp add mod modClrScheme chgLayout">
        <pc:chgData name="Chi Kit Ken FONG" userId="233f042c-09e9-4a0c-9043-d675a582571a" providerId="ADAL" clId="{75822AB3-4B35-324C-9B75-EDDCA8FC3F32}" dt="2022-09-06T07:51:12.202" v="255" actId="1076"/>
        <pc:sldMkLst>
          <pc:docMk/>
          <pc:sldMk cId="1439133924" sldId="703"/>
        </pc:sldMkLst>
        <pc:spChg chg="mod ord">
          <ac:chgData name="Chi Kit Ken FONG" userId="233f042c-09e9-4a0c-9043-d675a582571a" providerId="ADAL" clId="{75822AB3-4B35-324C-9B75-EDDCA8FC3F32}" dt="2022-09-06T07:45:04.022" v="118" actId="700"/>
          <ac:spMkLst>
            <pc:docMk/>
            <pc:sldMk cId="1439133924" sldId="703"/>
            <ac:spMk id="2" creationId="{9CA7B4C3-E564-48E4-86BE-18BE2C127AF3}"/>
          </ac:spMkLst>
        </pc:spChg>
        <pc:spChg chg="mod ord">
          <ac:chgData name="Chi Kit Ken FONG" userId="233f042c-09e9-4a0c-9043-d675a582571a" providerId="ADAL" clId="{75822AB3-4B35-324C-9B75-EDDCA8FC3F32}" dt="2022-09-06T07:45:04.022" v="118" actId="700"/>
          <ac:spMkLst>
            <pc:docMk/>
            <pc:sldMk cId="1439133924" sldId="703"/>
            <ac:spMk id="3" creationId="{67726DF7-6A3E-46CE-9D78-F6663B2D64AE}"/>
          </ac:spMkLst>
        </pc:spChg>
        <pc:spChg chg="mod ord">
          <ac:chgData name="Chi Kit Ken FONG" userId="233f042c-09e9-4a0c-9043-d675a582571a" providerId="ADAL" clId="{75822AB3-4B35-324C-9B75-EDDCA8FC3F32}" dt="2022-09-06T07:45:04.022" v="118" actId="700"/>
          <ac:spMkLst>
            <pc:docMk/>
            <pc:sldMk cId="1439133924" sldId="703"/>
            <ac:spMk id="4" creationId="{BB116CAA-39FA-4BA8-B681-915A82F9153E}"/>
          </ac:spMkLst>
        </pc:spChg>
        <pc:spChg chg="mod">
          <ac:chgData name="Chi Kit Ken FONG" userId="233f042c-09e9-4a0c-9043-d675a582571a" providerId="ADAL" clId="{75822AB3-4B35-324C-9B75-EDDCA8FC3F32}" dt="2022-09-06T07:51:12.202" v="255" actId="1076"/>
          <ac:spMkLst>
            <pc:docMk/>
            <pc:sldMk cId="1439133924" sldId="703"/>
            <ac:spMk id="5" creationId="{409E13B7-C018-4A10-BAB3-EC2D763ADBB1}"/>
          </ac:spMkLst>
        </pc:spChg>
      </pc:sldChg>
      <pc:sldChg chg="addSp delSp modSp add mod modClrScheme chgLayout">
        <pc:chgData name="Chi Kit Ken FONG" userId="233f042c-09e9-4a0c-9043-d675a582571a" providerId="ADAL" clId="{75822AB3-4B35-324C-9B75-EDDCA8FC3F32}" dt="2022-09-06T07:51:44.880" v="261" actId="478"/>
        <pc:sldMkLst>
          <pc:docMk/>
          <pc:sldMk cId="972378399" sldId="704"/>
        </pc:sldMkLst>
        <pc:spChg chg="add del mod ord">
          <ac:chgData name="Chi Kit Ken FONG" userId="233f042c-09e9-4a0c-9043-d675a582571a" providerId="ADAL" clId="{75822AB3-4B35-324C-9B75-EDDCA8FC3F32}" dt="2022-09-06T07:51:44.880" v="261" actId="478"/>
          <ac:spMkLst>
            <pc:docMk/>
            <pc:sldMk cId="972378399" sldId="704"/>
            <ac:spMk id="2" creationId="{9644B593-510C-A44A-C605-3581FA258090}"/>
          </ac:spMkLst>
        </pc:spChg>
        <pc:spChg chg="add del mod ord">
          <ac:chgData name="Chi Kit Ken FONG" userId="233f042c-09e9-4a0c-9043-d675a582571a" providerId="ADAL" clId="{75822AB3-4B35-324C-9B75-EDDCA8FC3F32}" dt="2022-09-06T07:51:43.702" v="260" actId="478"/>
          <ac:spMkLst>
            <pc:docMk/>
            <pc:sldMk cId="972378399" sldId="704"/>
            <ac:spMk id="3" creationId="{3C7A5F80-3F34-E078-FEDB-8CAD9CA1F972}"/>
          </ac:spMkLst>
        </pc:spChg>
      </pc:sldChg>
      <pc:sldChg chg="modSp add mod modClrScheme chgLayout">
        <pc:chgData name="Chi Kit Ken FONG" userId="233f042c-09e9-4a0c-9043-d675a582571a" providerId="ADAL" clId="{75822AB3-4B35-324C-9B75-EDDCA8FC3F32}" dt="2022-09-06T07:45:04.022" v="118" actId="700"/>
        <pc:sldMkLst>
          <pc:docMk/>
          <pc:sldMk cId="961945528" sldId="705"/>
        </pc:sldMkLst>
        <pc:spChg chg="mod ord">
          <ac:chgData name="Chi Kit Ken FONG" userId="233f042c-09e9-4a0c-9043-d675a582571a" providerId="ADAL" clId="{75822AB3-4B35-324C-9B75-EDDCA8FC3F32}" dt="2022-09-06T07:45:04.022" v="118" actId="700"/>
          <ac:spMkLst>
            <pc:docMk/>
            <pc:sldMk cId="961945528" sldId="705"/>
            <ac:spMk id="2" creationId="{038E191A-5DFA-754F-B2DF-F68C3F4CD168}"/>
          </ac:spMkLst>
        </pc:spChg>
        <pc:spChg chg="mod ord">
          <ac:chgData name="Chi Kit Ken FONG" userId="233f042c-09e9-4a0c-9043-d675a582571a" providerId="ADAL" clId="{75822AB3-4B35-324C-9B75-EDDCA8FC3F32}" dt="2022-09-06T07:45:04.022" v="118" actId="700"/>
          <ac:spMkLst>
            <pc:docMk/>
            <pc:sldMk cId="961945528" sldId="705"/>
            <ac:spMk id="3" creationId="{5021C282-8717-2547-BF2B-41CAFD38DB4B}"/>
          </ac:spMkLst>
        </pc:spChg>
        <pc:spChg chg="mod ord">
          <ac:chgData name="Chi Kit Ken FONG" userId="233f042c-09e9-4a0c-9043-d675a582571a" providerId="ADAL" clId="{75822AB3-4B35-324C-9B75-EDDCA8FC3F32}" dt="2022-09-06T07:45:04.022" v="118" actId="700"/>
          <ac:spMkLst>
            <pc:docMk/>
            <pc:sldMk cId="961945528" sldId="705"/>
            <ac:spMk id="4" creationId="{A3887830-04DD-AF40-913A-A460A4BED9E6}"/>
          </ac:spMkLst>
        </pc:spChg>
      </pc:sldChg>
      <pc:sldChg chg="modSp add mod modClrScheme chgLayout">
        <pc:chgData name="Chi Kit Ken FONG" userId="233f042c-09e9-4a0c-9043-d675a582571a" providerId="ADAL" clId="{75822AB3-4B35-324C-9B75-EDDCA8FC3F32}" dt="2022-09-06T07:52:17.401" v="264" actId="1076"/>
        <pc:sldMkLst>
          <pc:docMk/>
          <pc:sldMk cId="2018708757" sldId="706"/>
        </pc:sldMkLst>
        <pc:spChg chg="mod ord">
          <ac:chgData name="Chi Kit Ken FONG" userId="233f042c-09e9-4a0c-9043-d675a582571a" providerId="ADAL" clId="{75822AB3-4B35-324C-9B75-EDDCA8FC3F32}" dt="2022-09-06T07:45:04.022" v="118" actId="700"/>
          <ac:spMkLst>
            <pc:docMk/>
            <pc:sldMk cId="2018708757" sldId="706"/>
            <ac:spMk id="2" creationId="{5F352BAE-B7D0-4CF7-92CC-F459E74D637C}"/>
          </ac:spMkLst>
        </pc:spChg>
        <pc:spChg chg="mod ord">
          <ac:chgData name="Chi Kit Ken FONG" userId="233f042c-09e9-4a0c-9043-d675a582571a" providerId="ADAL" clId="{75822AB3-4B35-324C-9B75-EDDCA8FC3F32}" dt="2022-09-06T07:45:04.022" v="118" actId="700"/>
          <ac:spMkLst>
            <pc:docMk/>
            <pc:sldMk cId="2018708757" sldId="706"/>
            <ac:spMk id="3" creationId="{6C4E434A-3AD4-4918-BBA1-E677FF9D3C8B}"/>
          </ac:spMkLst>
        </pc:spChg>
        <pc:spChg chg="mod ord">
          <ac:chgData name="Chi Kit Ken FONG" userId="233f042c-09e9-4a0c-9043-d675a582571a" providerId="ADAL" clId="{75822AB3-4B35-324C-9B75-EDDCA8FC3F32}" dt="2022-09-06T07:45:04.022" v="118" actId="700"/>
          <ac:spMkLst>
            <pc:docMk/>
            <pc:sldMk cId="2018708757" sldId="706"/>
            <ac:spMk id="4" creationId="{A3CF4515-7280-D641-B904-2CE224C00120}"/>
          </ac:spMkLst>
        </pc:spChg>
        <pc:spChg chg="mod">
          <ac:chgData name="Chi Kit Ken FONG" userId="233f042c-09e9-4a0c-9043-d675a582571a" providerId="ADAL" clId="{75822AB3-4B35-324C-9B75-EDDCA8FC3F32}" dt="2022-09-06T07:52:17.401" v="264" actId="1076"/>
          <ac:spMkLst>
            <pc:docMk/>
            <pc:sldMk cId="2018708757" sldId="706"/>
            <ac:spMk id="15" creationId="{69CD741E-DC46-43A6-B60C-D242581626C8}"/>
          </ac:spMkLst>
        </pc:spChg>
      </pc:sldChg>
      <pc:sldChg chg="modSp add mod modClrScheme chgLayout">
        <pc:chgData name="Chi Kit Ken FONG" userId="233f042c-09e9-4a0c-9043-d675a582571a" providerId="ADAL" clId="{75822AB3-4B35-324C-9B75-EDDCA8FC3F32}" dt="2022-09-06T07:52:29.601" v="265" actId="1076"/>
        <pc:sldMkLst>
          <pc:docMk/>
          <pc:sldMk cId="373480190" sldId="707"/>
        </pc:sldMkLst>
        <pc:spChg chg="mod ord">
          <ac:chgData name="Chi Kit Ken FONG" userId="233f042c-09e9-4a0c-9043-d675a582571a" providerId="ADAL" clId="{75822AB3-4B35-324C-9B75-EDDCA8FC3F32}" dt="2022-09-06T07:45:04.022" v="118" actId="700"/>
          <ac:spMkLst>
            <pc:docMk/>
            <pc:sldMk cId="373480190" sldId="707"/>
            <ac:spMk id="2" creationId="{3A1C5DE1-CF5E-0B43-AFE5-A29C6623408C}"/>
          </ac:spMkLst>
        </pc:spChg>
        <pc:spChg chg="mod ord">
          <ac:chgData name="Chi Kit Ken FONG" userId="233f042c-09e9-4a0c-9043-d675a582571a" providerId="ADAL" clId="{75822AB3-4B35-324C-9B75-EDDCA8FC3F32}" dt="2022-09-06T07:45:04.022" v="118" actId="700"/>
          <ac:spMkLst>
            <pc:docMk/>
            <pc:sldMk cId="373480190" sldId="707"/>
            <ac:spMk id="3" creationId="{F5E0E038-30AA-1842-872B-8A650D7FD95F}"/>
          </ac:spMkLst>
        </pc:spChg>
        <pc:spChg chg="mod ord">
          <ac:chgData name="Chi Kit Ken FONG" userId="233f042c-09e9-4a0c-9043-d675a582571a" providerId="ADAL" clId="{75822AB3-4B35-324C-9B75-EDDCA8FC3F32}" dt="2022-09-06T07:45:04.022" v="118" actId="700"/>
          <ac:spMkLst>
            <pc:docMk/>
            <pc:sldMk cId="373480190" sldId="707"/>
            <ac:spMk id="4" creationId="{7D2F1D65-68E0-7641-8203-0EFC6FAFD9B5}"/>
          </ac:spMkLst>
        </pc:spChg>
        <pc:spChg chg="mod">
          <ac:chgData name="Chi Kit Ken FONG" userId="233f042c-09e9-4a0c-9043-d675a582571a" providerId="ADAL" clId="{75822AB3-4B35-324C-9B75-EDDCA8FC3F32}" dt="2022-09-06T07:52:29.601" v="265" actId="1076"/>
          <ac:spMkLst>
            <pc:docMk/>
            <pc:sldMk cId="373480190" sldId="707"/>
            <ac:spMk id="6" creationId="{72FC5316-7971-2D46-BD82-53D274BFCE13}"/>
          </ac:spMkLst>
        </pc:spChg>
      </pc:sldChg>
      <pc:sldChg chg="modSp add mod modClrScheme chgLayout">
        <pc:chgData name="Chi Kit Ken FONG" userId="233f042c-09e9-4a0c-9043-d675a582571a" providerId="ADAL" clId="{75822AB3-4B35-324C-9B75-EDDCA8FC3F32}" dt="2022-09-06T07:52:45.601" v="266" actId="1076"/>
        <pc:sldMkLst>
          <pc:docMk/>
          <pc:sldMk cId="4184897771" sldId="708"/>
        </pc:sldMkLst>
        <pc:spChg chg="mod ord">
          <ac:chgData name="Chi Kit Ken FONG" userId="233f042c-09e9-4a0c-9043-d675a582571a" providerId="ADAL" clId="{75822AB3-4B35-324C-9B75-EDDCA8FC3F32}" dt="2022-09-06T07:45:04.022" v="118" actId="700"/>
          <ac:spMkLst>
            <pc:docMk/>
            <pc:sldMk cId="4184897771" sldId="708"/>
            <ac:spMk id="2" creationId="{E6E5FF09-5667-40C0-91B6-BDEFD39B2138}"/>
          </ac:spMkLst>
        </pc:spChg>
        <pc:spChg chg="mod ord">
          <ac:chgData name="Chi Kit Ken FONG" userId="233f042c-09e9-4a0c-9043-d675a582571a" providerId="ADAL" clId="{75822AB3-4B35-324C-9B75-EDDCA8FC3F32}" dt="2022-09-06T07:45:04.022" v="118" actId="700"/>
          <ac:spMkLst>
            <pc:docMk/>
            <pc:sldMk cId="4184897771" sldId="708"/>
            <ac:spMk id="3" creationId="{7B86994E-15C7-4EF0-A64D-737DD5F17E91}"/>
          </ac:spMkLst>
        </pc:spChg>
        <pc:spChg chg="mod ord">
          <ac:chgData name="Chi Kit Ken FONG" userId="233f042c-09e9-4a0c-9043-d675a582571a" providerId="ADAL" clId="{75822AB3-4B35-324C-9B75-EDDCA8FC3F32}" dt="2022-09-06T07:45:04.022" v="118" actId="700"/>
          <ac:spMkLst>
            <pc:docMk/>
            <pc:sldMk cId="4184897771" sldId="708"/>
            <ac:spMk id="4" creationId="{329351A7-7DAA-40F6-91C0-4BF87262C116}"/>
          </ac:spMkLst>
        </pc:spChg>
        <pc:spChg chg="mod">
          <ac:chgData name="Chi Kit Ken FONG" userId="233f042c-09e9-4a0c-9043-d675a582571a" providerId="ADAL" clId="{75822AB3-4B35-324C-9B75-EDDCA8FC3F32}" dt="2022-09-06T07:52:45.601" v="266" actId="1076"/>
          <ac:spMkLst>
            <pc:docMk/>
            <pc:sldMk cId="4184897771" sldId="708"/>
            <ac:spMk id="6" creationId="{6E0993A1-7713-4B4F-8920-7BEF61FFF9BE}"/>
          </ac:spMkLst>
        </pc:spChg>
        <pc:spChg chg="mod">
          <ac:chgData name="Chi Kit Ken FONG" userId="233f042c-09e9-4a0c-9043-d675a582571a" providerId="ADAL" clId="{75822AB3-4B35-324C-9B75-EDDCA8FC3F32}" dt="2022-09-06T07:52:45.601" v="266" actId="1076"/>
          <ac:spMkLst>
            <pc:docMk/>
            <pc:sldMk cId="4184897771" sldId="708"/>
            <ac:spMk id="7" creationId="{05DFBC2E-7093-49AE-952D-DD9C40B738A2}"/>
          </ac:spMkLst>
        </pc:spChg>
        <pc:spChg chg="mod">
          <ac:chgData name="Chi Kit Ken FONG" userId="233f042c-09e9-4a0c-9043-d675a582571a" providerId="ADAL" clId="{75822AB3-4B35-324C-9B75-EDDCA8FC3F32}" dt="2022-09-06T07:52:45.601" v="266" actId="1076"/>
          <ac:spMkLst>
            <pc:docMk/>
            <pc:sldMk cId="4184897771" sldId="708"/>
            <ac:spMk id="8" creationId="{0E9C6E26-0D37-4CDF-B47B-AA0F5ADE1FAA}"/>
          </ac:spMkLst>
        </pc:spChg>
      </pc:sldChg>
      <pc:sldChg chg="addSp delSp modSp add mod modClrScheme chgLayout">
        <pc:chgData name="Chi Kit Ken FONG" userId="233f042c-09e9-4a0c-9043-d675a582571a" providerId="ADAL" clId="{75822AB3-4B35-324C-9B75-EDDCA8FC3F32}" dt="2022-09-06T07:55:11.452" v="281" actId="478"/>
        <pc:sldMkLst>
          <pc:docMk/>
          <pc:sldMk cId="3605441034" sldId="709"/>
        </pc:sldMkLst>
        <pc:spChg chg="mod ord">
          <ac:chgData name="Chi Kit Ken FONG" userId="233f042c-09e9-4a0c-9043-d675a582571a" providerId="ADAL" clId="{75822AB3-4B35-324C-9B75-EDDCA8FC3F32}" dt="2022-09-06T07:45:04.022" v="118" actId="700"/>
          <ac:spMkLst>
            <pc:docMk/>
            <pc:sldMk cId="3605441034" sldId="709"/>
            <ac:spMk id="2" creationId="{3114493C-4E69-40BD-BC9D-38BFADE6AC22}"/>
          </ac:spMkLst>
        </pc:spChg>
        <pc:spChg chg="mod ord">
          <ac:chgData name="Chi Kit Ken FONG" userId="233f042c-09e9-4a0c-9043-d675a582571a" providerId="ADAL" clId="{75822AB3-4B35-324C-9B75-EDDCA8FC3F32}" dt="2022-09-06T07:45:04.022" v="118" actId="700"/>
          <ac:spMkLst>
            <pc:docMk/>
            <pc:sldMk cId="3605441034" sldId="709"/>
            <ac:spMk id="3" creationId="{DDF6FE92-88AB-43B2-9FAF-3EFF421FEBDA}"/>
          </ac:spMkLst>
        </pc:spChg>
        <pc:spChg chg="add del mod ord">
          <ac:chgData name="Chi Kit Ken FONG" userId="233f042c-09e9-4a0c-9043-d675a582571a" providerId="ADAL" clId="{75822AB3-4B35-324C-9B75-EDDCA8FC3F32}" dt="2022-09-06T07:55:11.452" v="281" actId="478"/>
          <ac:spMkLst>
            <pc:docMk/>
            <pc:sldMk cId="3605441034" sldId="709"/>
            <ac:spMk id="4" creationId="{A48437D8-AA25-DC0C-659F-959E52E45652}"/>
          </ac:spMkLst>
        </pc:spChg>
      </pc:sldChg>
      <pc:sldChg chg="addSp delSp modSp add mod modClrScheme chgLayout">
        <pc:chgData name="Chi Kit Ken FONG" userId="233f042c-09e9-4a0c-9043-d675a582571a" providerId="ADAL" clId="{75822AB3-4B35-324C-9B75-EDDCA8FC3F32}" dt="2022-09-06T07:55:15.950" v="282" actId="478"/>
        <pc:sldMkLst>
          <pc:docMk/>
          <pc:sldMk cId="2312019783" sldId="710"/>
        </pc:sldMkLst>
        <pc:spChg chg="mod ord">
          <ac:chgData name="Chi Kit Ken FONG" userId="233f042c-09e9-4a0c-9043-d675a582571a" providerId="ADAL" clId="{75822AB3-4B35-324C-9B75-EDDCA8FC3F32}" dt="2022-09-06T07:45:04.022" v="118" actId="700"/>
          <ac:spMkLst>
            <pc:docMk/>
            <pc:sldMk cId="2312019783" sldId="710"/>
            <ac:spMk id="2" creationId="{3114493C-4E69-40BD-BC9D-38BFADE6AC22}"/>
          </ac:spMkLst>
        </pc:spChg>
        <pc:spChg chg="mod ord">
          <ac:chgData name="Chi Kit Ken FONG" userId="233f042c-09e9-4a0c-9043-d675a582571a" providerId="ADAL" clId="{75822AB3-4B35-324C-9B75-EDDCA8FC3F32}" dt="2022-09-06T07:45:04.022" v="118" actId="700"/>
          <ac:spMkLst>
            <pc:docMk/>
            <pc:sldMk cId="2312019783" sldId="710"/>
            <ac:spMk id="3" creationId="{DDF6FE92-88AB-43B2-9FAF-3EFF421FEBDA}"/>
          </ac:spMkLst>
        </pc:spChg>
        <pc:spChg chg="add del mod ord">
          <ac:chgData name="Chi Kit Ken FONG" userId="233f042c-09e9-4a0c-9043-d675a582571a" providerId="ADAL" clId="{75822AB3-4B35-324C-9B75-EDDCA8FC3F32}" dt="2022-09-06T07:55:15.950" v="282" actId="478"/>
          <ac:spMkLst>
            <pc:docMk/>
            <pc:sldMk cId="2312019783" sldId="710"/>
            <ac:spMk id="4" creationId="{8E854C7D-9194-F322-2FA9-1F03A781C307}"/>
          </ac:spMkLst>
        </pc:spChg>
      </pc:sldChg>
      <pc:sldChg chg="addSp delSp modSp add mod modClrScheme chgLayout">
        <pc:chgData name="Chi Kit Ken FONG" userId="233f042c-09e9-4a0c-9043-d675a582571a" providerId="ADAL" clId="{75822AB3-4B35-324C-9B75-EDDCA8FC3F32}" dt="2022-09-06T07:55:30.794" v="288" actId="478"/>
        <pc:sldMkLst>
          <pc:docMk/>
          <pc:sldMk cId="1425322862" sldId="711"/>
        </pc:sldMkLst>
        <pc:spChg chg="mod ord">
          <ac:chgData name="Chi Kit Ken FONG" userId="233f042c-09e9-4a0c-9043-d675a582571a" providerId="ADAL" clId="{75822AB3-4B35-324C-9B75-EDDCA8FC3F32}" dt="2022-09-06T07:45:04.022" v="118" actId="700"/>
          <ac:spMkLst>
            <pc:docMk/>
            <pc:sldMk cId="1425322862" sldId="711"/>
            <ac:spMk id="2" creationId="{3114493C-4E69-40BD-BC9D-38BFADE6AC22}"/>
          </ac:spMkLst>
        </pc:spChg>
        <pc:spChg chg="add del mod ord">
          <ac:chgData name="Chi Kit Ken FONG" userId="233f042c-09e9-4a0c-9043-d675a582571a" providerId="ADAL" clId="{75822AB3-4B35-324C-9B75-EDDCA8FC3F32}" dt="2022-09-06T07:55:30.794" v="288" actId="478"/>
          <ac:spMkLst>
            <pc:docMk/>
            <pc:sldMk cId="1425322862" sldId="711"/>
            <ac:spMk id="3" creationId="{242ABC7A-2EE9-D950-B678-BB5F6EE12F77}"/>
          </ac:spMkLst>
        </pc:spChg>
        <pc:spChg chg="mod ord">
          <ac:chgData name="Chi Kit Ken FONG" userId="233f042c-09e9-4a0c-9043-d675a582571a" providerId="ADAL" clId="{75822AB3-4B35-324C-9B75-EDDCA8FC3F32}" dt="2022-09-06T07:45:04.022" v="118" actId="700"/>
          <ac:spMkLst>
            <pc:docMk/>
            <pc:sldMk cId="1425322862" sldId="711"/>
            <ac:spMk id="29" creationId="{AEB9CD29-79B4-8041-8E64-98AA67BCDDCE}"/>
          </ac:spMkLst>
        </pc:spChg>
      </pc:sldChg>
      <pc:sldChg chg="delSp modSp add mod setBg delDesignElem chgLayout">
        <pc:chgData name="Chi Kit Ken FONG" userId="233f042c-09e9-4a0c-9043-d675a582571a" providerId="ADAL" clId="{75822AB3-4B35-324C-9B75-EDDCA8FC3F32}" dt="2022-09-06T07:56:53.422" v="298" actId="27636"/>
        <pc:sldMkLst>
          <pc:docMk/>
          <pc:sldMk cId="760718375" sldId="712"/>
        </pc:sldMkLst>
        <pc:spChg chg="mod ord">
          <ac:chgData name="Chi Kit Ken FONG" userId="233f042c-09e9-4a0c-9043-d675a582571a" providerId="ADAL" clId="{75822AB3-4B35-324C-9B75-EDDCA8FC3F32}" dt="2022-09-06T07:33:56.255" v="58" actId="700"/>
          <ac:spMkLst>
            <pc:docMk/>
            <pc:sldMk cId="760718375" sldId="712"/>
            <ac:spMk id="4" creationId="{975127CD-C429-431F-ADEA-DF8D638F27CE}"/>
          </ac:spMkLst>
        </pc:spChg>
        <pc:spChg chg="mod ord">
          <ac:chgData name="Chi Kit Ken FONG" userId="233f042c-09e9-4a0c-9043-d675a582571a" providerId="ADAL" clId="{75822AB3-4B35-324C-9B75-EDDCA8FC3F32}" dt="2022-09-06T07:56:53.422" v="298" actId="27636"/>
          <ac:spMkLst>
            <pc:docMk/>
            <pc:sldMk cId="760718375" sldId="712"/>
            <ac:spMk id="5" creationId="{31C78C54-2E99-4242-99D6-EBF577875D2F}"/>
          </ac:spMkLst>
        </pc:spChg>
        <pc:spChg chg="del">
          <ac:chgData name="Chi Kit Ken FONG" userId="233f042c-09e9-4a0c-9043-d675a582571a" providerId="ADAL" clId="{75822AB3-4B35-324C-9B75-EDDCA8FC3F32}" dt="2022-09-06T07:32:11.335" v="6"/>
          <ac:spMkLst>
            <pc:docMk/>
            <pc:sldMk cId="760718375" sldId="712"/>
            <ac:spMk id="22" creationId="{F6B7BFBD-C488-4B5B-ABE5-8256F3FFB048}"/>
          </ac:spMkLst>
        </pc:spChg>
        <pc:spChg chg="del">
          <ac:chgData name="Chi Kit Ken FONG" userId="233f042c-09e9-4a0c-9043-d675a582571a" providerId="ADAL" clId="{75822AB3-4B35-324C-9B75-EDDCA8FC3F32}" dt="2022-09-06T07:32:11.335" v="6"/>
          <ac:spMkLst>
            <pc:docMk/>
            <pc:sldMk cId="760718375" sldId="712"/>
            <ac:spMk id="23" creationId="{2BA7674F-A261-445A-AE3A-A0AA30620EC8}"/>
          </ac:spMkLst>
        </pc:spChg>
        <pc:spChg chg="del">
          <ac:chgData name="Chi Kit Ken FONG" userId="233f042c-09e9-4a0c-9043-d675a582571a" providerId="ADAL" clId="{75822AB3-4B35-324C-9B75-EDDCA8FC3F32}" dt="2022-09-06T07:32:11.335" v="6"/>
          <ac:spMkLst>
            <pc:docMk/>
            <pc:sldMk cId="760718375" sldId="712"/>
            <ac:spMk id="24" creationId="{BA53A58C-A067-4B87-B48C-CB90C1FA0FEE}"/>
          </ac:spMkLst>
        </pc:spChg>
        <pc:grpChg chg="del">
          <ac:chgData name="Chi Kit Ken FONG" userId="233f042c-09e9-4a0c-9043-d675a582571a" providerId="ADAL" clId="{75822AB3-4B35-324C-9B75-EDDCA8FC3F32}" dt="2022-09-06T07:32:11.335" v="6"/>
          <ac:grpSpMkLst>
            <pc:docMk/>
            <pc:sldMk cId="760718375" sldId="712"/>
            <ac:grpSpMk id="20" creationId="{8C89EA62-F38E-4285-A105-C5E1BD360093}"/>
          </ac:grpSpMkLst>
        </pc:grpChg>
      </pc:sldChg>
      <pc:sldChg chg="modSp add mod modClrScheme chgLayout">
        <pc:chgData name="Chi Kit Ken FONG" userId="233f042c-09e9-4a0c-9043-d675a582571a" providerId="ADAL" clId="{75822AB3-4B35-324C-9B75-EDDCA8FC3F32}" dt="2022-09-06T07:58:27.803" v="328" actId="1076"/>
        <pc:sldMkLst>
          <pc:docMk/>
          <pc:sldMk cId="1339271433" sldId="713"/>
        </pc:sldMkLst>
        <pc:spChg chg="mod ord">
          <ac:chgData name="Chi Kit Ken FONG" userId="233f042c-09e9-4a0c-9043-d675a582571a" providerId="ADAL" clId="{75822AB3-4B35-324C-9B75-EDDCA8FC3F32}" dt="2022-09-06T07:58:04.751" v="306" actId="700"/>
          <ac:spMkLst>
            <pc:docMk/>
            <pc:sldMk cId="1339271433" sldId="713"/>
            <ac:spMk id="4" creationId="{0E93F783-6A7D-478F-881F-C9077F925C63}"/>
          </ac:spMkLst>
        </pc:spChg>
        <pc:spChg chg="mod ord">
          <ac:chgData name="Chi Kit Ken FONG" userId="233f042c-09e9-4a0c-9043-d675a582571a" providerId="ADAL" clId="{75822AB3-4B35-324C-9B75-EDDCA8FC3F32}" dt="2022-09-06T07:58:04.751" v="306" actId="700"/>
          <ac:spMkLst>
            <pc:docMk/>
            <pc:sldMk cId="1339271433" sldId="713"/>
            <ac:spMk id="5" creationId="{8FA1E4E1-78E8-447D-BFC9-704AE1F00557}"/>
          </ac:spMkLst>
        </pc:spChg>
        <pc:spChg chg="mod ord">
          <ac:chgData name="Chi Kit Ken FONG" userId="233f042c-09e9-4a0c-9043-d675a582571a" providerId="ADAL" clId="{75822AB3-4B35-324C-9B75-EDDCA8FC3F32}" dt="2022-09-06T07:58:22.500" v="327" actId="27636"/>
          <ac:spMkLst>
            <pc:docMk/>
            <pc:sldMk cId="1339271433" sldId="713"/>
            <ac:spMk id="6" creationId="{9DC833BD-DCA3-47D7-9210-6C75070FA1D7}"/>
          </ac:spMkLst>
        </pc:spChg>
        <pc:spChg chg="mod">
          <ac:chgData name="Chi Kit Ken FONG" userId="233f042c-09e9-4a0c-9043-d675a582571a" providerId="ADAL" clId="{75822AB3-4B35-324C-9B75-EDDCA8FC3F32}" dt="2022-09-06T07:58:27.803" v="328" actId="1076"/>
          <ac:spMkLst>
            <pc:docMk/>
            <pc:sldMk cId="1339271433" sldId="713"/>
            <ac:spMk id="7" creationId="{3AB81CDA-1891-4C37-A0E9-C3979277A485}"/>
          </ac:spMkLst>
        </pc:spChg>
      </pc:sldChg>
      <pc:sldChg chg="addSp delSp modSp add mod modClrScheme chgLayout">
        <pc:chgData name="Chi Kit Ken FONG" userId="233f042c-09e9-4a0c-9043-d675a582571a" providerId="ADAL" clId="{75822AB3-4B35-324C-9B75-EDDCA8FC3F32}" dt="2022-09-06T07:58:48.517" v="331" actId="14734"/>
        <pc:sldMkLst>
          <pc:docMk/>
          <pc:sldMk cId="476176481" sldId="714"/>
        </pc:sldMkLst>
        <pc:spChg chg="mod ord">
          <ac:chgData name="Chi Kit Ken FONG" userId="233f042c-09e9-4a0c-9043-d675a582571a" providerId="ADAL" clId="{75822AB3-4B35-324C-9B75-EDDCA8FC3F32}" dt="2022-09-06T07:58:04.751" v="306" actId="700"/>
          <ac:spMkLst>
            <pc:docMk/>
            <pc:sldMk cId="476176481" sldId="714"/>
            <ac:spMk id="2" creationId="{0DF855DD-19B0-4B67-B6EF-AF7739AA0BD5}"/>
          </ac:spMkLst>
        </pc:spChg>
        <pc:spChg chg="add del mod ord">
          <ac:chgData name="Chi Kit Ken FONG" userId="233f042c-09e9-4a0c-9043-d675a582571a" providerId="ADAL" clId="{75822AB3-4B35-324C-9B75-EDDCA8FC3F32}" dt="2022-09-06T07:58:34.306" v="329" actId="478"/>
          <ac:spMkLst>
            <pc:docMk/>
            <pc:sldMk cId="476176481" sldId="714"/>
            <ac:spMk id="3" creationId="{601FEBE1-C316-F401-06ED-453390E08200}"/>
          </ac:spMkLst>
        </pc:spChg>
        <pc:spChg chg="mod ord">
          <ac:chgData name="Chi Kit Ken FONG" userId="233f042c-09e9-4a0c-9043-d675a582571a" providerId="ADAL" clId="{75822AB3-4B35-324C-9B75-EDDCA8FC3F32}" dt="2022-09-06T07:58:04.751" v="306" actId="700"/>
          <ac:spMkLst>
            <pc:docMk/>
            <pc:sldMk cId="476176481" sldId="714"/>
            <ac:spMk id="4" creationId="{70A4EB60-E222-458F-A4BB-793AB7F72FCC}"/>
          </ac:spMkLst>
        </pc:spChg>
        <pc:graphicFrameChg chg="modGraphic">
          <ac:chgData name="Chi Kit Ken FONG" userId="233f042c-09e9-4a0c-9043-d675a582571a" providerId="ADAL" clId="{75822AB3-4B35-324C-9B75-EDDCA8FC3F32}" dt="2022-09-06T07:58:48.517" v="331" actId="14734"/>
          <ac:graphicFrameMkLst>
            <pc:docMk/>
            <pc:sldMk cId="476176481" sldId="714"/>
            <ac:graphicFrameMk id="5" creationId="{469390F3-4F31-4158-86B6-FD50820A2F8C}"/>
          </ac:graphicFrameMkLst>
        </pc:graphicFrameChg>
      </pc:sldChg>
      <pc:sldChg chg="modSp add mod modClrScheme chgLayout">
        <pc:chgData name="Chi Kit Ken FONG" userId="233f042c-09e9-4a0c-9043-d675a582571a" providerId="ADAL" clId="{75822AB3-4B35-324C-9B75-EDDCA8FC3F32}" dt="2022-09-06T07:58:04.751" v="306" actId="700"/>
        <pc:sldMkLst>
          <pc:docMk/>
          <pc:sldMk cId="1057029881" sldId="715"/>
        </pc:sldMkLst>
        <pc:spChg chg="mod ord">
          <ac:chgData name="Chi Kit Ken FONG" userId="233f042c-09e9-4a0c-9043-d675a582571a" providerId="ADAL" clId="{75822AB3-4B35-324C-9B75-EDDCA8FC3F32}" dt="2022-09-06T07:58:04.751" v="306" actId="700"/>
          <ac:spMkLst>
            <pc:docMk/>
            <pc:sldMk cId="1057029881" sldId="715"/>
            <ac:spMk id="2" creationId="{40B9F54D-62EA-477E-9267-836CD34E41CC}"/>
          </ac:spMkLst>
        </pc:spChg>
        <pc:spChg chg="mod ord">
          <ac:chgData name="Chi Kit Ken FONG" userId="233f042c-09e9-4a0c-9043-d675a582571a" providerId="ADAL" clId="{75822AB3-4B35-324C-9B75-EDDCA8FC3F32}" dt="2022-09-06T07:58:04.751" v="306" actId="700"/>
          <ac:spMkLst>
            <pc:docMk/>
            <pc:sldMk cId="1057029881" sldId="715"/>
            <ac:spMk id="3" creationId="{A97175AC-D8E8-419A-9294-E159415BF337}"/>
          </ac:spMkLst>
        </pc:spChg>
        <pc:spChg chg="mod ord">
          <ac:chgData name="Chi Kit Ken FONG" userId="233f042c-09e9-4a0c-9043-d675a582571a" providerId="ADAL" clId="{75822AB3-4B35-324C-9B75-EDDCA8FC3F32}" dt="2022-09-06T07:58:04.751" v="306" actId="700"/>
          <ac:spMkLst>
            <pc:docMk/>
            <pc:sldMk cId="1057029881" sldId="715"/>
            <ac:spMk id="4" creationId="{D48D4CC8-6430-4F67-B67B-5D9924B17A7A}"/>
          </ac:spMkLst>
        </pc:spChg>
      </pc:sldChg>
      <pc:sldChg chg="modSp add mod modClrScheme chgLayout">
        <pc:chgData name="Chi Kit Ken FONG" userId="233f042c-09e9-4a0c-9043-d675a582571a" providerId="ADAL" clId="{75822AB3-4B35-324C-9B75-EDDCA8FC3F32}" dt="2022-09-06T07:58:04.751" v="306" actId="700"/>
        <pc:sldMkLst>
          <pc:docMk/>
          <pc:sldMk cId="1100844670" sldId="716"/>
        </pc:sldMkLst>
        <pc:spChg chg="mod ord">
          <ac:chgData name="Chi Kit Ken FONG" userId="233f042c-09e9-4a0c-9043-d675a582571a" providerId="ADAL" clId="{75822AB3-4B35-324C-9B75-EDDCA8FC3F32}" dt="2022-09-06T07:58:04.751" v="306" actId="700"/>
          <ac:spMkLst>
            <pc:docMk/>
            <pc:sldMk cId="1100844670" sldId="716"/>
            <ac:spMk id="2" creationId="{6C8374A7-3076-4309-B522-2A2CCD3B8E8A}"/>
          </ac:spMkLst>
        </pc:spChg>
        <pc:spChg chg="mod ord">
          <ac:chgData name="Chi Kit Ken FONG" userId="233f042c-09e9-4a0c-9043-d675a582571a" providerId="ADAL" clId="{75822AB3-4B35-324C-9B75-EDDCA8FC3F32}" dt="2022-09-06T07:58:04.751" v="306" actId="700"/>
          <ac:spMkLst>
            <pc:docMk/>
            <pc:sldMk cId="1100844670" sldId="716"/>
            <ac:spMk id="3" creationId="{CDAE4F67-AEFC-4491-826D-48573F378B9F}"/>
          </ac:spMkLst>
        </pc:spChg>
        <pc:spChg chg="mod ord">
          <ac:chgData name="Chi Kit Ken FONG" userId="233f042c-09e9-4a0c-9043-d675a582571a" providerId="ADAL" clId="{75822AB3-4B35-324C-9B75-EDDCA8FC3F32}" dt="2022-09-06T07:58:04.751" v="306" actId="700"/>
          <ac:spMkLst>
            <pc:docMk/>
            <pc:sldMk cId="1100844670" sldId="716"/>
            <ac:spMk id="4" creationId="{CE5CCF96-A134-4275-9496-4AFF843C7B0A}"/>
          </ac:spMkLst>
        </pc:spChg>
      </pc:sldChg>
      <pc:sldChg chg="modSp add mod modClrScheme chgLayout">
        <pc:chgData name="Chi Kit Ken FONG" userId="233f042c-09e9-4a0c-9043-d675a582571a" providerId="ADAL" clId="{75822AB3-4B35-324C-9B75-EDDCA8FC3F32}" dt="2022-09-06T08:01:02.902" v="352" actId="14100"/>
        <pc:sldMkLst>
          <pc:docMk/>
          <pc:sldMk cId="859042614" sldId="717"/>
        </pc:sldMkLst>
        <pc:spChg chg="mod ord">
          <ac:chgData name="Chi Kit Ken FONG" userId="233f042c-09e9-4a0c-9043-d675a582571a" providerId="ADAL" clId="{75822AB3-4B35-324C-9B75-EDDCA8FC3F32}" dt="2022-09-06T07:58:04.751" v="306" actId="700"/>
          <ac:spMkLst>
            <pc:docMk/>
            <pc:sldMk cId="859042614" sldId="717"/>
            <ac:spMk id="2" creationId="{73F98715-B135-4F37-8E16-B2BE121043DF}"/>
          </ac:spMkLst>
        </pc:spChg>
        <pc:spChg chg="mod ord">
          <ac:chgData name="Chi Kit Ken FONG" userId="233f042c-09e9-4a0c-9043-d675a582571a" providerId="ADAL" clId="{75822AB3-4B35-324C-9B75-EDDCA8FC3F32}" dt="2022-09-06T08:01:02.902" v="352" actId="14100"/>
          <ac:spMkLst>
            <pc:docMk/>
            <pc:sldMk cId="859042614" sldId="717"/>
            <ac:spMk id="3" creationId="{32F9C997-E369-455F-8886-C767D1E66261}"/>
          </ac:spMkLst>
        </pc:spChg>
        <pc:spChg chg="mod ord">
          <ac:chgData name="Chi Kit Ken FONG" userId="233f042c-09e9-4a0c-9043-d675a582571a" providerId="ADAL" clId="{75822AB3-4B35-324C-9B75-EDDCA8FC3F32}" dt="2022-09-06T07:58:04.751" v="306" actId="700"/>
          <ac:spMkLst>
            <pc:docMk/>
            <pc:sldMk cId="859042614" sldId="717"/>
            <ac:spMk id="4" creationId="{BB67515F-1397-4FC6-8454-020D11D66660}"/>
          </ac:spMkLst>
        </pc:spChg>
      </pc:sldChg>
      <pc:sldChg chg="modSp add mod modClrScheme chgLayout">
        <pc:chgData name="Chi Kit Ken FONG" userId="233f042c-09e9-4a0c-9043-d675a582571a" providerId="ADAL" clId="{75822AB3-4B35-324C-9B75-EDDCA8FC3F32}" dt="2022-09-06T08:01:36.497" v="357" actId="27636"/>
        <pc:sldMkLst>
          <pc:docMk/>
          <pc:sldMk cId="1331592704" sldId="718"/>
        </pc:sldMkLst>
        <pc:spChg chg="mod ord">
          <ac:chgData name="Chi Kit Ken FONG" userId="233f042c-09e9-4a0c-9043-d675a582571a" providerId="ADAL" clId="{75822AB3-4B35-324C-9B75-EDDCA8FC3F32}" dt="2022-09-06T07:58:04.751" v="306" actId="700"/>
          <ac:spMkLst>
            <pc:docMk/>
            <pc:sldMk cId="1331592704" sldId="718"/>
            <ac:spMk id="2" creationId="{8226B04E-FF26-4F04-B5D3-E9C9C3ABAE7D}"/>
          </ac:spMkLst>
        </pc:spChg>
        <pc:spChg chg="mod ord">
          <ac:chgData name="Chi Kit Ken FONG" userId="233f042c-09e9-4a0c-9043-d675a582571a" providerId="ADAL" clId="{75822AB3-4B35-324C-9B75-EDDCA8FC3F32}" dt="2022-09-06T08:01:36.497" v="357" actId="27636"/>
          <ac:spMkLst>
            <pc:docMk/>
            <pc:sldMk cId="1331592704" sldId="718"/>
            <ac:spMk id="3" creationId="{C6B3BD38-9155-4115-8D4B-99098E3C9615}"/>
          </ac:spMkLst>
        </pc:spChg>
        <pc:spChg chg="mod ord">
          <ac:chgData name="Chi Kit Ken FONG" userId="233f042c-09e9-4a0c-9043-d675a582571a" providerId="ADAL" clId="{75822AB3-4B35-324C-9B75-EDDCA8FC3F32}" dt="2022-09-06T07:58:04.751" v="306" actId="700"/>
          <ac:spMkLst>
            <pc:docMk/>
            <pc:sldMk cId="1331592704" sldId="718"/>
            <ac:spMk id="4" creationId="{0183EE19-7091-4D33-8198-883A9B40E945}"/>
          </ac:spMkLst>
        </pc:spChg>
      </pc:sldChg>
      <pc:sldChg chg="modSp add mod modClrScheme chgLayout">
        <pc:chgData name="Chi Kit Ken FONG" userId="233f042c-09e9-4a0c-9043-d675a582571a" providerId="ADAL" clId="{75822AB3-4B35-324C-9B75-EDDCA8FC3F32}" dt="2022-09-06T08:01:50.801" v="358" actId="14100"/>
        <pc:sldMkLst>
          <pc:docMk/>
          <pc:sldMk cId="1733422710" sldId="719"/>
        </pc:sldMkLst>
        <pc:spChg chg="mod ord">
          <ac:chgData name="Chi Kit Ken FONG" userId="233f042c-09e9-4a0c-9043-d675a582571a" providerId="ADAL" clId="{75822AB3-4B35-324C-9B75-EDDCA8FC3F32}" dt="2022-09-06T07:58:04.751" v="306" actId="700"/>
          <ac:spMkLst>
            <pc:docMk/>
            <pc:sldMk cId="1733422710" sldId="719"/>
            <ac:spMk id="2" creationId="{8696CF59-043F-47D2-9D3D-117C66D8EF99}"/>
          </ac:spMkLst>
        </pc:spChg>
        <pc:spChg chg="mod ord">
          <ac:chgData name="Chi Kit Ken FONG" userId="233f042c-09e9-4a0c-9043-d675a582571a" providerId="ADAL" clId="{75822AB3-4B35-324C-9B75-EDDCA8FC3F32}" dt="2022-09-06T08:01:50.801" v="358" actId="14100"/>
          <ac:spMkLst>
            <pc:docMk/>
            <pc:sldMk cId="1733422710" sldId="719"/>
            <ac:spMk id="3" creationId="{0A113E9A-CD4E-49CF-827F-F557AE13171F}"/>
          </ac:spMkLst>
        </pc:spChg>
        <pc:spChg chg="mod ord">
          <ac:chgData name="Chi Kit Ken FONG" userId="233f042c-09e9-4a0c-9043-d675a582571a" providerId="ADAL" clId="{75822AB3-4B35-324C-9B75-EDDCA8FC3F32}" dt="2022-09-06T07:58:04.751" v="306" actId="700"/>
          <ac:spMkLst>
            <pc:docMk/>
            <pc:sldMk cId="1733422710" sldId="719"/>
            <ac:spMk id="4" creationId="{102E8881-7A2D-4CB6-A423-1F63F30D3107}"/>
          </ac:spMkLst>
        </pc:spChg>
      </pc:sldChg>
      <pc:sldChg chg="modSp add mod modClrScheme chgLayout">
        <pc:chgData name="Chi Kit Ken FONG" userId="233f042c-09e9-4a0c-9043-d675a582571a" providerId="ADAL" clId="{75822AB3-4B35-324C-9B75-EDDCA8FC3F32}" dt="2022-09-06T08:02:29.802" v="361" actId="1076"/>
        <pc:sldMkLst>
          <pc:docMk/>
          <pc:sldMk cId="809639072" sldId="720"/>
        </pc:sldMkLst>
        <pc:spChg chg="mod ord">
          <ac:chgData name="Chi Kit Ken FONG" userId="233f042c-09e9-4a0c-9043-d675a582571a" providerId="ADAL" clId="{75822AB3-4B35-324C-9B75-EDDCA8FC3F32}" dt="2022-09-06T07:58:04.751" v="306" actId="700"/>
          <ac:spMkLst>
            <pc:docMk/>
            <pc:sldMk cId="809639072" sldId="720"/>
            <ac:spMk id="2" creationId="{09B2015D-C584-4FC5-9A88-8923BEDB73A5}"/>
          </ac:spMkLst>
        </pc:spChg>
        <pc:spChg chg="mod ord">
          <ac:chgData name="Chi Kit Ken FONG" userId="233f042c-09e9-4a0c-9043-d675a582571a" providerId="ADAL" clId="{75822AB3-4B35-324C-9B75-EDDCA8FC3F32}" dt="2022-09-06T08:01:58.352" v="359" actId="14100"/>
          <ac:spMkLst>
            <pc:docMk/>
            <pc:sldMk cId="809639072" sldId="720"/>
            <ac:spMk id="3" creationId="{B73F2F15-22B6-4F1C-8C13-F0959473B179}"/>
          </ac:spMkLst>
        </pc:spChg>
        <pc:spChg chg="mod ord">
          <ac:chgData name="Chi Kit Ken FONG" userId="233f042c-09e9-4a0c-9043-d675a582571a" providerId="ADAL" clId="{75822AB3-4B35-324C-9B75-EDDCA8FC3F32}" dt="2022-09-06T07:58:04.751" v="306" actId="700"/>
          <ac:spMkLst>
            <pc:docMk/>
            <pc:sldMk cId="809639072" sldId="720"/>
            <ac:spMk id="4" creationId="{0472D108-ECCE-43C0-836A-06E3BFC5FF5C}"/>
          </ac:spMkLst>
        </pc:spChg>
        <pc:spChg chg="mod">
          <ac:chgData name="Chi Kit Ken FONG" userId="233f042c-09e9-4a0c-9043-d675a582571a" providerId="ADAL" clId="{75822AB3-4B35-324C-9B75-EDDCA8FC3F32}" dt="2022-09-06T08:02:29.802" v="361" actId="1076"/>
          <ac:spMkLst>
            <pc:docMk/>
            <pc:sldMk cId="809639072" sldId="720"/>
            <ac:spMk id="5" creationId="{C2742A17-CE0D-45A8-823A-878E9A33FF5B}"/>
          </ac:spMkLst>
        </pc:spChg>
      </pc:sldChg>
      <pc:sldChg chg="modSp add mod modClrScheme chgLayout">
        <pc:chgData name="Chi Kit Ken FONG" userId="233f042c-09e9-4a0c-9043-d675a582571a" providerId="ADAL" clId="{75822AB3-4B35-324C-9B75-EDDCA8FC3F32}" dt="2022-09-06T08:03:15.400" v="388" actId="14100"/>
        <pc:sldMkLst>
          <pc:docMk/>
          <pc:sldMk cId="3433711978" sldId="721"/>
        </pc:sldMkLst>
        <pc:spChg chg="mod ord">
          <ac:chgData name="Chi Kit Ken FONG" userId="233f042c-09e9-4a0c-9043-d675a582571a" providerId="ADAL" clId="{75822AB3-4B35-324C-9B75-EDDCA8FC3F32}" dt="2022-09-06T07:58:04.751" v="306" actId="700"/>
          <ac:spMkLst>
            <pc:docMk/>
            <pc:sldMk cId="3433711978" sldId="721"/>
            <ac:spMk id="2" creationId="{931E971C-0938-4F97-8955-06465EC501C6}"/>
          </ac:spMkLst>
        </pc:spChg>
        <pc:spChg chg="mod ord">
          <ac:chgData name="Chi Kit Ken FONG" userId="233f042c-09e9-4a0c-9043-d675a582571a" providerId="ADAL" clId="{75822AB3-4B35-324C-9B75-EDDCA8FC3F32}" dt="2022-09-06T08:03:15.400" v="388" actId="14100"/>
          <ac:spMkLst>
            <pc:docMk/>
            <pc:sldMk cId="3433711978" sldId="721"/>
            <ac:spMk id="3" creationId="{E91019ED-6328-4228-A6F4-A6CB67D7D2FD}"/>
          </ac:spMkLst>
        </pc:spChg>
        <pc:spChg chg="mod ord">
          <ac:chgData name="Chi Kit Ken FONG" userId="233f042c-09e9-4a0c-9043-d675a582571a" providerId="ADAL" clId="{75822AB3-4B35-324C-9B75-EDDCA8FC3F32}" dt="2022-09-06T07:58:04.751" v="306" actId="700"/>
          <ac:spMkLst>
            <pc:docMk/>
            <pc:sldMk cId="3433711978" sldId="721"/>
            <ac:spMk id="4" creationId="{E849957F-539C-4AA5-A86D-DBF32178F123}"/>
          </ac:spMkLst>
        </pc:spChg>
      </pc:sldChg>
      <pc:sldChg chg="modSp add mod modClrScheme chgLayout">
        <pc:chgData name="Chi Kit Ken FONG" userId="233f042c-09e9-4a0c-9043-d675a582571a" providerId="ADAL" clId="{75822AB3-4B35-324C-9B75-EDDCA8FC3F32}" dt="2022-09-06T08:03:49.116" v="391" actId="14100"/>
        <pc:sldMkLst>
          <pc:docMk/>
          <pc:sldMk cId="2758709503" sldId="722"/>
        </pc:sldMkLst>
        <pc:spChg chg="mod ord">
          <ac:chgData name="Chi Kit Ken FONG" userId="233f042c-09e9-4a0c-9043-d675a582571a" providerId="ADAL" clId="{75822AB3-4B35-324C-9B75-EDDCA8FC3F32}" dt="2022-09-06T07:58:04.751" v="306" actId="700"/>
          <ac:spMkLst>
            <pc:docMk/>
            <pc:sldMk cId="2758709503" sldId="722"/>
            <ac:spMk id="2" creationId="{2CF04D9C-8FDA-47B8-9EF8-C35D645BC5E2}"/>
          </ac:spMkLst>
        </pc:spChg>
        <pc:spChg chg="mod ord">
          <ac:chgData name="Chi Kit Ken FONG" userId="233f042c-09e9-4a0c-9043-d675a582571a" providerId="ADAL" clId="{75822AB3-4B35-324C-9B75-EDDCA8FC3F32}" dt="2022-09-06T08:03:49.116" v="391" actId="14100"/>
          <ac:spMkLst>
            <pc:docMk/>
            <pc:sldMk cId="2758709503" sldId="722"/>
            <ac:spMk id="3" creationId="{02CB2FB0-DF0B-4C25-8236-C33C3FBC24A3}"/>
          </ac:spMkLst>
        </pc:spChg>
        <pc:spChg chg="mod ord">
          <ac:chgData name="Chi Kit Ken FONG" userId="233f042c-09e9-4a0c-9043-d675a582571a" providerId="ADAL" clId="{75822AB3-4B35-324C-9B75-EDDCA8FC3F32}" dt="2022-09-06T07:58:04.751" v="306" actId="700"/>
          <ac:spMkLst>
            <pc:docMk/>
            <pc:sldMk cId="2758709503" sldId="722"/>
            <ac:spMk id="4" creationId="{B9BE996D-24A7-423E-BDC7-CE0F30355F71}"/>
          </ac:spMkLst>
        </pc:spChg>
      </pc:sldChg>
      <pc:sldChg chg="modSp add mod modClrScheme chgLayout">
        <pc:chgData name="Chi Kit Ken FONG" userId="233f042c-09e9-4a0c-9043-d675a582571a" providerId="ADAL" clId="{75822AB3-4B35-324C-9B75-EDDCA8FC3F32}" dt="2022-09-06T07:58:04.751" v="306" actId="700"/>
        <pc:sldMkLst>
          <pc:docMk/>
          <pc:sldMk cId="3769615375" sldId="723"/>
        </pc:sldMkLst>
        <pc:spChg chg="mod ord">
          <ac:chgData name="Chi Kit Ken FONG" userId="233f042c-09e9-4a0c-9043-d675a582571a" providerId="ADAL" clId="{75822AB3-4B35-324C-9B75-EDDCA8FC3F32}" dt="2022-09-06T07:58:04.751" v="306" actId="700"/>
          <ac:spMkLst>
            <pc:docMk/>
            <pc:sldMk cId="3769615375" sldId="723"/>
            <ac:spMk id="2" creationId="{9D13A5B8-8982-6D41-8E7F-99DDF893E6F5}"/>
          </ac:spMkLst>
        </pc:spChg>
        <pc:spChg chg="mod ord">
          <ac:chgData name="Chi Kit Ken FONG" userId="233f042c-09e9-4a0c-9043-d675a582571a" providerId="ADAL" clId="{75822AB3-4B35-324C-9B75-EDDCA8FC3F32}" dt="2022-09-06T07:58:04.751" v="306" actId="700"/>
          <ac:spMkLst>
            <pc:docMk/>
            <pc:sldMk cId="3769615375" sldId="723"/>
            <ac:spMk id="3" creationId="{371A8250-6488-2E40-ABAF-DB742601D377}"/>
          </ac:spMkLst>
        </pc:spChg>
        <pc:spChg chg="mod ord">
          <ac:chgData name="Chi Kit Ken FONG" userId="233f042c-09e9-4a0c-9043-d675a582571a" providerId="ADAL" clId="{75822AB3-4B35-324C-9B75-EDDCA8FC3F32}" dt="2022-09-06T07:58:04.751" v="306" actId="700"/>
          <ac:spMkLst>
            <pc:docMk/>
            <pc:sldMk cId="3769615375" sldId="723"/>
            <ac:spMk id="4" creationId="{CC49672D-BE93-BC4F-B3E7-18C2AFDD58B9}"/>
          </ac:spMkLst>
        </pc:spChg>
      </pc:sldChg>
      <pc:sldChg chg="modSp add mod modClrScheme chgLayout">
        <pc:chgData name="Chi Kit Ken FONG" userId="233f042c-09e9-4a0c-9043-d675a582571a" providerId="ADAL" clId="{75822AB3-4B35-324C-9B75-EDDCA8FC3F32}" dt="2022-09-06T08:11:03.899" v="483" actId="1076"/>
        <pc:sldMkLst>
          <pc:docMk/>
          <pc:sldMk cId="1521221861" sldId="724"/>
        </pc:sldMkLst>
        <pc:spChg chg="mod ord">
          <ac:chgData name="Chi Kit Ken FONG" userId="233f042c-09e9-4a0c-9043-d675a582571a" providerId="ADAL" clId="{75822AB3-4B35-324C-9B75-EDDCA8FC3F32}" dt="2022-09-06T07:58:04.751" v="306" actId="700"/>
          <ac:spMkLst>
            <pc:docMk/>
            <pc:sldMk cId="1521221861" sldId="724"/>
            <ac:spMk id="2" creationId="{9D13A5B8-8982-6D41-8E7F-99DDF893E6F5}"/>
          </ac:spMkLst>
        </pc:spChg>
        <pc:spChg chg="mod ord">
          <ac:chgData name="Chi Kit Ken FONG" userId="233f042c-09e9-4a0c-9043-d675a582571a" providerId="ADAL" clId="{75822AB3-4B35-324C-9B75-EDDCA8FC3F32}" dt="2022-09-06T08:10:56.648" v="481" actId="14100"/>
          <ac:spMkLst>
            <pc:docMk/>
            <pc:sldMk cId="1521221861" sldId="724"/>
            <ac:spMk id="3" creationId="{371A8250-6488-2E40-ABAF-DB742601D377}"/>
          </ac:spMkLst>
        </pc:spChg>
        <pc:spChg chg="mod ord">
          <ac:chgData name="Chi Kit Ken FONG" userId="233f042c-09e9-4a0c-9043-d675a582571a" providerId="ADAL" clId="{75822AB3-4B35-324C-9B75-EDDCA8FC3F32}" dt="2022-09-06T07:58:04.751" v="306" actId="700"/>
          <ac:spMkLst>
            <pc:docMk/>
            <pc:sldMk cId="1521221861" sldId="724"/>
            <ac:spMk id="4" creationId="{CC49672D-BE93-BC4F-B3E7-18C2AFDD58B9}"/>
          </ac:spMkLst>
        </pc:spChg>
        <pc:spChg chg="mod">
          <ac:chgData name="Chi Kit Ken FONG" userId="233f042c-09e9-4a0c-9043-d675a582571a" providerId="ADAL" clId="{75822AB3-4B35-324C-9B75-EDDCA8FC3F32}" dt="2022-09-06T08:11:03.899" v="483" actId="1076"/>
          <ac:spMkLst>
            <pc:docMk/>
            <pc:sldMk cId="1521221861" sldId="724"/>
            <ac:spMk id="6" creationId="{27C1BC66-81A9-C748-9F2F-94D8230E77F4}"/>
          </ac:spMkLst>
        </pc:spChg>
        <pc:picChg chg="mod">
          <ac:chgData name="Chi Kit Ken FONG" userId="233f042c-09e9-4a0c-9043-d675a582571a" providerId="ADAL" clId="{75822AB3-4B35-324C-9B75-EDDCA8FC3F32}" dt="2022-09-06T08:11:03.899" v="483" actId="1076"/>
          <ac:picMkLst>
            <pc:docMk/>
            <pc:sldMk cId="1521221861" sldId="724"/>
            <ac:picMk id="5" creationId="{2BD2C0B0-667D-F846-9E7A-6EB0A3ABD8F1}"/>
          </ac:picMkLst>
        </pc:picChg>
      </pc:sldChg>
      <pc:sldChg chg="modSp add mod modClrScheme chgLayout">
        <pc:chgData name="Chi Kit Ken FONG" userId="233f042c-09e9-4a0c-9043-d675a582571a" providerId="ADAL" clId="{75822AB3-4B35-324C-9B75-EDDCA8FC3F32}" dt="2022-09-06T07:58:04.751" v="306" actId="700"/>
        <pc:sldMkLst>
          <pc:docMk/>
          <pc:sldMk cId="631431540" sldId="725"/>
        </pc:sldMkLst>
        <pc:spChg chg="mod ord">
          <ac:chgData name="Chi Kit Ken FONG" userId="233f042c-09e9-4a0c-9043-d675a582571a" providerId="ADAL" clId="{75822AB3-4B35-324C-9B75-EDDCA8FC3F32}" dt="2022-09-06T07:58:04.751" v="306" actId="700"/>
          <ac:spMkLst>
            <pc:docMk/>
            <pc:sldMk cId="631431540" sldId="725"/>
            <ac:spMk id="2" creationId="{9D13A5B8-8982-6D41-8E7F-99DDF893E6F5}"/>
          </ac:spMkLst>
        </pc:spChg>
        <pc:spChg chg="mod ord">
          <ac:chgData name="Chi Kit Ken FONG" userId="233f042c-09e9-4a0c-9043-d675a582571a" providerId="ADAL" clId="{75822AB3-4B35-324C-9B75-EDDCA8FC3F32}" dt="2022-09-06T07:58:04.751" v="306" actId="700"/>
          <ac:spMkLst>
            <pc:docMk/>
            <pc:sldMk cId="631431540" sldId="725"/>
            <ac:spMk id="3" creationId="{371A8250-6488-2E40-ABAF-DB742601D377}"/>
          </ac:spMkLst>
        </pc:spChg>
        <pc:spChg chg="mod ord">
          <ac:chgData name="Chi Kit Ken FONG" userId="233f042c-09e9-4a0c-9043-d675a582571a" providerId="ADAL" clId="{75822AB3-4B35-324C-9B75-EDDCA8FC3F32}" dt="2022-09-06T07:58:04.751" v="306" actId="700"/>
          <ac:spMkLst>
            <pc:docMk/>
            <pc:sldMk cId="631431540" sldId="725"/>
            <ac:spMk id="4" creationId="{CC49672D-BE93-BC4F-B3E7-18C2AFDD58B9}"/>
          </ac:spMkLst>
        </pc:spChg>
      </pc:sldChg>
      <pc:sldChg chg="modSp add mod modClrScheme chgLayout">
        <pc:chgData name="Chi Kit Ken FONG" userId="233f042c-09e9-4a0c-9043-d675a582571a" providerId="ADAL" clId="{75822AB3-4B35-324C-9B75-EDDCA8FC3F32}" dt="2022-09-06T08:19:39.494" v="566" actId="20577"/>
        <pc:sldMkLst>
          <pc:docMk/>
          <pc:sldMk cId="665547991" sldId="726"/>
        </pc:sldMkLst>
        <pc:spChg chg="mod ord">
          <ac:chgData name="Chi Kit Ken FONG" userId="233f042c-09e9-4a0c-9043-d675a582571a" providerId="ADAL" clId="{75822AB3-4B35-324C-9B75-EDDCA8FC3F32}" dt="2022-09-06T08:19:39.494" v="566" actId="20577"/>
          <ac:spMkLst>
            <pc:docMk/>
            <pc:sldMk cId="665547991" sldId="726"/>
            <ac:spMk id="2" creationId="{607B7B80-3D9A-415B-A94F-9C435B2F760E}"/>
          </ac:spMkLst>
        </pc:spChg>
        <pc:spChg chg="mod ord">
          <ac:chgData name="Chi Kit Ken FONG" userId="233f042c-09e9-4a0c-9043-d675a582571a" providerId="ADAL" clId="{75822AB3-4B35-324C-9B75-EDDCA8FC3F32}" dt="2022-09-06T07:58:04.751" v="306" actId="700"/>
          <ac:spMkLst>
            <pc:docMk/>
            <pc:sldMk cId="665547991" sldId="726"/>
            <ac:spMk id="5" creationId="{57136BA3-3C4A-4798-8DCB-BF460162AA48}"/>
          </ac:spMkLst>
        </pc:spChg>
        <pc:spChg chg="mod ord">
          <ac:chgData name="Chi Kit Ken FONG" userId="233f042c-09e9-4a0c-9043-d675a582571a" providerId="ADAL" clId="{75822AB3-4B35-324C-9B75-EDDCA8FC3F32}" dt="2022-09-06T07:58:04.751" v="306" actId="700"/>
          <ac:spMkLst>
            <pc:docMk/>
            <pc:sldMk cId="665547991" sldId="726"/>
            <ac:spMk id="6" creationId="{2072F25A-ACAB-47D2-ABAB-0FA3AC187E59}"/>
          </ac:spMkLst>
        </pc:spChg>
      </pc:sldChg>
      <pc:sldChg chg="addSp modSp add del mod modClrScheme chgLayout">
        <pc:chgData name="Chi Kit Ken FONG" userId="233f042c-09e9-4a0c-9043-d675a582571a" providerId="ADAL" clId="{75822AB3-4B35-324C-9B75-EDDCA8FC3F32}" dt="2022-09-06T08:12:44.452" v="484" actId="2696"/>
        <pc:sldMkLst>
          <pc:docMk/>
          <pc:sldMk cId="772828178" sldId="727"/>
        </pc:sldMkLst>
        <pc:spChg chg="add mod ord">
          <ac:chgData name="Chi Kit Ken FONG" userId="233f042c-09e9-4a0c-9043-d675a582571a" providerId="ADAL" clId="{75822AB3-4B35-324C-9B75-EDDCA8FC3F32}" dt="2022-09-06T07:58:04.751" v="306" actId="700"/>
          <ac:spMkLst>
            <pc:docMk/>
            <pc:sldMk cId="772828178" sldId="727"/>
            <ac:spMk id="2" creationId="{30E603F7-F75B-564F-4A90-44F132C88C85}"/>
          </ac:spMkLst>
        </pc:spChg>
        <pc:spChg chg="mod ord">
          <ac:chgData name="Chi Kit Ken FONG" userId="233f042c-09e9-4a0c-9043-d675a582571a" providerId="ADAL" clId="{75822AB3-4B35-324C-9B75-EDDCA8FC3F32}" dt="2022-09-06T07:58:04.751" v="306" actId="700"/>
          <ac:spMkLst>
            <pc:docMk/>
            <pc:sldMk cId="772828178" sldId="727"/>
            <ac:spMk id="646" creationId="{00000000-0000-0000-0000-000000000000}"/>
          </ac:spMkLst>
        </pc:spChg>
      </pc:sldChg>
      <pc:sldChg chg="modSp add del mod modClrScheme chgLayout">
        <pc:chgData name="Chi Kit Ken FONG" userId="233f042c-09e9-4a0c-9043-d675a582571a" providerId="ADAL" clId="{75822AB3-4B35-324C-9B75-EDDCA8FC3F32}" dt="2022-09-06T08:20:31.392" v="569" actId="2696"/>
        <pc:sldMkLst>
          <pc:docMk/>
          <pc:sldMk cId="3487002010" sldId="728"/>
        </pc:sldMkLst>
        <pc:spChg chg="mod ord">
          <ac:chgData name="Chi Kit Ken FONG" userId="233f042c-09e9-4a0c-9043-d675a582571a" providerId="ADAL" clId="{75822AB3-4B35-324C-9B75-EDDCA8FC3F32}" dt="2022-09-06T07:58:04.751" v="306" actId="700"/>
          <ac:spMkLst>
            <pc:docMk/>
            <pc:sldMk cId="3487002010" sldId="728"/>
            <ac:spMk id="2" creationId="{E8C4719E-6C0C-411F-AAE5-0E976406A09B}"/>
          </ac:spMkLst>
        </pc:spChg>
        <pc:spChg chg="mod ord">
          <ac:chgData name="Chi Kit Ken FONG" userId="233f042c-09e9-4a0c-9043-d675a582571a" providerId="ADAL" clId="{75822AB3-4B35-324C-9B75-EDDCA8FC3F32}" dt="2022-09-06T08:20:16.746" v="568" actId="27636"/>
          <ac:spMkLst>
            <pc:docMk/>
            <pc:sldMk cId="3487002010" sldId="728"/>
            <ac:spMk id="3" creationId="{19B3F665-B9A6-4FB1-AF30-8B8563D201F6}"/>
          </ac:spMkLst>
        </pc:spChg>
        <pc:spChg chg="mod ord">
          <ac:chgData name="Chi Kit Ken FONG" userId="233f042c-09e9-4a0c-9043-d675a582571a" providerId="ADAL" clId="{75822AB3-4B35-324C-9B75-EDDCA8FC3F32}" dt="2022-09-06T07:58:04.751" v="306" actId="700"/>
          <ac:spMkLst>
            <pc:docMk/>
            <pc:sldMk cId="3487002010" sldId="728"/>
            <ac:spMk id="4" creationId="{24DBC22B-4FF9-4820-9B91-E6FEC4EA33B0}"/>
          </ac:spMkLst>
        </pc:spChg>
      </pc:sldChg>
      <pc:sldChg chg="modSp add mod modClrScheme chgLayout">
        <pc:chgData name="Chi Kit Ken FONG" userId="233f042c-09e9-4a0c-9043-d675a582571a" providerId="ADAL" clId="{75822AB3-4B35-324C-9B75-EDDCA8FC3F32}" dt="2022-09-06T08:20:56.993" v="572" actId="20577"/>
        <pc:sldMkLst>
          <pc:docMk/>
          <pc:sldMk cId="514640758" sldId="729"/>
        </pc:sldMkLst>
        <pc:spChg chg="mod ord">
          <ac:chgData name="Chi Kit Ken FONG" userId="233f042c-09e9-4a0c-9043-d675a582571a" providerId="ADAL" clId="{75822AB3-4B35-324C-9B75-EDDCA8FC3F32}" dt="2022-09-06T07:58:04.751" v="306" actId="700"/>
          <ac:spMkLst>
            <pc:docMk/>
            <pc:sldMk cId="514640758" sldId="729"/>
            <ac:spMk id="2" creationId="{0D687117-F541-4C3D-A1B8-2A49CF46485E}"/>
          </ac:spMkLst>
        </pc:spChg>
        <pc:spChg chg="mod ord">
          <ac:chgData name="Chi Kit Ken FONG" userId="233f042c-09e9-4a0c-9043-d675a582571a" providerId="ADAL" clId="{75822AB3-4B35-324C-9B75-EDDCA8FC3F32}" dt="2022-09-06T08:20:56.993" v="572" actId="20577"/>
          <ac:spMkLst>
            <pc:docMk/>
            <pc:sldMk cId="514640758" sldId="729"/>
            <ac:spMk id="3" creationId="{61E9914D-4030-468B-9B52-34E9635D953F}"/>
          </ac:spMkLst>
        </pc:spChg>
        <pc:spChg chg="mod ord">
          <ac:chgData name="Chi Kit Ken FONG" userId="233f042c-09e9-4a0c-9043-d675a582571a" providerId="ADAL" clId="{75822AB3-4B35-324C-9B75-EDDCA8FC3F32}" dt="2022-09-06T07:58:04.751" v="306" actId="700"/>
          <ac:spMkLst>
            <pc:docMk/>
            <pc:sldMk cId="514640758" sldId="729"/>
            <ac:spMk id="4" creationId="{9B87F2FE-43C9-4D46-8BAA-7024EA275957}"/>
          </ac:spMkLst>
        </pc:spChg>
      </pc:sldChg>
      <pc:sldChg chg="modSp add mod modClrScheme chgLayout">
        <pc:chgData name="Chi Kit Ken FONG" userId="233f042c-09e9-4a0c-9043-d675a582571a" providerId="ADAL" clId="{75822AB3-4B35-324C-9B75-EDDCA8FC3F32}" dt="2022-09-06T08:23:46.598" v="617" actId="20577"/>
        <pc:sldMkLst>
          <pc:docMk/>
          <pc:sldMk cId="2113787444" sldId="730"/>
        </pc:sldMkLst>
        <pc:spChg chg="mod ord">
          <ac:chgData name="Chi Kit Ken FONG" userId="233f042c-09e9-4a0c-9043-d675a582571a" providerId="ADAL" clId="{75822AB3-4B35-324C-9B75-EDDCA8FC3F32}" dt="2022-09-06T07:58:04.751" v="306" actId="700"/>
          <ac:spMkLst>
            <pc:docMk/>
            <pc:sldMk cId="2113787444" sldId="730"/>
            <ac:spMk id="2" creationId="{657A058D-9848-4325-A62B-A49D6F8B810D}"/>
          </ac:spMkLst>
        </pc:spChg>
        <pc:spChg chg="mod ord">
          <ac:chgData name="Chi Kit Ken FONG" userId="233f042c-09e9-4a0c-9043-d675a582571a" providerId="ADAL" clId="{75822AB3-4B35-324C-9B75-EDDCA8FC3F32}" dt="2022-09-06T08:23:46.598" v="617" actId="20577"/>
          <ac:spMkLst>
            <pc:docMk/>
            <pc:sldMk cId="2113787444" sldId="730"/>
            <ac:spMk id="3" creationId="{A835EE56-447E-4475-BC42-9090BC643A02}"/>
          </ac:spMkLst>
        </pc:spChg>
        <pc:spChg chg="mod ord">
          <ac:chgData name="Chi Kit Ken FONG" userId="233f042c-09e9-4a0c-9043-d675a582571a" providerId="ADAL" clId="{75822AB3-4B35-324C-9B75-EDDCA8FC3F32}" dt="2022-09-06T07:58:04.751" v="306" actId="700"/>
          <ac:spMkLst>
            <pc:docMk/>
            <pc:sldMk cId="2113787444" sldId="730"/>
            <ac:spMk id="4" creationId="{38AE9837-11EE-4FA8-AB28-F46F99AC8620}"/>
          </ac:spMkLst>
        </pc:spChg>
      </pc:sldChg>
      <pc:sldChg chg="modSp add mod modClrScheme chgLayout">
        <pc:chgData name="Chi Kit Ken FONG" userId="233f042c-09e9-4a0c-9043-d675a582571a" providerId="ADAL" clId="{75822AB3-4B35-324C-9B75-EDDCA8FC3F32}" dt="2022-09-06T07:58:07.793" v="322" actId="27636"/>
        <pc:sldMkLst>
          <pc:docMk/>
          <pc:sldMk cId="609993630" sldId="731"/>
        </pc:sldMkLst>
        <pc:spChg chg="mod ord">
          <ac:chgData name="Chi Kit Ken FONG" userId="233f042c-09e9-4a0c-9043-d675a582571a" providerId="ADAL" clId="{75822AB3-4B35-324C-9B75-EDDCA8FC3F32}" dt="2022-09-06T07:58:04.751" v="306" actId="700"/>
          <ac:spMkLst>
            <pc:docMk/>
            <pc:sldMk cId="609993630" sldId="731"/>
            <ac:spMk id="2" creationId="{4DE2AFC6-DB99-4219-AAC2-6B3C6B4D9034}"/>
          </ac:spMkLst>
        </pc:spChg>
        <pc:spChg chg="mod ord">
          <ac:chgData name="Chi Kit Ken FONG" userId="233f042c-09e9-4a0c-9043-d675a582571a" providerId="ADAL" clId="{75822AB3-4B35-324C-9B75-EDDCA8FC3F32}" dt="2022-09-06T07:58:07.793" v="322" actId="27636"/>
          <ac:spMkLst>
            <pc:docMk/>
            <pc:sldMk cId="609993630" sldId="731"/>
            <ac:spMk id="3" creationId="{4D4B81CF-6C28-4FE2-B655-3DAB2EC6CB0C}"/>
          </ac:spMkLst>
        </pc:spChg>
        <pc:spChg chg="mod ord">
          <ac:chgData name="Chi Kit Ken FONG" userId="233f042c-09e9-4a0c-9043-d675a582571a" providerId="ADAL" clId="{75822AB3-4B35-324C-9B75-EDDCA8FC3F32}" dt="2022-09-06T07:58:04.751" v="306" actId="700"/>
          <ac:spMkLst>
            <pc:docMk/>
            <pc:sldMk cId="609993630" sldId="731"/>
            <ac:spMk id="4" creationId="{BBECE8A8-61C0-4046-9BB6-3F7F5DD99E85}"/>
          </ac:spMkLst>
        </pc:spChg>
      </pc:sldChg>
      <pc:sldChg chg="modSp add mod modClrScheme chgLayout">
        <pc:chgData name="Chi Kit Ken FONG" userId="233f042c-09e9-4a0c-9043-d675a582571a" providerId="ADAL" clId="{75822AB3-4B35-324C-9B75-EDDCA8FC3F32}" dt="2022-09-06T07:58:04.751" v="306" actId="700"/>
        <pc:sldMkLst>
          <pc:docMk/>
          <pc:sldMk cId="2531907925" sldId="732"/>
        </pc:sldMkLst>
        <pc:spChg chg="mod ord">
          <ac:chgData name="Chi Kit Ken FONG" userId="233f042c-09e9-4a0c-9043-d675a582571a" providerId="ADAL" clId="{75822AB3-4B35-324C-9B75-EDDCA8FC3F32}" dt="2022-09-06T07:58:04.751" v="306" actId="700"/>
          <ac:spMkLst>
            <pc:docMk/>
            <pc:sldMk cId="2531907925" sldId="732"/>
            <ac:spMk id="2" creationId="{0D687117-F541-4C3D-A1B8-2A49CF46485E}"/>
          </ac:spMkLst>
        </pc:spChg>
        <pc:spChg chg="mod ord">
          <ac:chgData name="Chi Kit Ken FONG" userId="233f042c-09e9-4a0c-9043-d675a582571a" providerId="ADAL" clId="{75822AB3-4B35-324C-9B75-EDDCA8FC3F32}" dt="2022-09-06T07:58:04.751" v="306" actId="700"/>
          <ac:spMkLst>
            <pc:docMk/>
            <pc:sldMk cId="2531907925" sldId="732"/>
            <ac:spMk id="3" creationId="{61E9914D-4030-468B-9B52-34E9635D953F}"/>
          </ac:spMkLst>
        </pc:spChg>
        <pc:spChg chg="mod ord">
          <ac:chgData name="Chi Kit Ken FONG" userId="233f042c-09e9-4a0c-9043-d675a582571a" providerId="ADAL" clId="{75822AB3-4B35-324C-9B75-EDDCA8FC3F32}" dt="2022-09-06T07:58:04.751" v="306" actId="700"/>
          <ac:spMkLst>
            <pc:docMk/>
            <pc:sldMk cId="2531907925" sldId="732"/>
            <ac:spMk id="4" creationId="{9B87F2FE-43C9-4D46-8BAA-7024EA275957}"/>
          </ac:spMkLst>
        </pc:spChg>
      </pc:sldChg>
      <pc:sldChg chg="modSp add mod modClrScheme chgLayout">
        <pc:chgData name="Chi Kit Ken FONG" userId="233f042c-09e9-4a0c-9043-d675a582571a" providerId="ADAL" clId="{75822AB3-4B35-324C-9B75-EDDCA8FC3F32}" dt="2022-09-06T08:31:04.211" v="663" actId="20577"/>
        <pc:sldMkLst>
          <pc:docMk/>
          <pc:sldMk cId="2346890074" sldId="733"/>
        </pc:sldMkLst>
        <pc:spChg chg="mod ord">
          <ac:chgData name="Chi Kit Ken FONG" userId="233f042c-09e9-4a0c-9043-d675a582571a" providerId="ADAL" clId="{75822AB3-4B35-324C-9B75-EDDCA8FC3F32}" dt="2022-09-06T07:58:04.751" v="306" actId="700"/>
          <ac:spMkLst>
            <pc:docMk/>
            <pc:sldMk cId="2346890074" sldId="733"/>
            <ac:spMk id="2" creationId="{657A058D-9848-4325-A62B-A49D6F8B810D}"/>
          </ac:spMkLst>
        </pc:spChg>
        <pc:spChg chg="mod ord">
          <ac:chgData name="Chi Kit Ken FONG" userId="233f042c-09e9-4a0c-9043-d675a582571a" providerId="ADAL" clId="{75822AB3-4B35-324C-9B75-EDDCA8FC3F32}" dt="2022-09-06T08:31:04.211" v="663" actId="20577"/>
          <ac:spMkLst>
            <pc:docMk/>
            <pc:sldMk cId="2346890074" sldId="733"/>
            <ac:spMk id="3" creationId="{A835EE56-447E-4475-BC42-9090BC643A02}"/>
          </ac:spMkLst>
        </pc:spChg>
        <pc:spChg chg="mod ord">
          <ac:chgData name="Chi Kit Ken FONG" userId="233f042c-09e9-4a0c-9043-d675a582571a" providerId="ADAL" clId="{75822AB3-4B35-324C-9B75-EDDCA8FC3F32}" dt="2022-09-06T07:58:04.751" v="306" actId="700"/>
          <ac:spMkLst>
            <pc:docMk/>
            <pc:sldMk cId="2346890074" sldId="733"/>
            <ac:spMk id="4" creationId="{38AE9837-11EE-4FA8-AB28-F46F99AC8620}"/>
          </ac:spMkLst>
        </pc:spChg>
      </pc:sldChg>
      <pc:sldChg chg="modSp add mod">
        <pc:chgData name="Chi Kit Ken FONG" userId="233f042c-09e9-4a0c-9043-d675a582571a" providerId="ADAL" clId="{75822AB3-4B35-324C-9B75-EDDCA8FC3F32}" dt="2022-09-06T08:10:11.915" v="477" actId="20577"/>
        <pc:sldMkLst>
          <pc:docMk/>
          <pc:sldMk cId="685297199" sldId="734"/>
        </pc:sldMkLst>
        <pc:spChg chg="mod">
          <ac:chgData name="Chi Kit Ken FONG" userId="233f042c-09e9-4a0c-9043-d675a582571a" providerId="ADAL" clId="{75822AB3-4B35-324C-9B75-EDDCA8FC3F32}" dt="2022-09-06T08:10:11.915" v="477" actId="20577"/>
          <ac:spMkLst>
            <pc:docMk/>
            <pc:sldMk cId="685297199" sldId="734"/>
            <ac:spMk id="5" creationId="{ECE5E47E-BD53-441E-8CF2-EFFC138B9AF7}"/>
          </ac:spMkLst>
        </pc:spChg>
      </pc:sldChg>
      <pc:sldChg chg="modSp add mod">
        <pc:chgData name="Chi Kit Ken FONG" userId="233f042c-09e9-4a0c-9043-d675a582571a" providerId="ADAL" clId="{75822AB3-4B35-324C-9B75-EDDCA8FC3F32}" dt="2022-09-06T08:19:23.096" v="563" actId="1076"/>
        <pc:sldMkLst>
          <pc:docMk/>
          <pc:sldMk cId="1034566421" sldId="735"/>
        </pc:sldMkLst>
        <pc:spChg chg="mod">
          <ac:chgData name="Chi Kit Ken FONG" userId="233f042c-09e9-4a0c-9043-d675a582571a" providerId="ADAL" clId="{75822AB3-4B35-324C-9B75-EDDCA8FC3F32}" dt="2022-09-06T08:19:23.096" v="563" actId="1076"/>
          <ac:spMkLst>
            <pc:docMk/>
            <pc:sldMk cId="1034566421" sldId="735"/>
            <ac:spMk id="5" creationId="{ECE5E47E-BD53-441E-8CF2-EFFC138B9AF7}"/>
          </ac:spMkLst>
        </pc:spChg>
        <pc:spChg chg="mod">
          <ac:chgData name="Chi Kit Ken FONG" userId="233f042c-09e9-4a0c-9043-d675a582571a" providerId="ADAL" clId="{75822AB3-4B35-324C-9B75-EDDCA8FC3F32}" dt="2022-09-06T08:19:23.096" v="563" actId="1076"/>
          <ac:spMkLst>
            <pc:docMk/>
            <pc:sldMk cId="1034566421" sldId="735"/>
            <ac:spMk id="8" creationId="{3E897E60-E04B-4977-8742-160429E37409}"/>
          </ac:spMkLst>
        </pc:spChg>
      </pc:sldChg>
    </pc:docChg>
  </pc:docChgLst>
  <pc:docChgLst>
    <pc:chgData name="Chi Kit Ken FONG" userId="233f042c-09e9-4a0c-9043-d675a582571a" providerId="ADAL" clId="{4F10448B-0F16-9641-A555-4750A19531DA}"/>
    <pc:docChg chg="undo redo custSel addSld delSld modSld sldOrd delSection modSection">
      <pc:chgData name="Chi Kit Ken FONG" userId="233f042c-09e9-4a0c-9043-d675a582571a" providerId="ADAL" clId="{4F10448B-0F16-9641-A555-4750A19531DA}" dt="2022-10-08T09:16:34.232" v="412" actId="2696"/>
      <pc:docMkLst>
        <pc:docMk/>
      </pc:docMkLst>
      <pc:sldChg chg="addSp delSp modSp mod modClrScheme chgLayout">
        <pc:chgData name="Chi Kit Ken FONG" userId="233f042c-09e9-4a0c-9043-d675a582571a" providerId="ADAL" clId="{4F10448B-0F16-9641-A555-4750A19531DA}" dt="2022-10-08T08:43:16.254" v="354" actId="1076"/>
        <pc:sldMkLst>
          <pc:docMk/>
          <pc:sldMk cId="2676954138" sldId="257"/>
        </pc:sldMkLst>
        <pc:spChg chg="mod">
          <ac:chgData name="Chi Kit Ken FONG" userId="233f042c-09e9-4a0c-9043-d675a582571a" providerId="ADAL" clId="{4F10448B-0F16-9641-A555-4750A19531DA}" dt="2022-10-08T08:43:16.254" v="354" actId="1076"/>
          <ac:spMkLst>
            <pc:docMk/>
            <pc:sldMk cId="2676954138" sldId="257"/>
            <ac:spMk id="2" creationId="{7F9598FE-C10B-2D4E-98DC-4A1494EE1416}"/>
          </ac:spMkLst>
        </pc:spChg>
        <pc:spChg chg="add del mod ord">
          <ac:chgData name="Chi Kit Ken FONG" userId="233f042c-09e9-4a0c-9043-d675a582571a" providerId="ADAL" clId="{4F10448B-0F16-9641-A555-4750A19531DA}" dt="2022-10-07T12:50:51.381" v="99" actId="478"/>
          <ac:spMkLst>
            <pc:docMk/>
            <pc:sldMk cId="2676954138" sldId="257"/>
            <ac:spMk id="3" creationId="{CF764143-08D0-B5BE-072A-8F09498641F8}"/>
          </ac:spMkLst>
        </pc:spChg>
        <pc:spChg chg="mod ord">
          <ac:chgData name="Chi Kit Ken FONG" userId="233f042c-09e9-4a0c-9043-d675a582571a" providerId="ADAL" clId="{4F10448B-0F16-9641-A555-4750A19531DA}" dt="2022-10-07T12:49:14.048" v="83" actId="700"/>
          <ac:spMkLst>
            <pc:docMk/>
            <pc:sldMk cId="2676954138" sldId="257"/>
            <ac:spMk id="212" creationId="{00000000-0000-0000-0000-000000000000}"/>
          </ac:spMkLst>
        </pc:spChg>
      </pc:sldChg>
      <pc:sldChg chg="addSp delSp modSp mod modClrScheme chgLayout">
        <pc:chgData name="Chi Kit Ken FONG" userId="233f042c-09e9-4a0c-9043-d675a582571a" providerId="ADAL" clId="{4F10448B-0F16-9641-A555-4750A19531DA}" dt="2022-10-07T12:51:09.842" v="102" actId="478"/>
        <pc:sldMkLst>
          <pc:docMk/>
          <pc:sldMk cId="2268826655" sldId="258"/>
        </pc:sldMkLst>
        <pc:spChg chg="add del mod ord">
          <ac:chgData name="Chi Kit Ken FONG" userId="233f042c-09e9-4a0c-9043-d675a582571a" providerId="ADAL" clId="{4F10448B-0F16-9641-A555-4750A19531DA}" dt="2022-10-07T12:51:09.842" v="102" actId="478"/>
          <ac:spMkLst>
            <pc:docMk/>
            <pc:sldMk cId="2268826655" sldId="258"/>
            <ac:spMk id="2" creationId="{EF546356-A59C-7C55-F153-DC31EFE7A691}"/>
          </ac:spMkLst>
        </pc:spChg>
        <pc:spChg chg="mod ord">
          <ac:chgData name="Chi Kit Ken FONG" userId="233f042c-09e9-4a0c-9043-d675a582571a" providerId="ADAL" clId="{4F10448B-0F16-9641-A555-4750A19531DA}" dt="2022-10-07T12:49:14.048" v="83" actId="700"/>
          <ac:spMkLst>
            <pc:docMk/>
            <pc:sldMk cId="2268826655" sldId="258"/>
            <ac:spMk id="240" creationId="{00000000-0000-0000-0000-000000000000}"/>
          </ac:spMkLst>
        </pc:spChg>
      </pc:sldChg>
      <pc:sldChg chg="modSp mod modClrScheme chgLayout">
        <pc:chgData name="Chi Kit Ken FONG" userId="233f042c-09e9-4a0c-9043-d675a582571a" providerId="ADAL" clId="{4F10448B-0F16-9641-A555-4750A19531DA}" dt="2022-10-08T08:59:50.334" v="358" actId="207"/>
        <pc:sldMkLst>
          <pc:docMk/>
          <pc:sldMk cId="2782480376" sldId="260"/>
        </pc:sldMkLst>
        <pc:spChg chg="mod ord">
          <ac:chgData name="Chi Kit Ken FONG" userId="233f042c-09e9-4a0c-9043-d675a582571a" providerId="ADAL" clId="{4F10448B-0F16-9641-A555-4750A19531DA}" dt="2022-10-07T12:49:14.048" v="83" actId="700"/>
          <ac:spMkLst>
            <pc:docMk/>
            <pc:sldMk cId="2782480376" sldId="260"/>
            <ac:spMk id="292" creationId="{00000000-0000-0000-0000-000000000000}"/>
          </ac:spMkLst>
        </pc:spChg>
        <pc:spChg chg="mod ord">
          <ac:chgData name="Chi Kit Ken FONG" userId="233f042c-09e9-4a0c-9043-d675a582571a" providerId="ADAL" clId="{4F10448B-0F16-9641-A555-4750A19531DA}" dt="2022-10-08T08:59:50.334" v="358" actId="207"/>
          <ac:spMkLst>
            <pc:docMk/>
            <pc:sldMk cId="2782480376" sldId="260"/>
            <ac:spMk id="293" creationId="{00000000-0000-0000-0000-000000000000}"/>
          </ac:spMkLst>
        </pc:spChg>
      </pc:sldChg>
      <pc:sldChg chg="addSp delSp modSp mod modClrScheme chgLayout">
        <pc:chgData name="Chi Kit Ken FONG" userId="233f042c-09e9-4a0c-9043-d675a582571a" providerId="ADAL" clId="{4F10448B-0F16-9641-A555-4750A19531DA}" dt="2022-10-07T12:52:32.522" v="116" actId="1037"/>
        <pc:sldMkLst>
          <pc:docMk/>
          <pc:sldMk cId="2871516436" sldId="262"/>
        </pc:sldMkLst>
        <pc:spChg chg="add del mod ord">
          <ac:chgData name="Chi Kit Ken FONG" userId="233f042c-09e9-4a0c-9043-d675a582571a" providerId="ADAL" clId="{4F10448B-0F16-9641-A555-4750A19531DA}" dt="2022-10-07T12:52:23.308" v="105" actId="478"/>
          <ac:spMkLst>
            <pc:docMk/>
            <pc:sldMk cId="2871516436" sldId="262"/>
            <ac:spMk id="2" creationId="{669254D4-6B47-8A5D-BA49-144064547D17}"/>
          </ac:spMkLst>
        </pc:spChg>
        <pc:spChg chg="add del mod ord">
          <ac:chgData name="Chi Kit Ken FONG" userId="233f042c-09e9-4a0c-9043-d675a582571a" providerId="ADAL" clId="{4F10448B-0F16-9641-A555-4750A19531DA}" dt="2022-10-07T12:52:24.919" v="106" actId="478"/>
          <ac:spMkLst>
            <pc:docMk/>
            <pc:sldMk cId="2871516436" sldId="262"/>
            <ac:spMk id="3" creationId="{B5D13C13-CD95-D457-2E50-BB33254D57D3}"/>
          </ac:spMkLst>
        </pc:spChg>
        <pc:grpChg chg="mod">
          <ac:chgData name="Chi Kit Ken FONG" userId="233f042c-09e9-4a0c-9043-d675a582571a" providerId="ADAL" clId="{4F10448B-0F16-9641-A555-4750A19531DA}" dt="2022-10-07T12:52:32.522" v="116" actId="1037"/>
          <ac:grpSpMkLst>
            <pc:docMk/>
            <pc:sldMk cId="2871516436" sldId="262"/>
            <ac:grpSpMk id="12" creationId="{3C25F226-24AD-4ED8-87C5-50E9DB79B108}"/>
          </ac:grpSpMkLst>
        </pc:grpChg>
      </pc:sldChg>
      <pc:sldChg chg="modSp mod modClrScheme chgLayout">
        <pc:chgData name="Chi Kit Ken FONG" userId="233f042c-09e9-4a0c-9043-d675a582571a" providerId="ADAL" clId="{4F10448B-0F16-9641-A555-4750A19531DA}" dt="2022-10-08T08:59:27.137" v="355" actId="207"/>
        <pc:sldMkLst>
          <pc:docMk/>
          <pc:sldMk cId="1071988788" sldId="263"/>
        </pc:sldMkLst>
        <pc:spChg chg="mod ord">
          <ac:chgData name="Chi Kit Ken FONG" userId="233f042c-09e9-4a0c-9043-d675a582571a" providerId="ADAL" clId="{4F10448B-0F16-9641-A555-4750A19531DA}" dt="2022-10-08T08:59:27.137" v="355" actId="207"/>
          <ac:spMkLst>
            <pc:docMk/>
            <pc:sldMk cId="1071988788" sldId="263"/>
            <ac:spMk id="340" creationId="{00000000-0000-0000-0000-000000000000}"/>
          </ac:spMkLst>
        </pc:spChg>
        <pc:spChg chg="mod ord">
          <ac:chgData name="Chi Kit Ken FONG" userId="233f042c-09e9-4a0c-9043-d675a582571a" providerId="ADAL" clId="{4F10448B-0F16-9641-A555-4750A19531DA}" dt="2022-10-07T12:49:14.048" v="83" actId="700"/>
          <ac:spMkLst>
            <pc:docMk/>
            <pc:sldMk cId="1071988788" sldId="263"/>
            <ac:spMk id="343" creationId="{00000000-0000-0000-0000-000000000000}"/>
          </ac:spMkLst>
        </pc:spChg>
      </pc:sldChg>
      <pc:sldChg chg="addSp delSp modSp mod modClrScheme chgLayout">
        <pc:chgData name="Chi Kit Ken FONG" userId="233f042c-09e9-4a0c-9043-d675a582571a" providerId="ADAL" clId="{4F10448B-0F16-9641-A555-4750A19531DA}" dt="2022-10-08T08:05:51.037" v="339" actId="404"/>
        <pc:sldMkLst>
          <pc:docMk/>
          <pc:sldMk cId="1397699142" sldId="265"/>
        </pc:sldMkLst>
        <pc:spChg chg="add del mod ord">
          <ac:chgData name="Chi Kit Ken FONG" userId="233f042c-09e9-4a0c-9043-d675a582571a" providerId="ADAL" clId="{4F10448B-0F16-9641-A555-4750A19531DA}" dt="2022-10-07T12:52:43.822" v="117" actId="478"/>
          <ac:spMkLst>
            <pc:docMk/>
            <pc:sldMk cId="1397699142" sldId="265"/>
            <ac:spMk id="2" creationId="{9A8872FB-76B2-FB0D-7A95-9431FB3E5882}"/>
          </ac:spMkLst>
        </pc:spChg>
        <pc:spChg chg="add del mod ord">
          <ac:chgData name="Chi Kit Ken FONG" userId="233f042c-09e9-4a0c-9043-d675a582571a" providerId="ADAL" clId="{4F10448B-0F16-9641-A555-4750A19531DA}" dt="2022-10-07T12:52:44.519" v="118" actId="478"/>
          <ac:spMkLst>
            <pc:docMk/>
            <pc:sldMk cId="1397699142" sldId="265"/>
            <ac:spMk id="3" creationId="{1DBF7350-5100-DB31-240D-C2AAF83781A3}"/>
          </ac:spMkLst>
        </pc:spChg>
        <pc:spChg chg="mod">
          <ac:chgData name="Chi Kit Ken FONG" userId="233f042c-09e9-4a0c-9043-d675a582571a" providerId="ADAL" clId="{4F10448B-0F16-9641-A555-4750A19531DA}" dt="2022-10-08T08:05:51.037" v="339" actId="404"/>
          <ac:spMkLst>
            <pc:docMk/>
            <pc:sldMk cId="1397699142" sldId="265"/>
            <ac:spMk id="47" creationId="{EA427DBA-9C40-40E2-BC77-424A1189E4D2}"/>
          </ac:spMkLst>
        </pc:spChg>
      </pc:sldChg>
      <pc:sldChg chg="addSp delSp modSp mod modClrScheme chgLayout">
        <pc:chgData name="Chi Kit Ken FONG" userId="233f042c-09e9-4a0c-9043-d675a582571a" providerId="ADAL" clId="{4F10448B-0F16-9641-A555-4750A19531DA}" dt="2022-10-07T12:53:52.271" v="126" actId="478"/>
        <pc:sldMkLst>
          <pc:docMk/>
          <pc:sldMk cId="1702840850" sldId="269"/>
        </pc:sldMkLst>
        <pc:spChg chg="add del mod ord">
          <ac:chgData name="Chi Kit Ken FONG" userId="233f042c-09e9-4a0c-9043-d675a582571a" providerId="ADAL" clId="{4F10448B-0F16-9641-A555-4750A19531DA}" dt="2022-10-07T12:53:52.271" v="126" actId="478"/>
          <ac:spMkLst>
            <pc:docMk/>
            <pc:sldMk cId="1702840850" sldId="269"/>
            <ac:spMk id="2" creationId="{A2369C1E-824E-71F8-9F32-09FC2411B8B2}"/>
          </ac:spMkLst>
        </pc:spChg>
        <pc:spChg chg="mod ord">
          <ac:chgData name="Chi Kit Ken FONG" userId="233f042c-09e9-4a0c-9043-d675a582571a" providerId="ADAL" clId="{4F10448B-0F16-9641-A555-4750A19531DA}" dt="2022-10-07T12:53:33.149" v="123" actId="700"/>
          <ac:spMkLst>
            <pc:docMk/>
            <pc:sldMk cId="1702840850" sldId="269"/>
            <ac:spMk id="405" creationId="{00000000-0000-0000-0000-000000000000}"/>
          </ac:spMkLst>
        </pc:spChg>
      </pc:sldChg>
      <pc:sldChg chg="addSp delSp modSp mod modClrScheme chgLayout">
        <pc:chgData name="Chi Kit Ken FONG" userId="233f042c-09e9-4a0c-9043-d675a582571a" providerId="ADAL" clId="{4F10448B-0F16-9641-A555-4750A19531DA}" dt="2022-10-07T12:54:23.595" v="128" actId="478"/>
        <pc:sldMkLst>
          <pc:docMk/>
          <pc:sldMk cId="927206997" sldId="270"/>
        </pc:sldMkLst>
        <pc:spChg chg="add del mod ord">
          <ac:chgData name="Chi Kit Ken FONG" userId="233f042c-09e9-4a0c-9043-d675a582571a" providerId="ADAL" clId="{4F10448B-0F16-9641-A555-4750A19531DA}" dt="2022-10-07T12:54:23.595" v="128" actId="478"/>
          <ac:spMkLst>
            <pc:docMk/>
            <pc:sldMk cId="927206997" sldId="270"/>
            <ac:spMk id="2" creationId="{863B81F5-6D7C-CC48-F741-7AF4F22A480E}"/>
          </ac:spMkLst>
        </pc:spChg>
        <pc:spChg chg="mod ord">
          <ac:chgData name="Chi Kit Ken FONG" userId="233f042c-09e9-4a0c-9043-d675a582571a" providerId="ADAL" clId="{4F10448B-0F16-9641-A555-4750A19531DA}" dt="2022-10-07T12:53:33.149" v="123" actId="700"/>
          <ac:spMkLst>
            <pc:docMk/>
            <pc:sldMk cId="927206997" sldId="270"/>
            <ac:spMk id="416" creationId="{00000000-0000-0000-0000-000000000000}"/>
          </ac:spMkLst>
        </pc:spChg>
      </pc:sldChg>
      <pc:sldChg chg="modSp mod modClrScheme chgLayout">
        <pc:chgData name="Chi Kit Ken FONG" userId="233f042c-09e9-4a0c-9043-d675a582571a" providerId="ADAL" clId="{4F10448B-0F16-9641-A555-4750A19531DA}" dt="2022-10-08T09:07:49.312" v="382" actId="207"/>
        <pc:sldMkLst>
          <pc:docMk/>
          <pc:sldMk cId="2747873998" sldId="271"/>
        </pc:sldMkLst>
        <pc:spChg chg="mod ord">
          <ac:chgData name="Chi Kit Ken FONG" userId="233f042c-09e9-4a0c-9043-d675a582571a" providerId="ADAL" clId="{4F10448B-0F16-9641-A555-4750A19531DA}" dt="2022-10-07T12:53:33.149" v="123" actId="700"/>
          <ac:spMkLst>
            <pc:docMk/>
            <pc:sldMk cId="2747873998" sldId="271"/>
            <ac:spMk id="440" creationId="{00000000-0000-0000-0000-000000000000}"/>
          </ac:spMkLst>
        </pc:spChg>
        <pc:spChg chg="mod ord">
          <ac:chgData name="Chi Kit Ken FONG" userId="233f042c-09e9-4a0c-9043-d675a582571a" providerId="ADAL" clId="{4F10448B-0F16-9641-A555-4750A19531DA}" dt="2022-10-08T09:07:49.312" v="382" actId="207"/>
          <ac:spMkLst>
            <pc:docMk/>
            <pc:sldMk cId="2747873998" sldId="271"/>
            <ac:spMk id="441" creationId="{00000000-0000-0000-0000-000000000000}"/>
          </ac:spMkLst>
        </pc:spChg>
      </pc:sldChg>
      <pc:sldChg chg="addSp delSp modSp mod modClrScheme chgLayout">
        <pc:chgData name="Chi Kit Ken FONG" userId="233f042c-09e9-4a0c-9043-d675a582571a" providerId="ADAL" clId="{4F10448B-0F16-9641-A555-4750A19531DA}" dt="2022-10-08T09:08:23.213" v="388" actId="207"/>
        <pc:sldMkLst>
          <pc:docMk/>
          <pc:sldMk cId="1086419127" sldId="272"/>
        </pc:sldMkLst>
        <pc:spChg chg="add del mod ord">
          <ac:chgData name="Chi Kit Ken FONG" userId="233f042c-09e9-4a0c-9043-d675a582571a" providerId="ADAL" clId="{4F10448B-0F16-9641-A555-4750A19531DA}" dt="2022-10-07T12:55:02.426" v="130" actId="478"/>
          <ac:spMkLst>
            <pc:docMk/>
            <pc:sldMk cId="1086419127" sldId="272"/>
            <ac:spMk id="2" creationId="{CE9B54DB-BAD3-9E1E-F000-BACA0807EB7F}"/>
          </ac:spMkLst>
        </pc:spChg>
        <pc:spChg chg="add del mod ord">
          <ac:chgData name="Chi Kit Ken FONG" userId="233f042c-09e9-4a0c-9043-d675a582571a" providerId="ADAL" clId="{4F10448B-0F16-9641-A555-4750A19531DA}" dt="2022-10-07T12:55:05.271" v="131" actId="478"/>
          <ac:spMkLst>
            <pc:docMk/>
            <pc:sldMk cId="1086419127" sldId="272"/>
            <ac:spMk id="3" creationId="{8BFBB8AD-C163-7D12-11DF-3527688D19CF}"/>
          </ac:spMkLst>
        </pc:spChg>
        <pc:spChg chg="mod">
          <ac:chgData name="Chi Kit Ken FONG" userId="233f042c-09e9-4a0c-9043-d675a582571a" providerId="ADAL" clId="{4F10448B-0F16-9641-A555-4750A19531DA}" dt="2022-10-08T09:08:23.213" v="388" actId="207"/>
          <ac:spMkLst>
            <pc:docMk/>
            <pc:sldMk cId="1086419127" sldId="272"/>
            <ac:spMk id="465" creationId="{00000000-0000-0000-0000-000000000000}"/>
          </ac:spMkLst>
        </pc:spChg>
      </pc:sldChg>
      <pc:sldChg chg="addSp delSp modSp mod modClrScheme chgLayout">
        <pc:chgData name="Chi Kit Ken FONG" userId="233f042c-09e9-4a0c-9043-d675a582571a" providerId="ADAL" clId="{4F10448B-0F16-9641-A555-4750A19531DA}" dt="2022-10-07T12:55:35.672" v="136"/>
        <pc:sldMkLst>
          <pc:docMk/>
          <pc:sldMk cId="2054075578" sldId="273"/>
        </pc:sldMkLst>
        <pc:spChg chg="add del mod ord">
          <ac:chgData name="Chi Kit Ken FONG" userId="233f042c-09e9-4a0c-9043-d675a582571a" providerId="ADAL" clId="{4F10448B-0F16-9641-A555-4750A19531DA}" dt="2022-10-07T12:55:31.022" v="132" actId="478"/>
          <ac:spMkLst>
            <pc:docMk/>
            <pc:sldMk cId="2054075578" sldId="273"/>
            <ac:spMk id="2" creationId="{B38B649F-68E0-679D-5A32-A3C110C2CC31}"/>
          </ac:spMkLst>
        </pc:spChg>
        <pc:spChg chg="add del mod ord">
          <ac:chgData name="Chi Kit Ken FONG" userId="233f042c-09e9-4a0c-9043-d675a582571a" providerId="ADAL" clId="{4F10448B-0F16-9641-A555-4750A19531DA}" dt="2022-10-07T12:55:31.972" v="133" actId="478"/>
          <ac:spMkLst>
            <pc:docMk/>
            <pc:sldMk cId="2054075578" sldId="273"/>
            <ac:spMk id="3" creationId="{AA83659B-0A40-2BE5-AC76-8BF9DE64CD6D}"/>
          </ac:spMkLst>
        </pc:spChg>
        <pc:spChg chg="add del mod">
          <ac:chgData name="Chi Kit Ken FONG" userId="233f042c-09e9-4a0c-9043-d675a582571a" providerId="ADAL" clId="{4F10448B-0F16-9641-A555-4750A19531DA}" dt="2022-10-07T12:55:35.672" v="136"/>
          <ac:spMkLst>
            <pc:docMk/>
            <pc:sldMk cId="2054075578" sldId="273"/>
            <ac:spMk id="5" creationId="{8947ED40-7010-6852-406A-70B5D93E292A}"/>
          </ac:spMkLst>
        </pc:spChg>
      </pc:sldChg>
      <pc:sldChg chg="modSp mod modClrScheme chgLayout">
        <pc:chgData name="Chi Kit Ken FONG" userId="233f042c-09e9-4a0c-9043-d675a582571a" providerId="ADAL" clId="{4F10448B-0F16-9641-A555-4750A19531DA}" dt="2022-10-08T09:09:05.761" v="389" actId="207"/>
        <pc:sldMkLst>
          <pc:docMk/>
          <pc:sldMk cId="4281131718" sldId="276"/>
        </pc:sldMkLst>
        <pc:spChg chg="mod ord">
          <ac:chgData name="Chi Kit Ken FONG" userId="233f042c-09e9-4a0c-9043-d675a582571a" providerId="ADAL" clId="{4F10448B-0F16-9641-A555-4750A19531DA}" dt="2022-10-07T12:56:02.205" v="140" actId="700"/>
          <ac:spMkLst>
            <pc:docMk/>
            <pc:sldMk cId="4281131718" sldId="276"/>
            <ac:spMk id="522" creationId="{00000000-0000-0000-0000-000000000000}"/>
          </ac:spMkLst>
        </pc:spChg>
        <pc:spChg chg="mod ord">
          <ac:chgData name="Chi Kit Ken FONG" userId="233f042c-09e9-4a0c-9043-d675a582571a" providerId="ADAL" clId="{4F10448B-0F16-9641-A555-4750A19531DA}" dt="2022-10-08T09:09:05.761" v="389" actId="207"/>
          <ac:spMkLst>
            <pc:docMk/>
            <pc:sldMk cId="4281131718" sldId="276"/>
            <ac:spMk id="523" creationId="{00000000-0000-0000-0000-000000000000}"/>
          </ac:spMkLst>
        </pc:spChg>
        <pc:spChg chg="mod">
          <ac:chgData name="Chi Kit Ken FONG" userId="233f042c-09e9-4a0c-9043-d675a582571a" providerId="ADAL" clId="{4F10448B-0F16-9641-A555-4750A19531DA}" dt="2022-10-07T12:56:18.291" v="153" actId="1035"/>
          <ac:spMkLst>
            <pc:docMk/>
            <pc:sldMk cId="4281131718" sldId="276"/>
            <ac:spMk id="524" creationId="{00000000-0000-0000-0000-000000000000}"/>
          </ac:spMkLst>
        </pc:spChg>
        <pc:spChg chg="mod">
          <ac:chgData name="Chi Kit Ken FONG" userId="233f042c-09e9-4a0c-9043-d675a582571a" providerId="ADAL" clId="{4F10448B-0F16-9641-A555-4750A19531DA}" dt="2022-10-07T12:56:18.291" v="153" actId="1035"/>
          <ac:spMkLst>
            <pc:docMk/>
            <pc:sldMk cId="4281131718" sldId="276"/>
            <ac:spMk id="525" creationId="{00000000-0000-0000-0000-000000000000}"/>
          </ac:spMkLst>
        </pc:spChg>
        <pc:spChg chg="mod">
          <ac:chgData name="Chi Kit Ken FONG" userId="233f042c-09e9-4a0c-9043-d675a582571a" providerId="ADAL" clId="{4F10448B-0F16-9641-A555-4750A19531DA}" dt="2022-10-07T12:56:18.291" v="153" actId="1035"/>
          <ac:spMkLst>
            <pc:docMk/>
            <pc:sldMk cId="4281131718" sldId="276"/>
            <ac:spMk id="526" creationId="{00000000-0000-0000-0000-000000000000}"/>
          </ac:spMkLst>
        </pc:spChg>
        <pc:spChg chg="mod">
          <ac:chgData name="Chi Kit Ken FONG" userId="233f042c-09e9-4a0c-9043-d675a582571a" providerId="ADAL" clId="{4F10448B-0F16-9641-A555-4750A19531DA}" dt="2022-10-07T12:56:18.291" v="153" actId="1035"/>
          <ac:spMkLst>
            <pc:docMk/>
            <pc:sldMk cId="4281131718" sldId="276"/>
            <ac:spMk id="527" creationId="{00000000-0000-0000-0000-000000000000}"/>
          </ac:spMkLst>
        </pc:spChg>
      </pc:sldChg>
      <pc:sldChg chg="del">
        <pc:chgData name="Chi Kit Ken FONG" userId="233f042c-09e9-4a0c-9043-d675a582571a" providerId="ADAL" clId="{4F10448B-0F16-9641-A555-4750A19531DA}" dt="2022-10-07T12:48:50.827" v="82" actId="18676"/>
        <pc:sldMkLst>
          <pc:docMk/>
          <pc:sldMk cId="0" sldId="277"/>
        </pc:sldMkLst>
      </pc:sldChg>
      <pc:sldChg chg="addSp delSp modSp mod modClrScheme chgLayout">
        <pc:chgData name="Chi Kit Ken FONG" userId="233f042c-09e9-4a0c-9043-d675a582571a" providerId="ADAL" clId="{4F10448B-0F16-9641-A555-4750A19531DA}" dt="2022-10-07T12:57:06.688" v="180" actId="478"/>
        <pc:sldMkLst>
          <pc:docMk/>
          <pc:sldMk cId="2343761805" sldId="286"/>
        </pc:sldMkLst>
        <pc:spChg chg="add del mod ord">
          <ac:chgData name="Chi Kit Ken FONG" userId="233f042c-09e9-4a0c-9043-d675a582571a" providerId="ADAL" clId="{4F10448B-0F16-9641-A555-4750A19531DA}" dt="2022-10-07T12:57:06.688" v="180" actId="478"/>
          <ac:spMkLst>
            <pc:docMk/>
            <pc:sldMk cId="2343761805" sldId="286"/>
            <ac:spMk id="2" creationId="{8F4D8CB0-6889-C1B2-4996-E4B26451DBC5}"/>
          </ac:spMkLst>
        </pc:spChg>
        <pc:spChg chg="mod ord">
          <ac:chgData name="Chi Kit Ken FONG" userId="233f042c-09e9-4a0c-9043-d675a582571a" providerId="ADAL" clId="{4F10448B-0F16-9641-A555-4750A19531DA}" dt="2022-10-07T12:56:39.182" v="160" actId="108"/>
          <ac:spMkLst>
            <pc:docMk/>
            <pc:sldMk cId="2343761805" sldId="286"/>
            <ac:spMk id="586" creationId="{00000000-0000-0000-0000-000000000000}"/>
          </ac:spMkLst>
        </pc:spChg>
      </pc:sldChg>
      <pc:sldChg chg="addSp delSp modSp mod modClrScheme chgLayout">
        <pc:chgData name="Chi Kit Ken FONG" userId="233f042c-09e9-4a0c-9043-d675a582571a" providerId="ADAL" clId="{4F10448B-0F16-9641-A555-4750A19531DA}" dt="2022-10-07T12:58:21.782" v="196" actId="108"/>
        <pc:sldMkLst>
          <pc:docMk/>
          <pc:sldMk cId="914087607" sldId="295"/>
        </pc:sldMkLst>
        <pc:spChg chg="add del mod ord">
          <ac:chgData name="Chi Kit Ken FONG" userId="233f042c-09e9-4a0c-9043-d675a582571a" providerId="ADAL" clId="{4F10448B-0F16-9641-A555-4750A19531DA}" dt="2022-10-07T12:58:04.342" v="195" actId="478"/>
          <ac:spMkLst>
            <pc:docMk/>
            <pc:sldMk cId="914087607" sldId="295"/>
            <ac:spMk id="2" creationId="{68ECF6EF-5291-58C3-4D72-BF5E8D0D360B}"/>
          </ac:spMkLst>
        </pc:spChg>
        <pc:spChg chg="mod ord">
          <ac:chgData name="Chi Kit Ken FONG" userId="233f042c-09e9-4a0c-9043-d675a582571a" providerId="ADAL" clId="{4F10448B-0F16-9641-A555-4750A19531DA}" dt="2022-10-07T12:58:21.782" v="196" actId="108"/>
          <ac:spMkLst>
            <pc:docMk/>
            <pc:sldMk cId="914087607" sldId="295"/>
            <ac:spMk id="672" creationId="{00000000-0000-0000-0000-000000000000}"/>
          </ac:spMkLst>
        </pc:spChg>
      </pc:sldChg>
      <pc:sldChg chg="addSp delSp modSp mod modClrScheme chgLayout">
        <pc:chgData name="Chi Kit Ken FONG" userId="233f042c-09e9-4a0c-9043-d675a582571a" providerId="ADAL" clId="{4F10448B-0F16-9641-A555-4750A19531DA}" dt="2022-10-07T12:59:48.802" v="212" actId="33524"/>
        <pc:sldMkLst>
          <pc:docMk/>
          <pc:sldMk cId="2101565179" sldId="296"/>
        </pc:sldMkLst>
        <pc:spChg chg="add del mod ord">
          <ac:chgData name="Chi Kit Ken FONG" userId="233f042c-09e9-4a0c-9043-d675a582571a" providerId="ADAL" clId="{4F10448B-0F16-9641-A555-4750A19531DA}" dt="2022-10-07T12:59:10.273" v="210" actId="478"/>
          <ac:spMkLst>
            <pc:docMk/>
            <pc:sldMk cId="2101565179" sldId="296"/>
            <ac:spMk id="2" creationId="{13AC050D-5908-AEA2-FB95-0712D7921FB5}"/>
          </ac:spMkLst>
        </pc:spChg>
        <pc:spChg chg="mod">
          <ac:chgData name="Chi Kit Ken FONG" userId="233f042c-09e9-4a0c-9043-d675a582571a" providerId="ADAL" clId="{4F10448B-0F16-9641-A555-4750A19531DA}" dt="2022-10-07T12:59:48.802" v="212" actId="33524"/>
          <ac:spMkLst>
            <pc:docMk/>
            <pc:sldMk cId="2101565179" sldId="296"/>
            <ac:spMk id="6" creationId="{8095596D-1476-4785-9A2B-9B78FFC3ACD6}"/>
          </ac:spMkLst>
        </pc:spChg>
        <pc:spChg chg="mod ord">
          <ac:chgData name="Chi Kit Ken FONG" userId="233f042c-09e9-4a0c-9043-d675a582571a" providerId="ADAL" clId="{4F10448B-0F16-9641-A555-4750A19531DA}" dt="2022-10-07T12:59:08.176" v="209" actId="108"/>
          <ac:spMkLst>
            <pc:docMk/>
            <pc:sldMk cId="2101565179" sldId="296"/>
            <ac:spMk id="680" creationId="{00000000-0000-0000-0000-000000000000}"/>
          </ac:spMkLst>
        </pc:spChg>
      </pc:sldChg>
      <pc:sldChg chg="addSp delSp modSp mod modClrScheme chgLayout">
        <pc:chgData name="Chi Kit Ken FONG" userId="233f042c-09e9-4a0c-9043-d675a582571a" providerId="ADAL" clId="{4F10448B-0F16-9641-A555-4750A19531DA}" dt="2022-10-07T13:00:33.720" v="215" actId="33524"/>
        <pc:sldMkLst>
          <pc:docMk/>
          <pc:sldMk cId="783336305" sldId="297"/>
        </pc:sldMkLst>
        <pc:spChg chg="add del mod ord">
          <ac:chgData name="Chi Kit Ken FONG" userId="233f042c-09e9-4a0c-9043-d675a582571a" providerId="ADAL" clId="{4F10448B-0F16-9641-A555-4750A19531DA}" dt="2022-10-07T13:00:13.486" v="214" actId="478"/>
          <ac:spMkLst>
            <pc:docMk/>
            <pc:sldMk cId="783336305" sldId="297"/>
            <ac:spMk id="2" creationId="{12F9B441-E484-8DD7-88E4-2C858EFE0122}"/>
          </ac:spMkLst>
        </pc:spChg>
        <pc:spChg chg="mod">
          <ac:chgData name="Chi Kit Ken FONG" userId="233f042c-09e9-4a0c-9043-d675a582571a" providerId="ADAL" clId="{4F10448B-0F16-9641-A555-4750A19531DA}" dt="2022-10-07T13:00:33.720" v="215" actId="33524"/>
          <ac:spMkLst>
            <pc:docMk/>
            <pc:sldMk cId="783336305" sldId="297"/>
            <ac:spMk id="9" creationId="{B464121C-AC75-6845-A153-C8AD77EE9E3D}"/>
          </ac:spMkLst>
        </pc:spChg>
        <pc:spChg chg="mod ord">
          <ac:chgData name="Chi Kit Ken FONG" userId="233f042c-09e9-4a0c-9043-d675a582571a" providerId="ADAL" clId="{4F10448B-0F16-9641-A555-4750A19531DA}" dt="2022-10-07T12:58:26.351" v="198" actId="108"/>
          <ac:spMkLst>
            <pc:docMk/>
            <pc:sldMk cId="783336305" sldId="297"/>
            <ac:spMk id="688" creationId="{00000000-0000-0000-0000-000000000000}"/>
          </ac:spMkLst>
        </pc:spChg>
      </pc:sldChg>
      <pc:sldChg chg="addSp delSp modSp mod modClrScheme chgLayout">
        <pc:chgData name="Chi Kit Ken FONG" userId="233f042c-09e9-4a0c-9043-d675a582571a" providerId="ADAL" clId="{4F10448B-0F16-9641-A555-4750A19531DA}" dt="2022-10-07T13:01:16.646" v="219" actId="207"/>
        <pc:sldMkLst>
          <pc:docMk/>
          <pc:sldMk cId="968862079" sldId="298"/>
        </pc:sldMkLst>
        <pc:spChg chg="add del mod ord">
          <ac:chgData name="Chi Kit Ken FONG" userId="233f042c-09e9-4a0c-9043-d675a582571a" providerId="ADAL" clId="{4F10448B-0F16-9641-A555-4750A19531DA}" dt="2022-10-07T13:00:41.229" v="216" actId="478"/>
          <ac:spMkLst>
            <pc:docMk/>
            <pc:sldMk cId="968862079" sldId="298"/>
            <ac:spMk id="2" creationId="{951CD7B6-185B-34C4-160A-42D8C85A87DF}"/>
          </ac:spMkLst>
        </pc:spChg>
        <pc:spChg chg="mod ord">
          <ac:chgData name="Chi Kit Ken FONG" userId="233f042c-09e9-4a0c-9043-d675a582571a" providerId="ADAL" clId="{4F10448B-0F16-9641-A555-4750A19531DA}" dt="2022-10-07T12:58:29.041" v="200" actId="27636"/>
          <ac:spMkLst>
            <pc:docMk/>
            <pc:sldMk cId="968862079" sldId="298"/>
            <ac:spMk id="696" creationId="{00000000-0000-0000-0000-000000000000}"/>
          </ac:spMkLst>
        </pc:spChg>
        <pc:spChg chg="mod">
          <ac:chgData name="Chi Kit Ken FONG" userId="233f042c-09e9-4a0c-9043-d675a582571a" providerId="ADAL" clId="{4F10448B-0F16-9641-A555-4750A19531DA}" dt="2022-10-07T13:01:16.646" v="219" actId="207"/>
          <ac:spMkLst>
            <pc:docMk/>
            <pc:sldMk cId="968862079" sldId="298"/>
            <ac:spMk id="699" creationId="{00000000-0000-0000-0000-000000000000}"/>
          </ac:spMkLst>
        </pc:spChg>
      </pc:sldChg>
      <pc:sldChg chg="addSp delSp modSp mod chgLayout">
        <pc:chgData name="Chi Kit Ken FONG" userId="233f042c-09e9-4a0c-9043-d675a582571a" providerId="ADAL" clId="{4F10448B-0F16-9641-A555-4750A19531DA}" dt="2022-10-08T09:12:03.700" v="406" actId="20577"/>
        <pc:sldMkLst>
          <pc:docMk/>
          <pc:sldMk cId="2483626894" sldId="299"/>
        </pc:sldMkLst>
        <pc:spChg chg="del">
          <ac:chgData name="Chi Kit Ken FONG" userId="233f042c-09e9-4a0c-9043-d675a582571a" providerId="ADAL" clId="{4F10448B-0F16-9641-A555-4750A19531DA}" dt="2022-10-07T12:56:02.205" v="140" actId="700"/>
          <ac:spMkLst>
            <pc:docMk/>
            <pc:sldMk cId="2483626894" sldId="299"/>
            <ac:spMk id="2" creationId="{9436C28A-9B58-5535-A928-3849B49FE8DB}"/>
          </ac:spMkLst>
        </pc:spChg>
        <pc:spChg chg="add del mod ord">
          <ac:chgData name="Chi Kit Ken FONG" userId="233f042c-09e9-4a0c-9043-d675a582571a" providerId="ADAL" clId="{4F10448B-0F16-9641-A555-4750A19531DA}" dt="2022-10-07T13:01:20.845" v="220" actId="478"/>
          <ac:spMkLst>
            <pc:docMk/>
            <pc:sldMk cId="2483626894" sldId="299"/>
            <ac:spMk id="3" creationId="{3D55D2C9-EBBA-DA03-9AA9-0552700D76C6}"/>
          </ac:spMkLst>
        </pc:spChg>
        <pc:spChg chg="mod ord">
          <ac:chgData name="Chi Kit Ken FONG" userId="233f042c-09e9-4a0c-9043-d675a582571a" providerId="ADAL" clId="{4F10448B-0F16-9641-A555-4750A19531DA}" dt="2022-10-07T12:58:31.281" v="201" actId="108"/>
          <ac:spMkLst>
            <pc:docMk/>
            <pc:sldMk cId="2483626894" sldId="299"/>
            <ac:spMk id="704" creationId="{00000000-0000-0000-0000-000000000000}"/>
          </ac:spMkLst>
        </pc:spChg>
        <pc:spChg chg="mod">
          <ac:chgData name="Chi Kit Ken FONG" userId="233f042c-09e9-4a0c-9043-d675a582571a" providerId="ADAL" clId="{4F10448B-0F16-9641-A555-4750A19531DA}" dt="2022-10-08T09:12:03.700" v="406" actId="20577"/>
          <ac:spMkLst>
            <pc:docMk/>
            <pc:sldMk cId="2483626894" sldId="299"/>
            <ac:spMk id="705" creationId="{00000000-0000-0000-0000-000000000000}"/>
          </ac:spMkLst>
        </pc:spChg>
      </pc:sldChg>
      <pc:sldChg chg="addSp delSp modSp mod chgLayout">
        <pc:chgData name="Chi Kit Ken FONG" userId="233f042c-09e9-4a0c-9043-d675a582571a" providerId="ADAL" clId="{4F10448B-0F16-9641-A555-4750A19531DA}" dt="2022-10-07T13:01:41.178" v="222" actId="478"/>
        <pc:sldMkLst>
          <pc:docMk/>
          <pc:sldMk cId="3408704903" sldId="300"/>
        </pc:sldMkLst>
        <pc:spChg chg="del">
          <ac:chgData name="Chi Kit Ken FONG" userId="233f042c-09e9-4a0c-9043-d675a582571a" providerId="ADAL" clId="{4F10448B-0F16-9641-A555-4750A19531DA}" dt="2022-10-07T12:56:02.205" v="140" actId="700"/>
          <ac:spMkLst>
            <pc:docMk/>
            <pc:sldMk cId="3408704903" sldId="300"/>
            <ac:spMk id="3" creationId="{AC2D7BDB-6465-FB6D-62FD-D54811F13EB1}"/>
          </ac:spMkLst>
        </pc:spChg>
        <pc:spChg chg="add del mod ord">
          <ac:chgData name="Chi Kit Ken FONG" userId="233f042c-09e9-4a0c-9043-d675a582571a" providerId="ADAL" clId="{4F10448B-0F16-9641-A555-4750A19531DA}" dt="2022-10-07T13:01:41.178" v="222" actId="478"/>
          <ac:spMkLst>
            <pc:docMk/>
            <pc:sldMk cId="3408704903" sldId="300"/>
            <ac:spMk id="4" creationId="{C0D856C8-5515-D90F-2198-8D5E5D85A1CA}"/>
          </ac:spMkLst>
        </pc:spChg>
        <pc:spChg chg="mod ord">
          <ac:chgData name="Chi Kit Ken FONG" userId="233f042c-09e9-4a0c-9043-d675a582571a" providerId="ADAL" clId="{4F10448B-0F16-9641-A555-4750A19531DA}" dt="2022-10-07T13:01:36.719" v="221" actId="14100"/>
          <ac:spMkLst>
            <pc:docMk/>
            <pc:sldMk cId="3408704903" sldId="300"/>
            <ac:spMk id="712" creationId="{00000000-0000-0000-0000-000000000000}"/>
          </ac:spMkLst>
        </pc:spChg>
      </pc:sldChg>
      <pc:sldChg chg="addSp delSp modSp mod chgLayout">
        <pc:chgData name="Chi Kit Ken FONG" userId="233f042c-09e9-4a0c-9043-d675a582571a" providerId="ADAL" clId="{4F10448B-0F16-9641-A555-4750A19531DA}" dt="2022-10-07T13:02:03.325" v="230" actId="478"/>
        <pc:sldMkLst>
          <pc:docMk/>
          <pc:sldMk cId="3004484105" sldId="301"/>
        </pc:sldMkLst>
        <pc:spChg chg="del">
          <ac:chgData name="Chi Kit Ken FONG" userId="233f042c-09e9-4a0c-9043-d675a582571a" providerId="ADAL" clId="{4F10448B-0F16-9641-A555-4750A19531DA}" dt="2022-10-07T12:56:02.205" v="140" actId="700"/>
          <ac:spMkLst>
            <pc:docMk/>
            <pc:sldMk cId="3004484105" sldId="301"/>
            <ac:spMk id="2" creationId="{3EBDCBCB-49E4-239E-18CC-C078C3A6AA80}"/>
          </ac:spMkLst>
        </pc:spChg>
        <pc:spChg chg="del">
          <ac:chgData name="Chi Kit Ken FONG" userId="233f042c-09e9-4a0c-9043-d675a582571a" providerId="ADAL" clId="{4F10448B-0F16-9641-A555-4750A19531DA}" dt="2022-10-07T12:56:02.205" v="140" actId="700"/>
          <ac:spMkLst>
            <pc:docMk/>
            <pc:sldMk cId="3004484105" sldId="301"/>
            <ac:spMk id="3" creationId="{BA70B928-ACCF-F86D-E464-168C3F9907DA}"/>
          </ac:spMkLst>
        </pc:spChg>
        <pc:spChg chg="add del mod ord">
          <ac:chgData name="Chi Kit Ken FONG" userId="233f042c-09e9-4a0c-9043-d675a582571a" providerId="ADAL" clId="{4F10448B-0F16-9641-A555-4750A19531DA}" dt="2022-10-07T13:02:03.325" v="230" actId="478"/>
          <ac:spMkLst>
            <pc:docMk/>
            <pc:sldMk cId="3004484105" sldId="301"/>
            <ac:spMk id="4" creationId="{32F56BF0-4F8C-3D41-175A-AE91AD7FA436}"/>
          </ac:spMkLst>
        </pc:spChg>
        <pc:spChg chg="add del mod ord">
          <ac:chgData name="Chi Kit Ken FONG" userId="233f042c-09e9-4a0c-9043-d675a582571a" providerId="ADAL" clId="{4F10448B-0F16-9641-A555-4750A19531DA}" dt="2022-10-07T13:01:58.226" v="227" actId="478"/>
          <ac:spMkLst>
            <pc:docMk/>
            <pc:sldMk cId="3004484105" sldId="301"/>
            <ac:spMk id="5" creationId="{63E2F115-62A5-9846-7DBA-2AB055AE4A7B}"/>
          </ac:spMkLst>
        </pc:spChg>
        <pc:spChg chg="add del">
          <ac:chgData name="Chi Kit Ken FONG" userId="233f042c-09e9-4a0c-9043-d675a582571a" providerId="ADAL" clId="{4F10448B-0F16-9641-A555-4750A19531DA}" dt="2022-10-07T13:02:00.275" v="229" actId="478"/>
          <ac:spMkLst>
            <pc:docMk/>
            <pc:sldMk cId="3004484105" sldId="301"/>
            <ac:spMk id="722" creationId="{00000000-0000-0000-0000-000000000000}"/>
          </ac:spMkLst>
        </pc:spChg>
      </pc:sldChg>
      <pc:sldChg chg="addSp delSp modSp mod chgLayout">
        <pc:chgData name="Chi Kit Ken FONG" userId="233f042c-09e9-4a0c-9043-d675a582571a" providerId="ADAL" clId="{4F10448B-0F16-9641-A555-4750A19531DA}" dt="2022-10-07T13:02:31.013" v="236" actId="33524"/>
        <pc:sldMkLst>
          <pc:docMk/>
          <pc:sldMk cId="1268856795" sldId="302"/>
        </pc:sldMkLst>
        <pc:spChg chg="del">
          <ac:chgData name="Chi Kit Ken FONG" userId="233f042c-09e9-4a0c-9043-d675a582571a" providerId="ADAL" clId="{4F10448B-0F16-9641-A555-4750A19531DA}" dt="2022-10-07T12:56:02.205" v="140" actId="700"/>
          <ac:spMkLst>
            <pc:docMk/>
            <pc:sldMk cId="1268856795" sldId="302"/>
            <ac:spMk id="2" creationId="{B16E25CB-4003-44F8-E1F9-1CDA9BEED79E}"/>
          </ac:spMkLst>
        </pc:spChg>
        <pc:spChg chg="add del mod ord">
          <ac:chgData name="Chi Kit Ken FONG" userId="233f042c-09e9-4a0c-9043-d675a582571a" providerId="ADAL" clId="{4F10448B-0F16-9641-A555-4750A19531DA}" dt="2022-10-07T13:02:11.438" v="231" actId="478"/>
          <ac:spMkLst>
            <pc:docMk/>
            <pc:sldMk cId="1268856795" sldId="302"/>
            <ac:spMk id="3" creationId="{A1D25DEF-B509-EF7B-7AF2-D31E3EA83A67}"/>
          </ac:spMkLst>
        </pc:spChg>
        <pc:spChg chg="mod ord">
          <ac:chgData name="Chi Kit Ken FONG" userId="233f042c-09e9-4a0c-9043-d675a582571a" providerId="ADAL" clId="{4F10448B-0F16-9641-A555-4750A19531DA}" dt="2022-10-07T12:58:38.772" v="206" actId="108"/>
          <ac:spMkLst>
            <pc:docMk/>
            <pc:sldMk cId="1268856795" sldId="302"/>
            <ac:spMk id="728" creationId="{00000000-0000-0000-0000-000000000000}"/>
          </ac:spMkLst>
        </pc:spChg>
        <pc:spChg chg="mod">
          <ac:chgData name="Chi Kit Ken FONG" userId="233f042c-09e9-4a0c-9043-d675a582571a" providerId="ADAL" clId="{4F10448B-0F16-9641-A555-4750A19531DA}" dt="2022-10-07T13:02:31.013" v="236" actId="33524"/>
          <ac:spMkLst>
            <pc:docMk/>
            <pc:sldMk cId="1268856795" sldId="302"/>
            <ac:spMk id="730" creationId="{00000000-0000-0000-0000-000000000000}"/>
          </ac:spMkLst>
        </pc:spChg>
      </pc:sldChg>
      <pc:sldChg chg="addSp delSp modSp mod chgLayout">
        <pc:chgData name="Chi Kit Ken FONG" userId="233f042c-09e9-4a0c-9043-d675a582571a" providerId="ADAL" clId="{4F10448B-0F16-9641-A555-4750A19531DA}" dt="2022-10-07T13:03:20.955" v="245" actId="207"/>
        <pc:sldMkLst>
          <pc:docMk/>
          <pc:sldMk cId="2748472299" sldId="304"/>
        </pc:sldMkLst>
        <pc:spChg chg="del">
          <ac:chgData name="Chi Kit Ken FONG" userId="233f042c-09e9-4a0c-9043-d675a582571a" providerId="ADAL" clId="{4F10448B-0F16-9641-A555-4750A19531DA}" dt="2022-10-07T12:56:02.205" v="140" actId="700"/>
          <ac:spMkLst>
            <pc:docMk/>
            <pc:sldMk cId="2748472299" sldId="304"/>
            <ac:spMk id="3" creationId="{5530DCF4-4533-AB07-E048-CC2A669C8057}"/>
          </ac:spMkLst>
        </pc:spChg>
        <pc:spChg chg="add del mod ord">
          <ac:chgData name="Chi Kit Ken FONG" userId="233f042c-09e9-4a0c-9043-d675a582571a" providerId="ADAL" clId="{4F10448B-0F16-9641-A555-4750A19531DA}" dt="2022-10-07T13:03:04.773" v="242" actId="478"/>
          <ac:spMkLst>
            <pc:docMk/>
            <pc:sldMk cId="2748472299" sldId="304"/>
            <ac:spMk id="4" creationId="{05CFD7C6-E2BE-8056-C35C-C29FC993A1BC}"/>
          </ac:spMkLst>
        </pc:spChg>
        <pc:spChg chg="mod">
          <ac:chgData name="Chi Kit Ken FONG" userId="233f042c-09e9-4a0c-9043-d675a582571a" providerId="ADAL" clId="{4F10448B-0F16-9641-A555-4750A19531DA}" dt="2022-10-07T13:03:20.955" v="245" actId="207"/>
          <ac:spMkLst>
            <pc:docMk/>
            <pc:sldMk cId="2748472299" sldId="304"/>
            <ac:spMk id="745" creationId="{00000000-0000-0000-0000-000000000000}"/>
          </ac:spMkLst>
        </pc:spChg>
        <pc:spChg chg="mod ord">
          <ac:chgData name="Chi Kit Ken FONG" userId="233f042c-09e9-4a0c-9043-d675a582571a" providerId="ADAL" clId="{4F10448B-0F16-9641-A555-4750A19531DA}" dt="2022-10-07T12:58:42.523" v="208" actId="108"/>
          <ac:spMkLst>
            <pc:docMk/>
            <pc:sldMk cId="2748472299" sldId="304"/>
            <ac:spMk id="746" creationId="{00000000-0000-0000-0000-000000000000}"/>
          </ac:spMkLst>
        </pc:spChg>
      </pc:sldChg>
      <pc:sldChg chg="addSp delSp modSp mod modClrScheme chgLayout">
        <pc:chgData name="Chi Kit Ken FONG" userId="233f042c-09e9-4a0c-9043-d675a582571a" providerId="ADAL" clId="{4F10448B-0F16-9641-A555-4750A19531DA}" dt="2022-10-07T12:51:49.486" v="104" actId="478"/>
        <pc:sldMkLst>
          <pc:docMk/>
          <pc:sldMk cId="1589236786" sldId="308"/>
        </pc:sldMkLst>
        <pc:spChg chg="add del mod ord">
          <ac:chgData name="Chi Kit Ken FONG" userId="233f042c-09e9-4a0c-9043-d675a582571a" providerId="ADAL" clId="{4F10448B-0F16-9641-A555-4750A19531DA}" dt="2022-10-07T12:51:49.486" v="104" actId="478"/>
          <ac:spMkLst>
            <pc:docMk/>
            <pc:sldMk cId="1589236786" sldId="308"/>
            <ac:spMk id="2" creationId="{26B0C8C6-BC29-2300-0791-C5184E6FC2D7}"/>
          </ac:spMkLst>
        </pc:spChg>
        <pc:spChg chg="mod ord">
          <ac:chgData name="Chi Kit Ken FONG" userId="233f042c-09e9-4a0c-9043-d675a582571a" providerId="ADAL" clId="{4F10448B-0F16-9641-A555-4750A19531DA}" dt="2022-10-07T12:49:14.048" v="83" actId="700"/>
          <ac:spMkLst>
            <pc:docMk/>
            <pc:sldMk cId="1589236786" sldId="308"/>
            <ac:spMk id="240" creationId="{00000000-0000-0000-0000-000000000000}"/>
          </ac:spMkLst>
        </pc:spChg>
      </pc:sldChg>
      <pc:sldChg chg="addSp delSp modSp mod modClrScheme chgLayout">
        <pc:chgData name="Chi Kit Ken FONG" userId="233f042c-09e9-4a0c-9043-d675a582571a" providerId="ADAL" clId="{4F10448B-0F16-9641-A555-4750A19531DA}" dt="2022-10-07T12:57:09.479" v="181" actId="478"/>
        <pc:sldMkLst>
          <pc:docMk/>
          <pc:sldMk cId="3028957134" sldId="309"/>
        </pc:sldMkLst>
        <pc:spChg chg="add del mod ord">
          <ac:chgData name="Chi Kit Ken FONG" userId="233f042c-09e9-4a0c-9043-d675a582571a" providerId="ADAL" clId="{4F10448B-0F16-9641-A555-4750A19531DA}" dt="2022-10-07T12:57:09.479" v="181" actId="478"/>
          <ac:spMkLst>
            <pc:docMk/>
            <pc:sldMk cId="3028957134" sldId="309"/>
            <ac:spMk id="2" creationId="{28C4D0D6-F984-DAAE-A263-35EF1C3605E7}"/>
          </ac:spMkLst>
        </pc:spChg>
        <pc:spChg chg="mod ord">
          <ac:chgData name="Chi Kit Ken FONG" userId="233f042c-09e9-4a0c-9043-d675a582571a" providerId="ADAL" clId="{4F10448B-0F16-9641-A555-4750A19531DA}" dt="2022-10-07T12:56:41.370" v="162" actId="108"/>
          <ac:spMkLst>
            <pc:docMk/>
            <pc:sldMk cId="3028957134" sldId="309"/>
            <ac:spMk id="539" creationId="{00000000-0000-0000-0000-000000000000}"/>
          </ac:spMkLst>
        </pc:spChg>
      </pc:sldChg>
      <pc:sldChg chg="addSp delSp modSp mod modClrScheme chgLayout">
        <pc:chgData name="Chi Kit Ken FONG" userId="233f042c-09e9-4a0c-9043-d675a582571a" providerId="ADAL" clId="{4F10448B-0F16-9641-A555-4750A19531DA}" dt="2022-10-07T12:57:25.975" v="186" actId="478"/>
        <pc:sldMkLst>
          <pc:docMk/>
          <pc:sldMk cId="2882263654" sldId="310"/>
        </pc:sldMkLst>
        <pc:spChg chg="add del mod ord">
          <ac:chgData name="Chi Kit Ken FONG" userId="233f042c-09e9-4a0c-9043-d675a582571a" providerId="ADAL" clId="{4F10448B-0F16-9641-A555-4750A19531DA}" dt="2022-10-07T12:57:25.975" v="186" actId="478"/>
          <ac:spMkLst>
            <pc:docMk/>
            <pc:sldMk cId="2882263654" sldId="310"/>
            <ac:spMk id="2" creationId="{438420D7-5438-500D-6218-96B48B73FC9D}"/>
          </ac:spMkLst>
        </pc:spChg>
        <pc:spChg chg="mod ord">
          <ac:chgData name="Chi Kit Ken FONG" userId="233f042c-09e9-4a0c-9043-d675a582571a" providerId="ADAL" clId="{4F10448B-0F16-9641-A555-4750A19531DA}" dt="2022-10-07T12:56:43.489" v="165" actId="108"/>
          <ac:spMkLst>
            <pc:docMk/>
            <pc:sldMk cId="2882263654" sldId="310"/>
            <ac:spMk id="545" creationId="{00000000-0000-0000-0000-000000000000}"/>
          </ac:spMkLst>
        </pc:spChg>
      </pc:sldChg>
      <pc:sldChg chg="addSp delSp modSp mod modClrScheme chgLayout">
        <pc:chgData name="Chi Kit Ken FONG" userId="233f042c-09e9-4a0c-9043-d675a582571a" providerId="ADAL" clId="{4F10448B-0F16-9641-A555-4750A19531DA}" dt="2022-10-07T12:57:28.024" v="187" actId="478"/>
        <pc:sldMkLst>
          <pc:docMk/>
          <pc:sldMk cId="3491250179" sldId="311"/>
        </pc:sldMkLst>
        <pc:spChg chg="add del mod ord">
          <ac:chgData name="Chi Kit Ken FONG" userId="233f042c-09e9-4a0c-9043-d675a582571a" providerId="ADAL" clId="{4F10448B-0F16-9641-A555-4750A19531DA}" dt="2022-10-07T12:57:28.024" v="187" actId="478"/>
          <ac:spMkLst>
            <pc:docMk/>
            <pc:sldMk cId="3491250179" sldId="311"/>
            <ac:spMk id="2" creationId="{5E43A437-AC69-406C-D611-FB17898E590B}"/>
          </ac:spMkLst>
        </pc:spChg>
        <pc:spChg chg="mod ord">
          <ac:chgData name="Chi Kit Ken FONG" userId="233f042c-09e9-4a0c-9043-d675a582571a" providerId="ADAL" clId="{4F10448B-0F16-9641-A555-4750A19531DA}" dt="2022-10-07T12:56:46.641" v="167" actId="108"/>
          <ac:spMkLst>
            <pc:docMk/>
            <pc:sldMk cId="3491250179" sldId="311"/>
            <ac:spMk id="550" creationId="{00000000-0000-0000-0000-000000000000}"/>
          </ac:spMkLst>
        </pc:spChg>
      </pc:sldChg>
      <pc:sldChg chg="addSp delSp modSp mod modClrScheme chgLayout">
        <pc:chgData name="Chi Kit Ken FONG" userId="233f042c-09e9-4a0c-9043-d675a582571a" providerId="ADAL" clId="{4F10448B-0F16-9641-A555-4750A19531DA}" dt="2022-10-07T12:57:30.374" v="188" actId="478"/>
        <pc:sldMkLst>
          <pc:docMk/>
          <pc:sldMk cId="3952983636" sldId="312"/>
        </pc:sldMkLst>
        <pc:spChg chg="add del mod ord">
          <ac:chgData name="Chi Kit Ken FONG" userId="233f042c-09e9-4a0c-9043-d675a582571a" providerId="ADAL" clId="{4F10448B-0F16-9641-A555-4750A19531DA}" dt="2022-10-07T12:57:30.374" v="188" actId="478"/>
          <ac:spMkLst>
            <pc:docMk/>
            <pc:sldMk cId="3952983636" sldId="312"/>
            <ac:spMk id="2" creationId="{5B776155-4E99-DBCD-AB9A-4F3D3B1C0879}"/>
          </ac:spMkLst>
        </pc:spChg>
        <pc:spChg chg="mod ord">
          <ac:chgData name="Chi Kit Ken FONG" userId="233f042c-09e9-4a0c-9043-d675a582571a" providerId="ADAL" clId="{4F10448B-0F16-9641-A555-4750A19531DA}" dt="2022-10-07T12:56:48.981" v="169" actId="108"/>
          <ac:spMkLst>
            <pc:docMk/>
            <pc:sldMk cId="3952983636" sldId="312"/>
            <ac:spMk id="556" creationId="{00000000-0000-0000-0000-000000000000}"/>
          </ac:spMkLst>
        </pc:spChg>
      </pc:sldChg>
      <pc:sldChg chg="addSp delSp modSp mod modClrScheme chgLayout">
        <pc:chgData name="Chi Kit Ken FONG" userId="233f042c-09e9-4a0c-9043-d675a582571a" providerId="ADAL" clId="{4F10448B-0F16-9641-A555-4750A19531DA}" dt="2022-10-07T12:57:37.525" v="189" actId="478"/>
        <pc:sldMkLst>
          <pc:docMk/>
          <pc:sldMk cId="1024989637" sldId="313"/>
        </pc:sldMkLst>
        <pc:spChg chg="add del mod ord">
          <ac:chgData name="Chi Kit Ken FONG" userId="233f042c-09e9-4a0c-9043-d675a582571a" providerId="ADAL" clId="{4F10448B-0F16-9641-A555-4750A19531DA}" dt="2022-10-07T12:57:37.525" v="189" actId="478"/>
          <ac:spMkLst>
            <pc:docMk/>
            <pc:sldMk cId="1024989637" sldId="313"/>
            <ac:spMk id="2" creationId="{0DD32F47-F058-ACEC-3AB4-AE368EE0B369}"/>
          </ac:spMkLst>
        </pc:spChg>
        <pc:spChg chg="mod ord">
          <ac:chgData name="Chi Kit Ken FONG" userId="233f042c-09e9-4a0c-9043-d675a582571a" providerId="ADAL" clId="{4F10448B-0F16-9641-A555-4750A19531DA}" dt="2022-10-07T12:56:51.480" v="171" actId="108"/>
          <ac:spMkLst>
            <pc:docMk/>
            <pc:sldMk cId="1024989637" sldId="313"/>
            <ac:spMk id="562" creationId="{00000000-0000-0000-0000-000000000000}"/>
          </ac:spMkLst>
        </pc:spChg>
      </pc:sldChg>
      <pc:sldChg chg="addSp delSp modSp mod modClrScheme chgLayout">
        <pc:chgData name="Chi Kit Ken FONG" userId="233f042c-09e9-4a0c-9043-d675a582571a" providerId="ADAL" clId="{4F10448B-0F16-9641-A555-4750A19531DA}" dt="2022-10-07T12:57:39.495" v="190" actId="478"/>
        <pc:sldMkLst>
          <pc:docMk/>
          <pc:sldMk cId="717812659" sldId="314"/>
        </pc:sldMkLst>
        <pc:spChg chg="add del mod ord">
          <ac:chgData name="Chi Kit Ken FONG" userId="233f042c-09e9-4a0c-9043-d675a582571a" providerId="ADAL" clId="{4F10448B-0F16-9641-A555-4750A19531DA}" dt="2022-10-07T12:57:39.495" v="190" actId="478"/>
          <ac:spMkLst>
            <pc:docMk/>
            <pc:sldMk cId="717812659" sldId="314"/>
            <ac:spMk id="2" creationId="{8A97966F-7122-E8AA-AC78-83A0D273B5A6}"/>
          </ac:spMkLst>
        </pc:spChg>
        <pc:spChg chg="mod ord">
          <ac:chgData name="Chi Kit Ken FONG" userId="233f042c-09e9-4a0c-9043-d675a582571a" providerId="ADAL" clId="{4F10448B-0F16-9641-A555-4750A19531DA}" dt="2022-10-07T12:56:54.285" v="174" actId="108"/>
          <ac:spMkLst>
            <pc:docMk/>
            <pc:sldMk cId="717812659" sldId="314"/>
            <ac:spMk id="568" creationId="{00000000-0000-0000-0000-000000000000}"/>
          </ac:spMkLst>
        </pc:spChg>
      </pc:sldChg>
      <pc:sldChg chg="addSp delSp modSp mod modClrScheme chgLayout">
        <pc:chgData name="Chi Kit Ken FONG" userId="233f042c-09e9-4a0c-9043-d675a582571a" providerId="ADAL" clId="{4F10448B-0F16-9641-A555-4750A19531DA}" dt="2022-10-07T12:57:43.075" v="191" actId="478"/>
        <pc:sldMkLst>
          <pc:docMk/>
          <pc:sldMk cId="3335049182" sldId="315"/>
        </pc:sldMkLst>
        <pc:spChg chg="add del mod ord">
          <ac:chgData name="Chi Kit Ken FONG" userId="233f042c-09e9-4a0c-9043-d675a582571a" providerId="ADAL" clId="{4F10448B-0F16-9641-A555-4750A19531DA}" dt="2022-10-07T12:57:43.075" v="191" actId="478"/>
          <ac:spMkLst>
            <pc:docMk/>
            <pc:sldMk cId="3335049182" sldId="315"/>
            <ac:spMk id="2" creationId="{07D953BF-DE1D-9A14-043F-89A00370512B}"/>
          </ac:spMkLst>
        </pc:spChg>
        <pc:spChg chg="mod ord">
          <ac:chgData name="Chi Kit Ken FONG" userId="233f042c-09e9-4a0c-9043-d675a582571a" providerId="ADAL" clId="{4F10448B-0F16-9641-A555-4750A19531DA}" dt="2022-10-07T12:56:57.125" v="177" actId="108"/>
          <ac:spMkLst>
            <pc:docMk/>
            <pc:sldMk cId="3335049182" sldId="315"/>
            <ac:spMk id="574" creationId="{00000000-0000-0000-0000-000000000000}"/>
          </ac:spMkLst>
        </pc:spChg>
      </pc:sldChg>
      <pc:sldChg chg="addSp delSp modSp mod modClrScheme chgLayout">
        <pc:chgData name="Chi Kit Ken FONG" userId="233f042c-09e9-4a0c-9043-d675a582571a" providerId="ADAL" clId="{4F10448B-0F16-9641-A555-4750A19531DA}" dt="2022-10-07T12:57:45.624" v="192" actId="478"/>
        <pc:sldMkLst>
          <pc:docMk/>
          <pc:sldMk cId="3772033601" sldId="316"/>
        </pc:sldMkLst>
        <pc:spChg chg="add del mod ord">
          <ac:chgData name="Chi Kit Ken FONG" userId="233f042c-09e9-4a0c-9043-d675a582571a" providerId="ADAL" clId="{4F10448B-0F16-9641-A555-4750A19531DA}" dt="2022-10-07T12:57:45.624" v="192" actId="478"/>
          <ac:spMkLst>
            <pc:docMk/>
            <pc:sldMk cId="3772033601" sldId="316"/>
            <ac:spMk id="2" creationId="{B7E337FD-BE68-B3DB-C6DB-2F3C45B23995}"/>
          </ac:spMkLst>
        </pc:spChg>
        <pc:spChg chg="mod ord">
          <ac:chgData name="Chi Kit Ken FONG" userId="233f042c-09e9-4a0c-9043-d675a582571a" providerId="ADAL" clId="{4F10448B-0F16-9641-A555-4750A19531DA}" dt="2022-10-07T12:56:59.525" v="179" actId="108"/>
          <ac:spMkLst>
            <pc:docMk/>
            <pc:sldMk cId="3772033601" sldId="316"/>
            <ac:spMk id="586" creationId="{00000000-0000-0000-0000-000000000000}"/>
          </ac:spMkLst>
        </pc:spChg>
      </pc:sldChg>
      <pc:sldChg chg="del">
        <pc:chgData name="Chi Kit Ken FONG" userId="233f042c-09e9-4a0c-9043-d675a582571a" providerId="ADAL" clId="{4F10448B-0F16-9641-A555-4750A19531DA}" dt="2022-10-07T12:48:50.827" v="82" actId="18676"/>
        <pc:sldMkLst>
          <pc:docMk/>
          <pc:sldMk cId="366937398" sldId="656"/>
        </pc:sldMkLst>
      </pc:sldChg>
      <pc:sldChg chg="del">
        <pc:chgData name="Chi Kit Ken FONG" userId="233f042c-09e9-4a0c-9043-d675a582571a" providerId="ADAL" clId="{4F10448B-0F16-9641-A555-4750A19531DA}" dt="2022-10-07T12:48:50.827" v="82" actId="18676"/>
        <pc:sldMkLst>
          <pc:docMk/>
          <pc:sldMk cId="2967517604" sldId="701"/>
        </pc:sldMkLst>
      </pc:sldChg>
      <pc:sldChg chg="modSp mod modClrScheme chgLayout">
        <pc:chgData name="Chi Kit Ken FONG" userId="233f042c-09e9-4a0c-9043-d675a582571a" providerId="ADAL" clId="{4F10448B-0F16-9641-A555-4750A19531DA}" dt="2022-10-07T11:28:37.453" v="81" actId="14100"/>
        <pc:sldMkLst>
          <pc:docMk/>
          <pc:sldMk cId="840993053" sldId="702"/>
        </pc:sldMkLst>
        <pc:spChg chg="mod ord">
          <ac:chgData name="Chi Kit Ken FONG" userId="233f042c-09e9-4a0c-9043-d675a582571a" providerId="ADAL" clId="{4F10448B-0F16-9641-A555-4750A19531DA}" dt="2022-10-07T11:26:31.842" v="67" actId="700"/>
          <ac:spMkLst>
            <pc:docMk/>
            <pc:sldMk cId="840993053" sldId="702"/>
            <ac:spMk id="4" creationId="{8B595C05-3E86-40F2-99F5-31DA039F3543}"/>
          </ac:spMkLst>
        </pc:spChg>
        <pc:spChg chg="mod ord">
          <ac:chgData name="Chi Kit Ken FONG" userId="233f042c-09e9-4a0c-9043-d675a582571a" providerId="ADAL" clId="{4F10448B-0F16-9641-A555-4750A19531DA}" dt="2022-10-07T11:28:26.084" v="77" actId="1076"/>
          <ac:spMkLst>
            <pc:docMk/>
            <pc:sldMk cId="840993053" sldId="702"/>
            <ac:spMk id="5" creationId="{FDBD0B14-8020-4BD8-944C-376F45E6B4B9}"/>
          </ac:spMkLst>
        </pc:spChg>
        <pc:spChg chg="mod ord">
          <ac:chgData name="Chi Kit Ken FONG" userId="233f042c-09e9-4a0c-9043-d675a582571a" providerId="ADAL" clId="{4F10448B-0F16-9641-A555-4750A19531DA}" dt="2022-10-07T11:28:33.251" v="79" actId="27636"/>
          <ac:spMkLst>
            <pc:docMk/>
            <pc:sldMk cId="840993053" sldId="702"/>
            <ac:spMk id="6" creationId="{4F55A4A5-EC60-4DA3-86CE-818ECDB2E207}"/>
          </ac:spMkLst>
        </pc:spChg>
        <pc:spChg chg="mod">
          <ac:chgData name="Chi Kit Ken FONG" userId="233f042c-09e9-4a0c-9043-d675a582571a" providerId="ADAL" clId="{4F10448B-0F16-9641-A555-4750A19531DA}" dt="2022-10-07T11:28:37.453" v="81" actId="14100"/>
          <ac:spMkLst>
            <pc:docMk/>
            <pc:sldMk cId="840993053" sldId="702"/>
            <ac:spMk id="7" creationId="{5480FE8E-8B7B-4CD8-96BB-0A3992D95651}"/>
          </ac:spMkLst>
        </pc:spChg>
      </pc:sldChg>
      <pc:sldChg chg="del">
        <pc:chgData name="Chi Kit Ken FONG" userId="233f042c-09e9-4a0c-9043-d675a582571a" providerId="ADAL" clId="{4F10448B-0F16-9641-A555-4750A19531DA}" dt="2022-10-07T12:48:50.827" v="82" actId="18676"/>
        <pc:sldMkLst>
          <pc:docMk/>
          <pc:sldMk cId="2720103548" sldId="703"/>
        </pc:sldMkLst>
      </pc:sldChg>
      <pc:sldChg chg="del">
        <pc:chgData name="Chi Kit Ken FONG" userId="233f042c-09e9-4a0c-9043-d675a582571a" providerId="ADAL" clId="{4F10448B-0F16-9641-A555-4750A19531DA}" dt="2022-10-07T12:48:50.827" v="82" actId="18676"/>
        <pc:sldMkLst>
          <pc:docMk/>
          <pc:sldMk cId="2346890074" sldId="704"/>
        </pc:sldMkLst>
      </pc:sldChg>
      <pc:sldChg chg="del">
        <pc:chgData name="Chi Kit Ken FONG" userId="233f042c-09e9-4a0c-9043-d675a582571a" providerId="ADAL" clId="{4F10448B-0F16-9641-A555-4750A19531DA}" dt="2022-10-07T12:48:50.827" v="82" actId="18676"/>
        <pc:sldMkLst>
          <pc:docMk/>
          <pc:sldMk cId="646272028" sldId="709"/>
        </pc:sldMkLst>
      </pc:sldChg>
      <pc:sldChg chg="del">
        <pc:chgData name="Chi Kit Ken FONG" userId="233f042c-09e9-4a0c-9043-d675a582571a" providerId="ADAL" clId="{4F10448B-0F16-9641-A555-4750A19531DA}" dt="2022-10-07T12:48:50.827" v="82" actId="18676"/>
        <pc:sldMkLst>
          <pc:docMk/>
          <pc:sldMk cId="3595523550" sldId="729"/>
        </pc:sldMkLst>
      </pc:sldChg>
      <pc:sldChg chg="del">
        <pc:chgData name="Chi Kit Ken FONG" userId="233f042c-09e9-4a0c-9043-d675a582571a" providerId="ADAL" clId="{4F10448B-0F16-9641-A555-4750A19531DA}" dt="2022-10-08T09:16:34.232" v="412" actId="2696"/>
        <pc:sldMkLst>
          <pc:docMk/>
          <pc:sldMk cId="3374740093" sldId="743"/>
        </pc:sldMkLst>
      </pc:sldChg>
      <pc:sldChg chg="del">
        <pc:chgData name="Chi Kit Ken FONG" userId="233f042c-09e9-4a0c-9043-d675a582571a" providerId="ADAL" clId="{4F10448B-0F16-9641-A555-4750A19531DA}" dt="2022-10-07T12:48:50.827" v="82" actId="18676"/>
        <pc:sldMkLst>
          <pc:docMk/>
          <pc:sldMk cId="3103246507" sldId="770"/>
        </pc:sldMkLst>
      </pc:sldChg>
      <pc:sldChg chg="del">
        <pc:chgData name="Chi Kit Ken FONG" userId="233f042c-09e9-4a0c-9043-d675a582571a" providerId="ADAL" clId="{4F10448B-0F16-9641-A555-4750A19531DA}" dt="2022-10-07T12:48:50.827" v="82" actId="18676"/>
        <pc:sldMkLst>
          <pc:docMk/>
          <pc:sldMk cId="2607682585" sldId="782"/>
        </pc:sldMkLst>
      </pc:sldChg>
      <pc:sldChg chg="modSp mod ord chgLayout">
        <pc:chgData name="Chi Kit Ken FONG" userId="233f042c-09e9-4a0c-9043-d675a582571a" providerId="ADAL" clId="{4F10448B-0F16-9641-A555-4750A19531DA}" dt="2022-10-07T11:09:33.753" v="51" actId="1076"/>
        <pc:sldMkLst>
          <pc:docMk/>
          <pc:sldMk cId="358997894" sldId="786"/>
        </pc:sldMkLst>
        <pc:spChg chg="mod ord">
          <ac:chgData name="Chi Kit Ken FONG" userId="233f042c-09e9-4a0c-9043-d675a582571a" providerId="ADAL" clId="{4F10448B-0F16-9641-A555-4750A19531DA}" dt="2022-10-07T11:09:07.787" v="45" actId="700"/>
          <ac:spMkLst>
            <pc:docMk/>
            <pc:sldMk cId="358997894" sldId="786"/>
            <ac:spMk id="2" creationId="{078542F0-096B-49A7-AA75-914AC9748878}"/>
          </ac:spMkLst>
        </pc:spChg>
        <pc:spChg chg="mod ord">
          <ac:chgData name="Chi Kit Ken FONG" userId="233f042c-09e9-4a0c-9043-d675a582571a" providerId="ADAL" clId="{4F10448B-0F16-9641-A555-4750A19531DA}" dt="2022-10-07T11:09:22.953" v="48" actId="14100"/>
          <ac:spMkLst>
            <pc:docMk/>
            <pc:sldMk cId="358997894" sldId="786"/>
            <ac:spMk id="3" creationId="{0C099D96-5ADA-42C4-B8DE-21BFD76DB5CF}"/>
          </ac:spMkLst>
        </pc:spChg>
        <pc:spChg chg="mod ord">
          <ac:chgData name="Chi Kit Ken FONG" userId="233f042c-09e9-4a0c-9043-d675a582571a" providerId="ADAL" clId="{4F10448B-0F16-9641-A555-4750A19531DA}" dt="2022-10-07T11:09:07.787" v="45" actId="700"/>
          <ac:spMkLst>
            <pc:docMk/>
            <pc:sldMk cId="358997894" sldId="786"/>
            <ac:spMk id="4" creationId="{DC30CF5A-A87F-49CE-A6E4-43F6C9A031F9}"/>
          </ac:spMkLst>
        </pc:spChg>
        <pc:picChg chg="mod">
          <ac:chgData name="Chi Kit Ken FONG" userId="233f042c-09e9-4a0c-9043-d675a582571a" providerId="ADAL" clId="{4F10448B-0F16-9641-A555-4750A19531DA}" dt="2022-10-07T11:09:33.753" v="51" actId="1076"/>
          <ac:picMkLst>
            <pc:docMk/>
            <pc:sldMk cId="358997894" sldId="786"/>
            <ac:picMk id="6" creationId="{D9828661-64BA-F940-9FFE-E0EC2B69709E}"/>
          </ac:picMkLst>
        </pc:picChg>
      </pc:sldChg>
      <pc:sldChg chg="del">
        <pc:chgData name="Chi Kit Ken FONG" userId="233f042c-09e9-4a0c-9043-d675a582571a" providerId="ADAL" clId="{4F10448B-0F16-9641-A555-4750A19531DA}" dt="2022-10-07T12:48:50.827" v="82" actId="18676"/>
        <pc:sldMkLst>
          <pc:docMk/>
          <pc:sldMk cId="702329529" sldId="789"/>
        </pc:sldMkLst>
      </pc:sldChg>
      <pc:sldChg chg="del">
        <pc:chgData name="Chi Kit Ken FONG" userId="233f042c-09e9-4a0c-9043-d675a582571a" providerId="ADAL" clId="{4F10448B-0F16-9641-A555-4750A19531DA}" dt="2022-10-07T12:48:50.827" v="82" actId="18676"/>
        <pc:sldMkLst>
          <pc:docMk/>
          <pc:sldMk cId="3472093654" sldId="791"/>
        </pc:sldMkLst>
      </pc:sldChg>
      <pc:sldChg chg="del">
        <pc:chgData name="Chi Kit Ken FONG" userId="233f042c-09e9-4a0c-9043-d675a582571a" providerId="ADAL" clId="{4F10448B-0F16-9641-A555-4750A19531DA}" dt="2022-10-07T12:48:50.827" v="82" actId="18676"/>
        <pc:sldMkLst>
          <pc:docMk/>
          <pc:sldMk cId="3158816433" sldId="792"/>
        </pc:sldMkLst>
      </pc:sldChg>
      <pc:sldChg chg="del">
        <pc:chgData name="Chi Kit Ken FONG" userId="233f042c-09e9-4a0c-9043-d675a582571a" providerId="ADAL" clId="{4F10448B-0F16-9641-A555-4750A19531DA}" dt="2022-10-07T12:48:50.827" v="82" actId="18676"/>
        <pc:sldMkLst>
          <pc:docMk/>
          <pc:sldMk cId="4067330660" sldId="793"/>
        </pc:sldMkLst>
      </pc:sldChg>
      <pc:sldChg chg="del">
        <pc:chgData name="Chi Kit Ken FONG" userId="233f042c-09e9-4a0c-9043-d675a582571a" providerId="ADAL" clId="{4F10448B-0F16-9641-A555-4750A19531DA}" dt="2022-10-07T12:48:50.827" v="82" actId="18676"/>
        <pc:sldMkLst>
          <pc:docMk/>
          <pc:sldMk cId="2890168378" sldId="794"/>
        </pc:sldMkLst>
      </pc:sldChg>
      <pc:sldChg chg="del">
        <pc:chgData name="Chi Kit Ken FONG" userId="233f042c-09e9-4a0c-9043-d675a582571a" providerId="ADAL" clId="{4F10448B-0F16-9641-A555-4750A19531DA}" dt="2022-10-07T12:48:50.827" v="82" actId="18676"/>
        <pc:sldMkLst>
          <pc:docMk/>
          <pc:sldMk cId="2648299166" sldId="795"/>
        </pc:sldMkLst>
      </pc:sldChg>
      <pc:sldChg chg="del">
        <pc:chgData name="Chi Kit Ken FONG" userId="233f042c-09e9-4a0c-9043-d675a582571a" providerId="ADAL" clId="{4F10448B-0F16-9641-A555-4750A19531DA}" dt="2022-10-07T12:48:50.827" v="82" actId="18676"/>
        <pc:sldMkLst>
          <pc:docMk/>
          <pc:sldMk cId="2026301465" sldId="796"/>
        </pc:sldMkLst>
      </pc:sldChg>
      <pc:sldChg chg="del">
        <pc:chgData name="Chi Kit Ken FONG" userId="233f042c-09e9-4a0c-9043-d675a582571a" providerId="ADAL" clId="{4F10448B-0F16-9641-A555-4750A19531DA}" dt="2022-10-07T12:48:50.827" v="82" actId="18676"/>
        <pc:sldMkLst>
          <pc:docMk/>
          <pc:sldMk cId="1074183771" sldId="797"/>
        </pc:sldMkLst>
      </pc:sldChg>
      <pc:sldChg chg="del">
        <pc:chgData name="Chi Kit Ken FONG" userId="233f042c-09e9-4a0c-9043-d675a582571a" providerId="ADAL" clId="{4F10448B-0F16-9641-A555-4750A19531DA}" dt="2022-10-07T12:48:50.827" v="82" actId="18676"/>
        <pc:sldMkLst>
          <pc:docMk/>
          <pc:sldMk cId="1398505274" sldId="798"/>
        </pc:sldMkLst>
      </pc:sldChg>
      <pc:sldChg chg="del">
        <pc:chgData name="Chi Kit Ken FONG" userId="233f042c-09e9-4a0c-9043-d675a582571a" providerId="ADAL" clId="{4F10448B-0F16-9641-A555-4750A19531DA}" dt="2022-10-07T12:48:50.827" v="82" actId="18676"/>
        <pc:sldMkLst>
          <pc:docMk/>
          <pc:sldMk cId="1799863458" sldId="799"/>
        </pc:sldMkLst>
      </pc:sldChg>
      <pc:sldChg chg="del">
        <pc:chgData name="Chi Kit Ken FONG" userId="233f042c-09e9-4a0c-9043-d675a582571a" providerId="ADAL" clId="{4F10448B-0F16-9641-A555-4750A19531DA}" dt="2022-10-07T12:48:50.827" v="82" actId="18676"/>
        <pc:sldMkLst>
          <pc:docMk/>
          <pc:sldMk cId="3965860184" sldId="800"/>
        </pc:sldMkLst>
      </pc:sldChg>
      <pc:sldChg chg="del">
        <pc:chgData name="Chi Kit Ken FONG" userId="233f042c-09e9-4a0c-9043-d675a582571a" providerId="ADAL" clId="{4F10448B-0F16-9641-A555-4750A19531DA}" dt="2022-10-07T12:48:50.827" v="82" actId="18676"/>
        <pc:sldMkLst>
          <pc:docMk/>
          <pc:sldMk cId="0" sldId="801"/>
        </pc:sldMkLst>
      </pc:sldChg>
      <pc:sldChg chg="del">
        <pc:chgData name="Chi Kit Ken FONG" userId="233f042c-09e9-4a0c-9043-d675a582571a" providerId="ADAL" clId="{4F10448B-0F16-9641-A555-4750A19531DA}" dt="2022-10-07T12:48:50.827" v="82" actId="18676"/>
        <pc:sldMkLst>
          <pc:docMk/>
          <pc:sldMk cId="369759335" sldId="802"/>
        </pc:sldMkLst>
      </pc:sldChg>
      <pc:sldChg chg="del">
        <pc:chgData name="Chi Kit Ken FONG" userId="233f042c-09e9-4a0c-9043-d675a582571a" providerId="ADAL" clId="{4F10448B-0F16-9641-A555-4750A19531DA}" dt="2022-10-07T12:48:50.827" v="82" actId="18676"/>
        <pc:sldMkLst>
          <pc:docMk/>
          <pc:sldMk cId="3458305783" sldId="803"/>
        </pc:sldMkLst>
      </pc:sldChg>
      <pc:sldChg chg="del">
        <pc:chgData name="Chi Kit Ken FONG" userId="233f042c-09e9-4a0c-9043-d675a582571a" providerId="ADAL" clId="{4F10448B-0F16-9641-A555-4750A19531DA}" dt="2022-10-07T12:48:50.827" v="82" actId="18676"/>
        <pc:sldMkLst>
          <pc:docMk/>
          <pc:sldMk cId="173687099" sldId="804"/>
        </pc:sldMkLst>
      </pc:sldChg>
      <pc:sldChg chg="del">
        <pc:chgData name="Chi Kit Ken FONG" userId="233f042c-09e9-4a0c-9043-d675a582571a" providerId="ADAL" clId="{4F10448B-0F16-9641-A555-4750A19531DA}" dt="2022-10-07T12:48:50.827" v="82" actId="18676"/>
        <pc:sldMkLst>
          <pc:docMk/>
          <pc:sldMk cId="2317588853" sldId="805"/>
        </pc:sldMkLst>
      </pc:sldChg>
      <pc:sldChg chg="del">
        <pc:chgData name="Chi Kit Ken FONG" userId="233f042c-09e9-4a0c-9043-d675a582571a" providerId="ADAL" clId="{4F10448B-0F16-9641-A555-4750A19531DA}" dt="2022-10-07T12:48:50.827" v="82" actId="18676"/>
        <pc:sldMkLst>
          <pc:docMk/>
          <pc:sldMk cId="3926314512" sldId="807"/>
        </pc:sldMkLst>
      </pc:sldChg>
      <pc:sldChg chg="modSp del mod">
        <pc:chgData name="Chi Kit Ken FONG" userId="233f042c-09e9-4a0c-9043-d675a582571a" providerId="ADAL" clId="{4F10448B-0F16-9641-A555-4750A19531DA}" dt="2022-10-07T12:48:50.827" v="82" actId="18676"/>
        <pc:sldMkLst>
          <pc:docMk/>
          <pc:sldMk cId="2982679186" sldId="808"/>
        </pc:sldMkLst>
        <pc:spChg chg="mod">
          <ac:chgData name="Chi Kit Ken FONG" userId="233f042c-09e9-4a0c-9043-d675a582571a" providerId="ADAL" clId="{4F10448B-0F16-9641-A555-4750A19531DA}" dt="2022-10-07T11:07:25.120" v="12" actId="27636"/>
          <ac:spMkLst>
            <pc:docMk/>
            <pc:sldMk cId="2982679186" sldId="808"/>
            <ac:spMk id="3" creationId="{CA93A3C5-1636-0642-8890-73737210F13A}"/>
          </ac:spMkLst>
        </pc:spChg>
      </pc:sldChg>
      <pc:sldChg chg="modSp mod">
        <pc:chgData name="Chi Kit Ken FONG" userId="233f042c-09e9-4a0c-9043-d675a582571a" providerId="ADAL" clId="{4F10448B-0F16-9641-A555-4750A19531DA}" dt="2022-10-07T12:55:48.129" v="139" actId="207"/>
        <pc:sldMkLst>
          <pc:docMk/>
          <pc:sldMk cId="1690743792" sldId="810"/>
        </pc:sldMkLst>
        <pc:spChg chg="mod">
          <ac:chgData name="Chi Kit Ken FONG" userId="233f042c-09e9-4a0c-9043-d675a582571a" providerId="ADAL" clId="{4F10448B-0F16-9641-A555-4750A19531DA}" dt="2022-10-07T12:55:48.129" v="139" actId="207"/>
          <ac:spMkLst>
            <pc:docMk/>
            <pc:sldMk cId="1690743792" sldId="810"/>
            <ac:spMk id="3" creationId="{B49C6622-0716-E44A-AF74-01584272C4DA}"/>
          </ac:spMkLst>
        </pc:spChg>
      </pc:sldChg>
      <pc:sldChg chg="del">
        <pc:chgData name="Chi Kit Ken FONG" userId="233f042c-09e9-4a0c-9043-d675a582571a" providerId="ADAL" clId="{4F10448B-0F16-9641-A555-4750A19531DA}" dt="2022-10-07T12:48:50.827" v="82" actId="18676"/>
        <pc:sldMkLst>
          <pc:docMk/>
          <pc:sldMk cId="3719497196" sldId="812"/>
        </pc:sldMkLst>
      </pc:sldChg>
      <pc:sldChg chg="modSp mod modClrScheme chgLayout">
        <pc:chgData name="Chi Kit Ken FONG" userId="233f042c-09e9-4a0c-9043-d675a582571a" providerId="ADAL" clId="{4F10448B-0F16-9641-A555-4750A19531DA}" dt="2022-10-08T09:01:04.389" v="363" actId="207"/>
        <pc:sldMkLst>
          <pc:docMk/>
          <pc:sldMk cId="2711487986" sldId="813"/>
        </pc:sldMkLst>
        <pc:spChg chg="mod ord">
          <ac:chgData name="Chi Kit Ken FONG" userId="233f042c-09e9-4a0c-9043-d675a582571a" providerId="ADAL" clId="{4F10448B-0F16-9641-A555-4750A19531DA}" dt="2022-10-07T12:49:14.048" v="83" actId="700"/>
          <ac:spMkLst>
            <pc:docMk/>
            <pc:sldMk cId="2711487986" sldId="813"/>
            <ac:spMk id="2" creationId="{8D7D5937-974A-4D82-8B14-F741111B70B6}"/>
          </ac:spMkLst>
        </pc:spChg>
        <pc:spChg chg="mod ord">
          <ac:chgData name="Chi Kit Ken FONG" userId="233f042c-09e9-4a0c-9043-d675a582571a" providerId="ADAL" clId="{4F10448B-0F16-9641-A555-4750A19531DA}" dt="2022-10-07T12:49:14.048" v="83" actId="700"/>
          <ac:spMkLst>
            <pc:docMk/>
            <pc:sldMk cId="2711487986" sldId="813"/>
            <ac:spMk id="3" creationId="{8C0B335F-028D-4804-867B-5011F81D1EDE}"/>
          </ac:spMkLst>
        </pc:spChg>
        <pc:spChg chg="mod ord">
          <ac:chgData name="Chi Kit Ken FONG" userId="233f042c-09e9-4a0c-9043-d675a582571a" providerId="ADAL" clId="{4F10448B-0F16-9641-A555-4750A19531DA}" dt="2022-10-08T09:01:04.389" v="363" actId="207"/>
          <ac:spMkLst>
            <pc:docMk/>
            <pc:sldMk cId="2711487986" sldId="813"/>
            <ac:spMk id="4" creationId="{33816B44-674B-4A58-8F3E-A9E8006CDF11}"/>
          </ac:spMkLst>
        </pc:spChg>
      </pc:sldChg>
      <pc:sldChg chg="del">
        <pc:chgData name="Chi Kit Ken FONG" userId="233f042c-09e9-4a0c-9043-d675a582571a" providerId="ADAL" clId="{4F10448B-0F16-9641-A555-4750A19531DA}" dt="2022-10-07T12:48:50.827" v="82" actId="18676"/>
        <pc:sldMkLst>
          <pc:docMk/>
          <pc:sldMk cId="384430653" sldId="814"/>
        </pc:sldMkLst>
      </pc:sldChg>
      <pc:sldChg chg="del">
        <pc:chgData name="Chi Kit Ken FONG" userId="233f042c-09e9-4a0c-9043-d675a582571a" providerId="ADAL" clId="{4F10448B-0F16-9641-A555-4750A19531DA}" dt="2022-10-07T12:48:50.827" v="82" actId="18676"/>
        <pc:sldMkLst>
          <pc:docMk/>
          <pc:sldMk cId="1267966454" sldId="815"/>
        </pc:sldMkLst>
      </pc:sldChg>
      <pc:sldChg chg="del">
        <pc:chgData name="Chi Kit Ken FONG" userId="233f042c-09e9-4a0c-9043-d675a582571a" providerId="ADAL" clId="{4F10448B-0F16-9641-A555-4750A19531DA}" dt="2022-10-07T12:48:50.827" v="82" actId="18676"/>
        <pc:sldMkLst>
          <pc:docMk/>
          <pc:sldMk cId="395800653" sldId="816"/>
        </pc:sldMkLst>
      </pc:sldChg>
      <pc:sldChg chg="del">
        <pc:chgData name="Chi Kit Ken FONG" userId="233f042c-09e9-4a0c-9043-d675a582571a" providerId="ADAL" clId="{4F10448B-0F16-9641-A555-4750A19531DA}" dt="2022-10-07T11:09:02" v="44" actId="2696"/>
        <pc:sldMkLst>
          <pc:docMk/>
          <pc:sldMk cId="1137283838" sldId="818"/>
        </pc:sldMkLst>
      </pc:sldChg>
      <pc:sldChg chg="del">
        <pc:chgData name="Chi Kit Ken FONG" userId="233f042c-09e9-4a0c-9043-d675a582571a" providerId="ADAL" clId="{4F10448B-0F16-9641-A555-4750A19531DA}" dt="2022-10-07T12:48:50.827" v="82" actId="18676"/>
        <pc:sldMkLst>
          <pc:docMk/>
          <pc:sldMk cId="618113455" sldId="819"/>
        </pc:sldMkLst>
      </pc:sldChg>
      <pc:sldChg chg="del">
        <pc:chgData name="Chi Kit Ken FONG" userId="233f042c-09e9-4a0c-9043-d675a582571a" providerId="ADAL" clId="{4F10448B-0F16-9641-A555-4750A19531DA}" dt="2022-10-07T12:48:50.827" v="82" actId="18676"/>
        <pc:sldMkLst>
          <pc:docMk/>
          <pc:sldMk cId="282308800" sldId="820"/>
        </pc:sldMkLst>
      </pc:sldChg>
      <pc:sldChg chg="del">
        <pc:chgData name="Chi Kit Ken FONG" userId="233f042c-09e9-4a0c-9043-d675a582571a" providerId="ADAL" clId="{4F10448B-0F16-9641-A555-4750A19531DA}" dt="2022-10-07T12:48:50.827" v="82" actId="18676"/>
        <pc:sldMkLst>
          <pc:docMk/>
          <pc:sldMk cId="3770527771" sldId="821"/>
        </pc:sldMkLst>
      </pc:sldChg>
      <pc:sldChg chg="del">
        <pc:chgData name="Chi Kit Ken FONG" userId="233f042c-09e9-4a0c-9043-d675a582571a" providerId="ADAL" clId="{4F10448B-0F16-9641-A555-4750A19531DA}" dt="2022-10-07T12:48:50.827" v="82" actId="18676"/>
        <pc:sldMkLst>
          <pc:docMk/>
          <pc:sldMk cId="3135281733" sldId="822"/>
        </pc:sldMkLst>
      </pc:sldChg>
      <pc:sldChg chg="del">
        <pc:chgData name="Chi Kit Ken FONG" userId="233f042c-09e9-4a0c-9043-d675a582571a" providerId="ADAL" clId="{4F10448B-0F16-9641-A555-4750A19531DA}" dt="2022-10-07T12:48:50.827" v="82" actId="18676"/>
        <pc:sldMkLst>
          <pc:docMk/>
          <pc:sldMk cId="1037187471" sldId="823"/>
        </pc:sldMkLst>
      </pc:sldChg>
      <pc:sldChg chg="del">
        <pc:chgData name="Chi Kit Ken FONG" userId="233f042c-09e9-4a0c-9043-d675a582571a" providerId="ADAL" clId="{4F10448B-0F16-9641-A555-4750A19531DA}" dt="2022-10-07T12:48:50.827" v="82" actId="18676"/>
        <pc:sldMkLst>
          <pc:docMk/>
          <pc:sldMk cId="1237589086" sldId="824"/>
        </pc:sldMkLst>
      </pc:sldChg>
      <pc:sldChg chg="del">
        <pc:chgData name="Chi Kit Ken FONG" userId="233f042c-09e9-4a0c-9043-d675a582571a" providerId="ADAL" clId="{4F10448B-0F16-9641-A555-4750A19531DA}" dt="2022-10-07T12:48:50.827" v="82" actId="18676"/>
        <pc:sldMkLst>
          <pc:docMk/>
          <pc:sldMk cId="1076323846" sldId="825"/>
        </pc:sldMkLst>
      </pc:sldChg>
      <pc:sldChg chg="del">
        <pc:chgData name="Chi Kit Ken FONG" userId="233f042c-09e9-4a0c-9043-d675a582571a" providerId="ADAL" clId="{4F10448B-0F16-9641-A555-4750A19531DA}" dt="2022-10-07T12:48:50.827" v="82" actId="18676"/>
        <pc:sldMkLst>
          <pc:docMk/>
          <pc:sldMk cId="97590215" sldId="826"/>
        </pc:sldMkLst>
      </pc:sldChg>
      <pc:sldChg chg="del">
        <pc:chgData name="Chi Kit Ken FONG" userId="233f042c-09e9-4a0c-9043-d675a582571a" providerId="ADAL" clId="{4F10448B-0F16-9641-A555-4750A19531DA}" dt="2022-10-07T12:48:50.827" v="82" actId="18676"/>
        <pc:sldMkLst>
          <pc:docMk/>
          <pc:sldMk cId="2161538090" sldId="827"/>
        </pc:sldMkLst>
      </pc:sldChg>
      <pc:sldChg chg="del">
        <pc:chgData name="Chi Kit Ken FONG" userId="233f042c-09e9-4a0c-9043-d675a582571a" providerId="ADAL" clId="{4F10448B-0F16-9641-A555-4750A19531DA}" dt="2022-10-07T12:48:50.827" v="82" actId="18676"/>
        <pc:sldMkLst>
          <pc:docMk/>
          <pc:sldMk cId="202140954" sldId="828"/>
        </pc:sldMkLst>
      </pc:sldChg>
      <pc:sldChg chg="del">
        <pc:chgData name="Chi Kit Ken FONG" userId="233f042c-09e9-4a0c-9043-d675a582571a" providerId="ADAL" clId="{4F10448B-0F16-9641-A555-4750A19531DA}" dt="2022-10-07T12:48:50.827" v="82" actId="18676"/>
        <pc:sldMkLst>
          <pc:docMk/>
          <pc:sldMk cId="3391085116" sldId="829"/>
        </pc:sldMkLst>
      </pc:sldChg>
      <pc:sldChg chg="del">
        <pc:chgData name="Chi Kit Ken FONG" userId="233f042c-09e9-4a0c-9043-d675a582571a" providerId="ADAL" clId="{4F10448B-0F16-9641-A555-4750A19531DA}" dt="2022-10-07T12:48:50.827" v="82" actId="18676"/>
        <pc:sldMkLst>
          <pc:docMk/>
          <pc:sldMk cId="2384229857" sldId="830"/>
        </pc:sldMkLst>
      </pc:sldChg>
      <pc:sldChg chg="del">
        <pc:chgData name="Chi Kit Ken FONG" userId="233f042c-09e9-4a0c-9043-d675a582571a" providerId="ADAL" clId="{4F10448B-0F16-9641-A555-4750A19531DA}" dt="2022-10-07T12:48:50.827" v="82" actId="18676"/>
        <pc:sldMkLst>
          <pc:docMk/>
          <pc:sldMk cId="2839082293" sldId="831"/>
        </pc:sldMkLst>
      </pc:sldChg>
      <pc:sldChg chg="del">
        <pc:chgData name="Chi Kit Ken FONG" userId="233f042c-09e9-4a0c-9043-d675a582571a" providerId="ADAL" clId="{4F10448B-0F16-9641-A555-4750A19531DA}" dt="2022-10-07T12:48:50.827" v="82" actId="18676"/>
        <pc:sldMkLst>
          <pc:docMk/>
          <pc:sldMk cId="1067977672" sldId="832"/>
        </pc:sldMkLst>
      </pc:sldChg>
      <pc:sldChg chg="del">
        <pc:chgData name="Chi Kit Ken FONG" userId="233f042c-09e9-4a0c-9043-d675a582571a" providerId="ADAL" clId="{4F10448B-0F16-9641-A555-4750A19531DA}" dt="2022-10-07T12:48:50.827" v="82" actId="18676"/>
        <pc:sldMkLst>
          <pc:docMk/>
          <pc:sldMk cId="944391888" sldId="833"/>
        </pc:sldMkLst>
      </pc:sldChg>
      <pc:sldChg chg="del">
        <pc:chgData name="Chi Kit Ken FONG" userId="233f042c-09e9-4a0c-9043-d675a582571a" providerId="ADAL" clId="{4F10448B-0F16-9641-A555-4750A19531DA}" dt="2022-10-07T12:48:50.827" v="82" actId="18676"/>
        <pc:sldMkLst>
          <pc:docMk/>
          <pc:sldMk cId="515789121" sldId="834"/>
        </pc:sldMkLst>
      </pc:sldChg>
      <pc:sldChg chg="del">
        <pc:chgData name="Chi Kit Ken FONG" userId="233f042c-09e9-4a0c-9043-d675a582571a" providerId="ADAL" clId="{4F10448B-0F16-9641-A555-4750A19531DA}" dt="2022-10-07T12:48:50.827" v="82" actId="18676"/>
        <pc:sldMkLst>
          <pc:docMk/>
          <pc:sldMk cId="3675736107" sldId="835"/>
        </pc:sldMkLst>
      </pc:sldChg>
      <pc:sldChg chg="del">
        <pc:chgData name="Chi Kit Ken FONG" userId="233f042c-09e9-4a0c-9043-d675a582571a" providerId="ADAL" clId="{4F10448B-0F16-9641-A555-4750A19531DA}" dt="2022-10-07T12:48:50.827" v="82" actId="18676"/>
        <pc:sldMkLst>
          <pc:docMk/>
          <pc:sldMk cId="2435545688" sldId="836"/>
        </pc:sldMkLst>
      </pc:sldChg>
      <pc:sldChg chg="del">
        <pc:chgData name="Chi Kit Ken FONG" userId="233f042c-09e9-4a0c-9043-d675a582571a" providerId="ADAL" clId="{4F10448B-0F16-9641-A555-4750A19531DA}" dt="2022-10-07T12:48:50.827" v="82" actId="18676"/>
        <pc:sldMkLst>
          <pc:docMk/>
          <pc:sldMk cId="2374943632" sldId="837"/>
        </pc:sldMkLst>
      </pc:sldChg>
      <pc:sldChg chg="del">
        <pc:chgData name="Chi Kit Ken FONG" userId="233f042c-09e9-4a0c-9043-d675a582571a" providerId="ADAL" clId="{4F10448B-0F16-9641-A555-4750A19531DA}" dt="2022-10-07T12:48:50.827" v="82" actId="18676"/>
        <pc:sldMkLst>
          <pc:docMk/>
          <pc:sldMk cId="1393378152" sldId="838"/>
        </pc:sldMkLst>
      </pc:sldChg>
      <pc:sldChg chg="del">
        <pc:chgData name="Chi Kit Ken FONG" userId="233f042c-09e9-4a0c-9043-d675a582571a" providerId="ADAL" clId="{4F10448B-0F16-9641-A555-4750A19531DA}" dt="2022-10-07T12:48:50.827" v="82" actId="18676"/>
        <pc:sldMkLst>
          <pc:docMk/>
          <pc:sldMk cId="4034728749" sldId="839"/>
        </pc:sldMkLst>
      </pc:sldChg>
      <pc:sldChg chg="del">
        <pc:chgData name="Chi Kit Ken FONG" userId="233f042c-09e9-4a0c-9043-d675a582571a" providerId="ADAL" clId="{4F10448B-0F16-9641-A555-4750A19531DA}" dt="2022-10-07T12:48:50.827" v="82" actId="18676"/>
        <pc:sldMkLst>
          <pc:docMk/>
          <pc:sldMk cId="1516491018" sldId="840"/>
        </pc:sldMkLst>
      </pc:sldChg>
      <pc:sldChg chg="del">
        <pc:chgData name="Chi Kit Ken FONG" userId="233f042c-09e9-4a0c-9043-d675a582571a" providerId="ADAL" clId="{4F10448B-0F16-9641-A555-4750A19531DA}" dt="2022-10-07T12:48:50.827" v="82" actId="18676"/>
        <pc:sldMkLst>
          <pc:docMk/>
          <pc:sldMk cId="3768850776" sldId="841"/>
        </pc:sldMkLst>
      </pc:sldChg>
      <pc:sldChg chg="del">
        <pc:chgData name="Chi Kit Ken FONG" userId="233f042c-09e9-4a0c-9043-d675a582571a" providerId="ADAL" clId="{4F10448B-0F16-9641-A555-4750A19531DA}" dt="2022-10-07T12:48:50.827" v="82" actId="18676"/>
        <pc:sldMkLst>
          <pc:docMk/>
          <pc:sldMk cId="1633683548" sldId="842"/>
        </pc:sldMkLst>
      </pc:sldChg>
      <pc:sldChg chg="del">
        <pc:chgData name="Chi Kit Ken FONG" userId="233f042c-09e9-4a0c-9043-d675a582571a" providerId="ADAL" clId="{4F10448B-0F16-9641-A555-4750A19531DA}" dt="2022-10-07T12:48:50.827" v="82" actId="18676"/>
        <pc:sldMkLst>
          <pc:docMk/>
          <pc:sldMk cId="316805805" sldId="843"/>
        </pc:sldMkLst>
      </pc:sldChg>
      <pc:sldChg chg="del">
        <pc:chgData name="Chi Kit Ken FONG" userId="233f042c-09e9-4a0c-9043-d675a582571a" providerId="ADAL" clId="{4F10448B-0F16-9641-A555-4750A19531DA}" dt="2022-10-07T12:48:50.827" v="82" actId="18676"/>
        <pc:sldMkLst>
          <pc:docMk/>
          <pc:sldMk cId="1628946908" sldId="844"/>
        </pc:sldMkLst>
      </pc:sldChg>
      <pc:sldChg chg="del">
        <pc:chgData name="Chi Kit Ken FONG" userId="233f042c-09e9-4a0c-9043-d675a582571a" providerId="ADAL" clId="{4F10448B-0F16-9641-A555-4750A19531DA}" dt="2022-10-07T12:48:50.827" v="82" actId="18676"/>
        <pc:sldMkLst>
          <pc:docMk/>
          <pc:sldMk cId="3362836460" sldId="845"/>
        </pc:sldMkLst>
      </pc:sldChg>
      <pc:sldChg chg="del">
        <pc:chgData name="Chi Kit Ken FONG" userId="233f042c-09e9-4a0c-9043-d675a582571a" providerId="ADAL" clId="{4F10448B-0F16-9641-A555-4750A19531DA}" dt="2022-10-07T12:48:50.827" v="82" actId="18676"/>
        <pc:sldMkLst>
          <pc:docMk/>
          <pc:sldMk cId="2046692209" sldId="846"/>
        </pc:sldMkLst>
      </pc:sldChg>
      <pc:sldChg chg="del">
        <pc:chgData name="Chi Kit Ken FONG" userId="233f042c-09e9-4a0c-9043-d675a582571a" providerId="ADAL" clId="{4F10448B-0F16-9641-A555-4750A19531DA}" dt="2022-10-07T12:48:50.827" v="82" actId="18676"/>
        <pc:sldMkLst>
          <pc:docMk/>
          <pc:sldMk cId="2918531290" sldId="847"/>
        </pc:sldMkLst>
      </pc:sldChg>
      <pc:sldChg chg="del">
        <pc:chgData name="Chi Kit Ken FONG" userId="233f042c-09e9-4a0c-9043-d675a582571a" providerId="ADAL" clId="{4F10448B-0F16-9641-A555-4750A19531DA}" dt="2022-10-07T12:48:50.827" v="82" actId="18676"/>
        <pc:sldMkLst>
          <pc:docMk/>
          <pc:sldMk cId="2737421081" sldId="848"/>
        </pc:sldMkLst>
      </pc:sldChg>
      <pc:sldChg chg="del">
        <pc:chgData name="Chi Kit Ken FONG" userId="233f042c-09e9-4a0c-9043-d675a582571a" providerId="ADAL" clId="{4F10448B-0F16-9641-A555-4750A19531DA}" dt="2022-10-07T12:48:50.827" v="82" actId="18676"/>
        <pc:sldMkLst>
          <pc:docMk/>
          <pc:sldMk cId="2067788052" sldId="849"/>
        </pc:sldMkLst>
      </pc:sldChg>
      <pc:sldChg chg="modSp del mod">
        <pc:chgData name="Chi Kit Ken FONG" userId="233f042c-09e9-4a0c-9043-d675a582571a" providerId="ADAL" clId="{4F10448B-0F16-9641-A555-4750A19531DA}" dt="2022-10-07T12:48:50.827" v="82" actId="18676"/>
        <pc:sldMkLst>
          <pc:docMk/>
          <pc:sldMk cId="950286422" sldId="850"/>
        </pc:sldMkLst>
        <pc:spChg chg="mod">
          <ac:chgData name="Chi Kit Ken FONG" userId="233f042c-09e9-4a0c-9043-d675a582571a" providerId="ADAL" clId="{4F10448B-0F16-9641-A555-4750A19531DA}" dt="2022-10-07T11:07:25.260" v="13" actId="27636"/>
          <ac:spMkLst>
            <pc:docMk/>
            <pc:sldMk cId="950286422" sldId="850"/>
            <ac:spMk id="4" creationId="{C3F0C8ED-CF94-664B-8527-DF602ADDBEA4}"/>
          </ac:spMkLst>
        </pc:spChg>
      </pc:sldChg>
      <pc:sldChg chg="del">
        <pc:chgData name="Chi Kit Ken FONG" userId="233f042c-09e9-4a0c-9043-d675a582571a" providerId="ADAL" clId="{4F10448B-0F16-9641-A555-4750A19531DA}" dt="2022-10-07T12:48:50.827" v="82" actId="18676"/>
        <pc:sldMkLst>
          <pc:docMk/>
          <pc:sldMk cId="1985136415" sldId="851"/>
        </pc:sldMkLst>
      </pc:sldChg>
      <pc:sldChg chg="del">
        <pc:chgData name="Chi Kit Ken FONG" userId="233f042c-09e9-4a0c-9043-d675a582571a" providerId="ADAL" clId="{4F10448B-0F16-9641-A555-4750A19531DA}" dt="2022-10-07T12:48:50.827" v="82" actId="18676"/>
        <pc:sldMkLst>
          <pc:docMk/>
          <pc:sldMk cId="3571671544" sldId="852"/>
        </pc:sldMkLst>
      </pc:sldChg>
      <pc:sldChg chg="modSp add del mod">
        <pc:chgData name="Chi Kit Ken FONG" userId="233f042c-09e9-4a0c-9043-d675a582571a" providerId="ADAL" clId="{4F10448B-0F16-9641-A555-4750A19531DA}" dt="2022-10-08T07:35:58.484" v="330" actId="20577"/>
        <pc:sldMkLst>
          <pc:docMk/>
          <pc:sldMk cId="3412317119" sldId="854"/>
        </pc:sldMkLst>
        <pc:spChg chg="mod">
          <ac:chgData name="Chi Kit Ken FONG" userId="233f042c-09e9-4a0c-9043-d675a582571a" providerId="ADAL" clId="{4F10448B-0F16-9641-A555-4750A19531DA}" dt="2022-10-08T07:35:58.484" v="330" actId="20577"/>
          <ac:spMkLst>
            <pc:docMk/>
            <pc:sldMk cId="3412317119" sldId="854"/>
            <ac:spMk id="3" creationId="{2021E4EC-9AFC-4541-85F3-3FDE9200B19F}"/>
          </ac:spMkLst>
        </pc:spChg>
      </pc:sldChg>
      <pc:sldChg chg="del">
        <pc:chgData name="Chi Kit Ken FONG" userId="233f042c-09e9-4a0c-9043-d675a582571a" providerId="ADAL" clId="{4F10448B-0F16-9641-A555-4750A19531DA}" dt="2022-10-07T11:09:50.689" v="52" actId="2696"/>
        <pc:sldMkLst>
          <pc:docMk/>
          <pc:sldMk cId="1674354054" sldId="855"/>
        </pc:sldMkLst>
      </pc:sldChg>
      <pc:sldChg chg="modSp mod">
        <pc:chgData name="Chi Kit Ken FONG" userId="233f042c-09e9-4a0c-9043-d675a582571a" providerId="ADAL" clId="{4F10448B-0F16-9641-A555-4750A19531DA}" dt="2022-10-07T11:10:27.659" v="66" actId="20577"/>
        <pc:sldMkLst>
          <pc:docMk/>
          <pc:sldMk cId="4241653980" sldId="856"/>
        </pc:sldMkLst>
        <pc:spChg chg="mod">
          <ac:chgData name="Chi Kit Ken FONG" userId="233f042c-09e9-4a0c-9043-d675a582571a" providerId="ADAL" clId="{4F10448B-0F16-9641-A555-4750A19531DA}" dt="2022-10-07T11:10:27.659" v="66" actId="20577"/>
          <ac:spMkLst>
            <pc:docMk/>
            <pc:sldMk cId="4241653980" sldId="856"/>
            <ac:spMk id="6" creationId="{C2882155-6FD9-4868-BCA5-02C8C26E1C36}"/>
          </ac:spMkLst>
        </pc:spChg>
      </pc:sldChg>
      <pc:sldChg chg="modSp mod modClrScheme chgLayout">
        <pc:chgData name="Chi Kit Ken FONG" userId="233f042c-09e9-4a0c-9043-d675a582571a" providerId="ADAL" clId="{4F10448B-0F16-9641-A555-4750A19531DA}" dt="2022-10-08T08:41:12.135" v="340" actId="207"/>
        <pc:sldMkLst>
          <pc:docMk/>
          <pc:sldMk cId="4253647708" sldId="857"/>
        </pc:sldMkLst>
        <pc:spChg chg="mod ord">
          <ac:chgData name="Chi Kit Ken FONG" userId="233f042c-09e9-4a0c-9043-d675a582571a" providerId="ADAL" clId="{4F10448B-0F16-9641-A555-4750A19531DA}" dt="2022-10-07T11:26:31.842" v="67" actId="700"/>
          <ac:spMkLst>
            <pc:docMk/>
            <pc:sldMk cId="4253647708" sldId="857"/>
            <ac:spMk id="2" creationId="{343CE417-D0F5-4831-81B9-C3D0C0CF0A09}"/>
          </ac:spMkLst>
        </pc:spChg>
        <pc:spChg chg="mod ord">
          <ac:chgData name="Chi Kit Ken FONG" userId="233f042c-09e9-4a0c-9043-d675a582571a" providerId="ADAL" clId="{4F10448B-0F16-9641-A555-4750A19531DA}" dt="2022-10-08T08:41:12.135" v="340" actId="207"/>
          <ac:spMkLst>
            <pc:docMk/>
            <pc:sldMk cId="4253647708" sldId="857"/>
            <ac:spMk id="3" creationId="{80E9B84E-8E99-40D4-9701-C605E2E8B53C}"/>
          </ac:spMkLst>
        </pc:spChg>
        <pc:spChg chg="mod ord">
          <ac:chgData name="Chi Kit Ken FONG" userId="233f042c-09e9-4a0c-9043-d675a582571a" providerId="ADAL" clId="{4F10448B-0F16-9641-A555-4750A19531DA}" dt="2022-10-07T11:26:31.842" v="67" actId="700"/>
          <ac:spMkLst>
            <pc:docMk/>
            <pc:sldMk cId="4253647708" sldId="857"/>
            <ac:spMk id="4" creationId="{CAC76F22-0089-41B2-B65A-E3A81D921721}"/>
          </ac:spMkLst>
        </pc:spChg>
      </pc:sldChg>
      <pc:sldChg chg="modSp mod chgLayout">
        <pc:chgData name="Chi Kit Ken FONG" userId="233f042c-09e9-4a0c-9043-d675a582571a" providerId="ADAL" clId="{4F10448B-0F16-9641-A555-4750A19531DA}" dt="2022-10-07T11:28:09.849" v="76" actId="1036"/>
        <pc:sldMkLst>
          <pc:docMk/>
          <pc:sldMk cId="3845777430" sldId="858"/>
        </pc:sldMkLst>
        <pc:spChg chg="mod ord">
          <ac:chgData name="Chi Kit Ken FONG" userId="233f042c-09e9-4a0c-9043-d675a582571a" providerId="ADAL" clId="{4F10448B-0F16-9641-A555-4750A19531DA}" dt="2022-10-07T11:26:31.842" v="67" actId="700"/>
          <ac:spMkLst>
            <pc:docMk/>
            <pc:sldMk cId="3845777430" sldId="858"/>
            <ac:spMk id="4" creationId="{8B595C05-3E86-40F2-99F5-31DA039F3543}"/>
          </ac:spMkLst>
        </pc:spChg>
        <pc:spChg chg="mod ord">
          <ac:chgData name="Chi Kit Ken FONG" userId="233f042c-09e9-4a0c-9043-d675a582571a" providerId="ADAL" clId="{4F10448B-0F16-9641-A555-4750A19531DA}" dt="2022-10-07T11:26:31.842" v="67" actId="700"/>
          <ac:spMkLst>
            <pc:docMk/>
            <pc:sldMk cId="3845777430" sldId="858"/>
            <ac:spMk id="5" creationId="{FDBD0B14-8020-4BD8-944C-376F45E6B4B9}"/>
          </ac:spMkLst>
        </pc:spChg>
        <pc:spChg chg="mod ord">
          <ac:chgData name="Chi Kit Ken FONG" userId="233f042c-09e9-4a0c-9043-d675a582571a" providerId="ADAL" clId="{4F10448B-0F16-9641-A555-4750A19531DA}" dt="2022-10-07T11:26:31.842" v="67" actId="700"/>
          <ac:spMkLst>
            <pc:docMk/>
            <pc:sldMk cId="3845777430" sldId="858"/>
            <ac:spMk id="6" creationId="{4F55A4A5-EC60-4DA3-86CE-818ECDB2E207}"/>
          </ac:spMkLst>
        </pc:spChg>
        <pc:spChg chg="mod">
          <ac:chgData name="Chi Kit Ken FONG" userId="233f042c-09e9-4a0c-9043-d675a582571a" providerId="ADAL" clId="{4F10448B-0F16-9641-A555-4750A19531DA}" dt="2022-10-07T11:28:09.849" v="76" actId="1036"/>
          <ac:spMkLst>
            <pc:docMk/>
            <pc:sldMk cId="3845777430" sldId="858"/>
            <ac:spMk id="9" creationId="{949C7A24-94BE-AC42-BE6F-E579BA20D6CF}"/>
          </ac:spMkLst>
        </pc:spChg>
        <pc:grpChg chg="mod">
          <ac:chgData name="Chi Kit Ken FONG" userId="233f042c-09e9-4a0c-9043-d675a582571a" providerId="ADAL" clId="{4F10448B-0F16-9641-A555-4750A19531DA}" dt="2022-10-07T11:28:00.440" v="72" actId="14100"/>
          <ac:grpSpMkLst>
            <pc:docMk/>
            <pc:sldMk cId="3845777430" sldId="858"/>
            <ac:grpSpMk id="7" creationId="{2A35D5D2-D96C-4AAD-95AB-D8499E233776}"/>
          </ac:grpSpMkLst>
        </pc:grpChg>
        <pc:picChg chg="mod">
          <ac:chgData name="Chi Kit Ken FONG" userId="233f042c-09e9-4a0c-9043-d675a582571a" providerId="ADAL" clId="{4F10448B-0F16-9641-A555-4750A19531DA}" dt="2022-10-07T11:28:03.648" v="74" actId="1076"/>
          <ac:picMkLst>
            <pc:docMk/>
            <pc:sldMk cId="3845777430" sldId="858"/>
            <ac:picMk id="8" creationId="{78693B20-9BB1-4379-83C2-0C701474EEE0}"/>
          </ac:picMkLst>
        </pc:picChg>
      </pc:sldChg>
      <pc:sldChg chg="modSp mod modClrScheme chgLayout">
        <pc:chgData name="Chi Kit Ken FONG" userId="233f042c-09e9-4a0c-9043-d675a582571a" providerId="ADAL" clId="{4F10448B-0F16-9641-A555-4750A19531DA}" dt="2022-10-08T08:41:49.266" v="344" actId="207"/>
        <pc:sldMkLst>
          <pc:docMk/>
          <pc:sldMk cId="3373962191" sldId="860"/>
        </pc:sldMkLst>
        <pc:spChg chg="mod ord">
          <ac:chgData name="Chi Kit Ken FONG" userId="233f042c-09e9-4a0c-9043-d675a582571a" providerId="ADAL" clId="{4F10448B-0F16-9641-A555-4750A19531DA}" dt="2022-10-07T12:49:14.048" v="83" actId="700"/>
          <ac:spMkLst>
            <pc:docMk/>
            <pc:sldMk cId="3373962191" sldId="860"/>
            <ac:spMk id="2" creationId="{8608C3CA-6D58-46DF-9864-7F30DA660AA3}"/>
          </ac:spMkLst>
        </pc:spChg>
        <pc:spChg chg="mod ord">
          <ac:chgData name="Chi Kit Ken FONG" userId="233f042c-09e9-4a0c-9043-d675a582571a" providerId="ADAL" clId="{4F10448B-0F16-9641-A555-4750A19531DA}" dt="2022-10-08T08:41:49.266" v="344" actId="207"/>
          <ac:spMkLst>
            <pc:docMk/>
            <pc:sldMk cId="3373962191" sldId="860"/>
            <ac:spMk id="3" creationId="{C2E52865-2966-4BAB-93B4-CE9D9C504ACD}"/>
          </ac:spMkLst>
        </pc:spChg>
      </pc:sldChg>
      <pc:sldChg chg="modSp mod modClrScheme chgLayout">
        <pc:chgData name="Chi Kit Ken FONG" userId="233f042c-09e9-4a0c-9043-d675a582571a" providerId="ADAL" clId="{4F10448B-0F16-9641-A555-4750A19531DA}" dt="2022-10-08T08:42:33.020" v="351" actId="207"/>
        <pc:sldMkLst>
          <pc:docMk/>
          <pc:sldMk cId="2928210225" sldId="861"/>
        </pc:sldMkLst>
        <pc:spChg chg="mod ord">
          <ac:chgData name="Chi Kit Ken FONG" userId="233f042c-09e9-4a0c-9043-d675a582571a" providerId="ADAL" clId="{4F10448B-0F16-9641-A555-4750A19531DA}" dt="2022-10-07T12:49:14.048" v="83" actId="700"/>
          <ac:spMkLst>
            <pc:docMk/>
            <pc:sldMk cId="2928210225" sldId="861"/>
            <ac:spMk id="2" creationId="{2FC587A8-76DE-44D1-8581-9806F14399E2}"/>
          </ac:spMkLst>
        </pc:spChg>
        <pc:spChg chg="mod ord">
          <ac:chgData name="Chi Kit Ken FONG" userId="233f042c-09e9-4a0c-9043-d675a582571a" providerId="ADAL" clId="{4F10448B-0F16-9641-A555-4750A19531DA}" dt="2022-10-08T08:42:33.020" v="351" actId="207"/>
          <ac:spMkLst>
            <pc:docMk/>
            <pc:sldMk cId="2928210225" sldId="861"/>
            <ac:spMk id="3" creationId="{882C82DF-6907-429D-9E08-3865671F9260}"/>
          </ac:spMkLst>
        </pc:spChg>
        <pc:spChg chg="mod ord">
          <ac:chgData name="Chi Kit Ken FONG" userId="233f042c-09e9-4a0c-9043-d675a582571a" providerId="ADAL" clId="{4F10448B-0F16-9641-A555-4750A19531DA}" dt="2022-10-07T12:49:14.048" v="83" actId="700"/>
          <ac:spMkLst>
            <pc:docMk/>
            <pc:sldMk cId="2928210225" sldId="861"/>
            <ac:spMk id="4" creationId="{46FB3001-531C-4889-A754-20162D8528FD}"/>
          </ac:spMkLst>
        </pc:spChg>
        <pc:spChg chg="mod">
          <ac:chgData name="Chi Kit Ken FONG" userId="233f042c-09e9-4a0c-9043-d675a582571a" providerId="ADAL" clId="{4F10448B-0F16-9641-A555-4750A19531DA}" dt="2022-10-08T08:02:58.678" v="335" actId="404"/>
          <ac:spMkLst>
            <pc:docMk/>
            <pc:sldMk cId="2928210225" sldId="861"/>
            <ac:spMk id="7" creationId="{C1C41571-E4A9-44CD-BF25-698944F26023}"/>
          </ac:spMkLst>
        </pc:spChg>
        <pc:picChg chg="mod">
          <ac:chgData name="Chi Kit Ken FONG" userId="233f042c-09e9-4a0c-9043-d675a582571a" providerId="ADAL" clId="{4F10448B-0F16-9641-A555-4750A19531DA}" dt="2022-10-08T08:41:56.400" v="345" actId="1076"/>
          <ac:picMkLst>
            <pc:docMk/>
            <pc:sldMk cId="2928210225" sldId="861"/>
            <ac:picMk id="17" creationId="{D932AF0C-7903-4DEB-9CB3-E0D7591F38FD}"/>
          </ac:picMkLst>
        </pc:picChg>
      </pc:sldChg>
      <pc:sldChg chg="modSp mod modClrScheme chgLayout">
        <pc:chgData name="Chi Kit Ken FONG" userId="233f042c-09e9-4a0c-9043-d675a582571a" providerId="ADAL" clId="{4F10448B-0F16-9641-A555-4750A19531DA}" dt="2022-10-07T12:51:02.989" v="101" actId="27636"/>
        <pc:sldMkLst>
          <pc:docMk/>
          <pc:sldMk cId="2075248602" sldId="862"/>
        </pc:sldMkLst>
        <pc:spChg chg="mod ord">
          <ac:chgData name="Chi Kit Ken FONG" userId="233f042c-09e9-4a0c-9043-d675a582571a" providerId="ADAL" clId="{4F10448B-0F16-9641-A555-4750A19531DA}" dt="2022-10-07T12:49:14.048" v="83" actId="700"/>
          <ac:spMkLst>
            <pc:docMk/>
            <pc:sldMk cId="2075248602" sldId="862"/>
            <ac:spMk id="2" creationId="{5F4CD119-5B75-4E7F-864E-E6D53742973B}"/>
          </ac:spMkLst>
        </pc:spChg>
        <pc:spChg chg="mod ord">
          <ac:chgData name="Chi Kit Ken FONG" userId="233f042c-09e9-4a0c-9043-d675a582571a" providerId="ADAL" clId="{4F10448B-0F16-9641-A555-4750A19531DA}" dt="2022-10-07T12:51:02.989" v="101" actId="27636"/>
          <ac:spMkLst>
            <pc:docMk/>
            <pc:sldMk cId="2075248602" sldId="862"/>
            <ac:spMk id="3" creationId="{A6E810B3-35A6-4370-83B8-CFFD422BCAF7}"/>
          </ac:spMkLst>
        </pc:spChg>
        <pc:spChg chg="mod ord">
          <ac:chgData name="Chi Kit Ken FONG" userId="233f042c-09e9-4a0c-9043-d675a582571a" providerId="ADAL" clId="{4F10448B-0F16-9641-A555-4750A19531DA}" dt="2022-10-07T12:49:14.048" v="83" actId="700"/>
          <ac:spMkLst>
            <pc:docMk/>
            <pc:sldMk cId="2075248602" sldId="862"/>
            <ac:spMk id="4" creationId="{BBD7C79A-DB62-4A5E-B25B-21B139350197}"/>
          </ac:spMkLst>
        </pc:spChg>
      </pc:sldChg>
      <pc:sldChg chg="modSp mod modClrScheme chgLayout">
        <pc:chgData name="Chi Kit Ken FONG" userId="233f042c-09e9-4a0c-9043-d675a582571a" providerId="ADAL" clId="{4F10448B-0F16-9641-A555-4750A19531DA}" dt="2022-10-07T12:51:43.730" v="103" actId="14100"/>
        <pc:sldMkLst>
          <pc:docMk/>
          <pc:sldMk cId="678225913" sldId="863"/>
        </pc:sldMkLst>
        <pc:spChg chg="mod ord">
          <ac:chgData name="Chi Kit Ken FONG" userId="233f042c-09e9-4a0c-9043-d675a582571a" providerId="ADAL" clId="{4F10448B-0F16-9641-A555-4750A19531DA}" dt="2022-10-07T12:49:14.048" v="83" actId="700"/>
          <ac:spMkLst>
            <pc:docMk/>
            <pc:sldMk cId="678225913" sldId="863"/>
            <ac:spMk id="2" creationId="{AD737C34-183C-46CB-8632-0A80417CA7E0}"/>
          </ac:spMkLst>
        </pc:spChg>
        <pc:spChg chg="mod ord">
          <ac:chgData name="Chi Kit Ken FONG" userId="233f042c-09e9-4a0c-9043-d675a582571a" providerId="ADAL" clId="{4F10448B-0F16-9641-A555-4750A19531DA}" dt="2022-10-07T12:49:14.048" v="83" actId="700"/>
          <ac:spMkLst>
            <pc:docMk/>
            <pc:sldMk cId="678225913" sldId="863"/>
            <ac:spMk id="3" creationId="{821A009D-36C3-4E6A-943C-01906A878F26}"/>
          </ac:spMkLst>
        </pc:spChg>
        <pc:picChg chg="mod">
          <ac:chgData name="Chi Kit Ken FONG" userId="233f042c-09e9-4a0c-9043-d675a582571a" providerId="ADAL" clId="{4F10448B-0F16-9641-A555-4750A19531DA}" dt="2022-10-07T12:51:43.730" v="103" actId="14100"/>
          <ac:picMkLst>
            <pc:docMk/>
            <pc:sldMk cId="678225913" sldId="863"/>
            <ac:picMk id="9" creationId="{277A4738-F243-41D6-8A89-EF10D66D9F32}"/>
          </ac:picMkLst>
        </pc:picChg>
      </pc:sldChg>
      <pc:sldChg chg="modSp mod modClrScheme chgLayout">
        <pc:chgData name="Chi Kit Ken FONG" userId="233f042c-09e9-4a0c-9043-d675a582571a" providerId="ADAL" clId="{4F10448B-0F16-9641-A555-4750A19531DA}" dt="2022-10-08T09:00:38.005" v="361" actId="207"/>
        <pc:sldMkLst>
          <pc:docMk/>
          <pc:sldMk cId="1706331656" sldId="864"/>
        </pc:sldMkLst>
        <pc:spChg chg="mod ord">
          <ac:chgData name="Chi Kit Ken FONG" userId="233f042c-09e9-4a0c-9043-d675a582571a" providerId="ADAL" clId="{4F10448B-0F16-9641-A555-4750A19531DA}" dt="2022-10-07T12:49:14.048" v="83" actId="700"/>
          <ac:spMkLst>
            <pc:docMk/>
            <pc:sldMk cId="1706331656" sldId="864"/>
            <ac:spMk id="2" creationId="{8D7D5937-974A-4D82-8B14-F741111B70B6}"/>
          </ac:spMkLst>
        </pc:spChg>
        <pc:spChg chg="mod ord">
          <ac:chgData name="Chi Kit Ken FONG" userId="233f042c-09e9-4a0c-9043-d675a582571a" providerId="ADAL" clId="{4F10448B-0F16-9641-A555-4750A19531DA}" dt="2022-10-07T12:49:14.048" v="83" actId="700"/>
          <ac:spMkLst>
            <pc:docMk/>
            <pc:sldMk cId="1706331656" sldId="864"/>
            <ac:spMk id="3" creationId="{8C0B335F-028D-4804-867B-5011F81D1EDE}"/>
          </ac:spMkLst>
        </pc:spChg>
        <pc:spChg chg="mod ord">
          <ac:chgData name="Chi Kit Ken FONG" userId="233f042c-09e9-4a0c-9043-d675a582571a" providerId="ADAL" clId="{4F10448B-0F16-9641-A555-4750A19531DA}" dt="2022-10-08T09:00:38.005" v="361" actId="207"/>
          <ac:spMkLst>
            <pc:docMk/>
            <pc:sldMk cId="1706331656" sldId="864"/>
            <ac:spMk id="4" creationId="{33816B44-674B-4A58-8F3E-A9E8006CDF11}"/>
          </ac:spMkLst>
        </pc:spChg>
      </pc:sldChg>
      <pc:sldChg chg="modSp mod modClrScheme chgLayout">
        <pc:chgData name="Chi Kit Ken FONG" userId="233f042c-09e9-4a0c-9043-d675a582571a" providerId="ADAL" clId="{4F10448B-0F16-9641-A555-4750A19531DA}" dt="2022-10-07T12:49:14.048" v="83" actId="700"/>
        <pc:sldMkLst>
          <pc:docMk/>
          <pc:sldMk cId="3696796928" sldId="865"/>
        </pc:sldMkLst>
        <pc:spChg chg="mod ord">
          <ac:chgData name="Chi Kit Ken FONG" userId="233f042c-09e9-4a0c-9043-d675a582571a" providerId="ADAL" clId="{4F10448B-0F16-9641-A555-4750A19531DA}" dt="2022-10-07T12:49:14.048" v="83" actId="700"/>
          <ac:spMkLst>
            <pc:docMk/>
            <pc:sldMk cId="3696796928" sldId="865"/>
            <ac:spMk id="4" creationId="{8B595C05-3E86-40F2-99F5-31DA039F3543}"/>
          </ac:spMkLst>
        </pc:spChg>
        <pc:spChg chg="mod ord">
          <ac:chgData name="Chi Kit Ken FONG" userId="233f042c-09e9-4a0c-9043-d675a582571a" providerId="ADAL" clId="{4F10448B-0F16-9641-A555-4750A19531DA}" dt="2022-10-07T12:49:14.048" v="83" actId="700"/>
          <ac:spMkLst>
            <pc:docMk/>
            <pc:sldMk cId="3696796928" sldId="865"/>
            <ac:spMk id="5" creationId="{FDBD0B14-8020-4BD8-944C-376F45E6B4B9}"/>
          </ac:spMkLst>
        </pc:spChg>
        <pc:spChg chg="mod ord">
          <ac:chgData name="Chi Kit Ken FONG" userId="233f042c-09e9-4a0c-9043-d675a582571a" providerId="ADAL" clId="{4F10448B-0F16-9641-A555-4750A19531DA}" dt="2022-10-07T12:49:14.048" v="83" actId="700"/>
          <ac:spMkLst>
            <pc:docMk/>
            <pc:sldMk cId="3696796928" sldId="865"/>
            <ac:spMk id="6" creationId="{4F55A4A5-EC60-4DA3-86CE-818ECDB2E207}"/>
          </ac:spMkLst>
        </pc:spChg>
      </pc:sldChg>
      <pc:sldChg chg="addSp delSp modSp mod modClrScheme chgLayout">
        <pc:chgData name="Chi Kit Ken FONG" userId="233f042c-09e9-4a0c-9043-d675a582571a" providerId="ADAL" clId="{4F10448B-0F16-9641-A555-4750A19531DA}" dt="2022-10-08T09:01:49.670" v="371" actId="20577"/>
        <pc:sldMkLst>
          <pc:docMk/>
          <pc:sldMk cId="1002471365" sldId="866"/>
        </pc:sldMkLst>
        <pc:spChg chg="add del mod ord">
          <ac:chgData name="Chi Kit Ken FONG" userId="233f042c-09e9-4a0c-9043-d675a582571a" providerId="ADAL" clId="{4F10448B-0F16-9641-A555-4750A19531DA}" dt="2022-10-07T12:53:16.945" v="122" actId="478"/>
          <ac:spMkLst>
            <pc:docMk/>
            <pc:sldMk cId="1002471365" sldId="866"/>
            <ac:spMk id="2" creationId="{B38CCE05-1D48-6F40-B832-C7F2F6291A39}"/>
          </ac:spMkLst>
        </pc:spChg>
        <pc:spChg chg="add del mod ord">
          <ac:chgData name="Chi Kit Ken FONG" userId="233f042c-09e9-4a0c-9043-d675a582571a" providerId="ADAL" clId="{4F10448B-0F16-9641-A555-4750A19531DA}" dt="2022-10-07T12:53:16.945" v="122" actId="478"/>
          <ac:spMkLst>
            <pc:docMk/>
            <pc:sldMk cId="1002471365" sldId="866"/>
            <ac:spMk id="3" creationId="{6E85BB56-9071-6241-29F6-FE15AC7EADD5}"/>
          </ac:spMkLst>
        </pc:spChg>
        <pc:spChg chg="mod ord">
          <ac:chgData name="Chi Kit Ken FONG" userId="233f042c-09e9-4a0c-9043-d675a582571a" providerId="ADAL" clId="{4F10448B-0F16-9641-A555-4750A19531DA}" dt="2022-10-07T12:49:14.048" v="83" actId="700"/>
          <ac:spMkLst>
            <pc:docMk/>
            <pc:sldMk cId="1002471365" sldId="866"/>
            <ac:spMk id="4" creationId="{23B3AB67-F984-4894-934C-8AB26C2DFA0C}"/>
          </ac:spMkLst>
        </pc:spChg>
        <pc:spChg chg="mod">
          <ac:chgData name="Chi Kit Ken FONG" userId="233f042c-09e9-4a0c-9043-d675a582571a" providerId="ADAL" clId="{4F10448B-0F16-9641-A555-4750A19531DA}" dt="2022-10-08T09:01:49.670" v="371" actId="20577"/>
          <ac:spMkLst>
            <pc:docMk/>
            <pc:sldMk cId="1002471365" sldId="866"/>
            <ac:spMk id="25" creationId="{87FD754E-B46D-0947-B812-6EDC3E763855}"/>
          </ac:spMkLst>
        </pc:spChg>
      </pc:sldChg>
      <pc:sldChg chg="modSp mod modClrScheme chgLayout">
        <pc:chgData name="Chi Kit Ken FONG" userId="233f042c-09e9-4a0c-9043-d675a582571a" providerId="ADAL" clId="{4F10448B-0F16-9641-A555-4750A19531DA}" dt="2022-10-08T09:04:04.044" v="376" actId="207"/>
        <pc:sldMkLst>
          <pc:docMk/>
          <pc:sldMk cId="3589250458" sldId="868"/>
        </pc:sldMkLst>
        <pc:spChg chg="mod ord">
          <ac:chgData name="Chi Kit Ken FONG" userId="233f042c-09e9-4a0c-9043-d675a582571a" providerId="ADAL" clId="{4F10448B-0F16-9641-A555-4750A19531DA}" dt="2022-10-07T12:53:33.149" v="123" actId="700"/>
          <ac:spMkLst>
            <pc:docMk/>
            <pc:sldMk cId="3589250458" sldId="868"/>
            <ac:spMk id="2" creationId="{5A512FD4-B2F4-4B41-940A-BC6C89713EB0}"/>
          </ac:spMkLst>
        </pc:spChg>
        <pc:spChg chg="mod ord">
          <ac:chgData name="Chi Kit Ken FONG" userId="233f042c-09e9-4a0c-9043-d675a582571a" providerId="ADAL" clId="{4F10448B-0F16-9641-A555-4750A19531DA}" dt="2022-10-08T09:04:04.044" v="376" actId="207"/>
          <ac:spMkLst>
            <pc:docMk/>
            <pc:sldMk cId="3589250458" sldId="868"/>
            <ac:spMk id="3" creationId="{04435522-E9A9-424B-8C18-209952C110C3}"/>
          </ac:spMkLst>
        </pc:spChg>
        <pc:spChg chg="mod ord">
          <ac:chgData name="Chi Kit Ken FONG" userId="233f042c-09e9-4a0c-9043-d675a582571a" providerId="ADAL" clId="{4F10448B-0F16-9641-A555-4750A19531DA}" dt="2022-10-07T12:53:33.149" v="123" actId="700"/>
          <ac:spMkLst>
            <pc:docMk/>
            <pc:sldMk cId="3589250458" sldId="868"/>
            <ac:spMk id="4" creationId="{E3EA74B0-9EDF-43B7-A33D-56CEFE54D73F}"/>
          </ac:spMkLst>
        </pc:spChg>
      </pc:sldChg>
      <pc:sldChg chg="addSp delSp modSp mod modClrScheme chgLayout">
        <pc:chgData name="Chi Kit Ken FONG" userId="233f042c-09e9-4a0c-9043-d675a582571a" providerId="ADAL" clId="{4F10448B-0F16-9641-A555-4750A19531DA}" dt="2022-10-07T12:53:45.581" v="125" actId="478"/>
        <pc:sldMkLst>
          <pc:docMk/>
          <pc:sldMk cId="124312822" sldId="869"/>
        </pc:sldMkLst>
        <pc:spChg chg="add del mod ord">
          <ac:chgData name="Chi Kit Ken FONG" userId="233f042c-09e9-4a0c-9043-d675a582571a" providerId="ADAL" clId="{4F10448B-0F16-9641-A555-4750A19531DA}" dt="2022-10-07T12:53:45.581" v="125" actId="478"/>
          <ac:spMkLst>
            <pc:docMk/>
            <pc:sldMk cId="124312822" sldId="869"/>
            <ac:spMk id="3" creationId="{DEEB8F08-8D72-18C9-400F-25DBF2C49D46}"/>
          </ac:spMkLst>
        </pc:spChg>
        <pc:spChg chg="mod ord">
          <ac:chgData name="Chi Kit Ken FONG" userId="233f042c-09e9-4a0c-9043-d675a582571a" providerId="ADAL" clId="{4F10448B-0F16-9641-A555-4750A19531DA}" dt="2022-10-07T12:53:33.149" v="123" actId="700"/>
          <ac:spMkLst>
            <pc:docMk/>
            <pc:sldMk cId="124312822" sldId="869"/>
            <ac:spMk id="416" creationId="{00000000-0000-0000-0000-000000000000}"/>
          </ac:spMkLst>
        </pc:spChg>
      </pc:sldChg>
      <pc:sldChg chg="modSp mod modClrScheme chgLayout">
        <pc:chgData name="Chi Kit Ken FONG" userId="233f042c-09e9-4a0c-9043-d675a582571a" providerId="ADAL" clId="{4F10448B-0F16-9641-A555-4750A19531DA}" dt="2022-10-08T09:06:31.963" v="378" actId="404"/>
        <pc:sldMkLst>
          <pc:docMk/>
          <pc:sldMk cId="3868793616" sldId="870"/>
        </pc:sldMkLst>
        <pc:spChg chg="mod ord">
          <ac:chgData name="Chi Kit Ken FONG" userId="233f042c-09e9-4a0c-9043-d675a582571a" providerId="ADAL" clId="{4F10448B-0F16-9641-A555-4750A19531DA}" dt="2022-10-07T12:53:33.149" v="123" actId="700"/>
          <ac:spMkLst>
            <pc:docMk/>
            <pc:sldMk cId="3868793616" sldId="870"/>
            <ac:spMk id="2" creationId="{2FC587A8-76DE-44D1-8581-9806F14399E2}"/>
          </ac:spMkLst>
        </pc:spChg>
        <pc:spChg chg="mod ord">
          <ac:chgData name="Chi Kit Ken FONG" userId="233f042c-09e9-4a0c-9043-d675a582571a" providerId="ADAL" clId="{4F10448B-0F16-9641-A555-4750A19531DA}" dt="2022-10-07T12:54:06.517" v="127" actId="14100"/>
          <ac:spMkLst>
            <pc:docMk/>
            <pc:sldMk cId="3868793616" sldId="870"/>
            <ac:spMk id="3" creationId="{882C82DF-6907-429D-9E08-3865671F9260}"/>
          </ac:spMkLst>
        </pc:spChg>
        <pc:spChg chg="mod ord">
          <ac:chgData name="Chi Kit Ken FONG" userId="233f042c-09e9-4a0c-9043-d675a582571a" providerId="ADAL" clId="{4F10448B-0F16-9641-A555-4750A19531DA}" dt="2022-10-07T12:53:33.149" v="123" actId="700"/>
          <ac:spMkLst>
            <pc:docMk/>
            <pc:sldMk cId="3868793616" sldId="870"/>
            <ac:spMk id="4" creationId="{46FB3001-531C-4889-A754-20162D8528FD}"/>
          </ac:spMkLst>
        </pc:spChg>
        <pc:spChg chg="mod">
          <ac:chgData name="Chi Kit Ken FONG" userId="233f042c-09e9-4a0c-9043-d675a582571a" providerId="ADAL" clId="{4F10448B-0F16-9641-A555-4750A19531DA}" dt="2022-10-08T09:06:31.963" v="378" actId="404"/>
          <ac:spMkLst>
            <pc:docMk/>
            <pc:sldMk cId="3868793616" sldId="870"/>
            <ac:spMk id="10" creationId="{3FC7632A-22F2-4C60-9337-E8A8146959CF}"/>
          </ac:spMkLst>
        </pc:spChg>
      </pc:sldChg>
      <pc:sldChg chg="addSp delSp modSp mod modClrScheme chgLayout">
        <pc:chgData name="Chi Kit Ken FONG" userId="233f042c-09e9-4a0c-9043-d675a582571a" providerId="ADAL" clId="{4F10448B-0F16-9641-A555-4750A19531DA}" dt="2022-10-07T12:56:30.471" v="157" actId="108"/>
        <pc:sldMkLst>
          <pc:docMk/>
          <pc:sldMk cId="875715742" sldId="871"/>
        </pc:sldMkLst>
        <pc:spChg chg="add del mod ord">
          <ac:chgData name="Chi Kit Ken FONG" userId="233f042c-09e9-4a0c-9043-d675a582571a" providerId="ADAL" clId="{4F10448B-0F16-9641-A555-4750A19531DA}" dt="2022-10-07T12:56:21.441" v="154" actId="478"/>
          <ac:spMkLst>
            <pc:docMk/>
            <pc:sldMk cId="875715742" sldId="871"/>
            <ac:spMk id="2" creationId="{17902B4D-48EC-2447-948C-14836DD8A2A3}"/>
          </ac:spMkLst>
        </pc:spChg>
        <pc:spChg chg="mod ord">
          <ac:chgData name="Chi Kit Ken FONG" userId="233f042c-09e9-4a0c-9043-d675a582571a" providerId="ADAL" clId="{4F10448B-0F16-9641-A555-4750A19531DA}" dt="2022-10-07T12:56:30.471" v="157" actId="108"/>
          <ac:spMkLst>
            <pc:docMk/>
            <pc:sldMk cId="875715742" sldId="871"/>
            <ac:spMk id="532" creationId="{00000000-0000-0000-0000-000000000000}"/>
          </ac:spMkLst>
        </pc:spChg>
      </pc:sldChg>
      <pc:sldChg chg="addSp delSp modSp mod chgLayout">
        <pc:chgData name="Chi Kit Ken FONG" userId="233f042c-09e9-4a0c-9043-d675a582571a" providerId="ADAL" clId="{4F10448B-0F16-9641-A555-4750A19531DA}" dt="2022-10-07T13:01:51.145" v="224" actId="478"/>
        <pc:sldMkLst>
          <pc:docMk/>
          <pc:sldMk cId="2948171727" sldId="872"/>
        </pc:sldMkLst>
        <pc:spChg chg="del">
          <ac:chgData name="Chi Kit Ken FONG" userId="233f042c-09e9-4a0c-9043-d675a582571a" providerId="ADAL" clId="{4F10448B-0F16-9641-A555-4750A19531DA}" dt="2022-10-07T12:56:02.205" v="140" actId="700"/>
          <ac:spMkLst>
            <pc:docMk/>
            <pc:sldMk cId="2948171727" sldId="872"/>
            <ac:spMk id="2" creationId="{71336F83-D511-0E7A-D08B-E3A9F5AAA3BF}"/>
          </ac:spMkLst>
        </pc:spChg>
        <pc:spChg chg="add del mod ord">
          <ac:chgData name="Chi Kit Ken FONG" userId="233f042c-09e9-4a0c-9043-d675a582571a" providerId="ADAL" clId="{4F10448B-0F16-9641-A555-4750A19531DA}" dt="2022-10-07T13:01:51.145" v="224" actId="478"/>
          <ac:spMkLst>
            <pc:docMk/>
            <pc:sldMk cId="2948171727" sldId="872"/>
            <ac:spMk id="3" creationId="{EF6D813C-F27C-AE47-4814-BE537B1B16BF}"/>
          </ac:spMkLst>
        </pc:spChg>
        <pc:spChg chg="mod ord">
          <ac:chgData name="Chi Kit Ken FONG" userId="233f042c-09e9-4a0c-9043-d675a582571a" providerId="ADAL" clId="{4F10448B-0F16-9641-A555-4750A19531DA}" dt="2022-10-07T13:01:48.582" v="223" actId="14100"/>
          <ac:spMkLst>
            <pc:docMk/>
            <pc:sldMk cId="2948171727" sldId="872"/>
            <ac:spMk id="712" creationId="{00000000-0000-0000-0000-000000000000}"/>
          </ac:spMkLst>
        </pc:spChg>
      </pc:sldChg>
      <pc:sldChg chg="addSp delSp modSp mod chgLayout">
        <pc:chgData name="Chi Kit Ken FONG" userId="233f042c-09e9-4a0c-9043-d675a582571a" providerId="ADAL" clId="{4F10448B-0F16-9641-A555-4750A19531DA}" dt="2022-10-07T13:02:58.924" v="241" actId="255"/>
        <pc:sldMkLst>
          <pc:docMk/>
          <pc:sldMk cId="2964087854" sldId="873"/>
        </pc:sldMkLst>
        <pc:spChg chg="del">
          <ac:chgData name="Chi Kit Ken FONG" userId="233f042c-09e9-4a0c-9043-d675a582571a" providerId="ADAL" clId="{4F10448B-0F16-9641-A555-4750A19531DA}" dt="2022-10-07T12:56:02.205" v="140" actId="700"/>
          <ac:spMkLst>
            <pc:docMk/>
            <pc:sldMk cId="2964087854" sldId="873"/>
            <ac:spMk id="2" creationId="{CB1C448F-EB3C-E4E3-13AD-8D69941DC6D2}"/>
          </ac:spMkLst>
        </pc:spChg>
        <pc:spChg chg="add del mod ord">
          <ac:chgData name="Chi Kit Ken FONG" userId="233f042c-09e9-4a0c-9043-d675a582571a" providerId="ADAL" clId="{4F10448B-0F16-9641-A555-4750A19531DA}" dt="2022-10-07T13:02:44.273" v="237" actId="478"/>
          <ac:spMkLst>
            <pc:docMk/>
            <pc:sldMk cId="2964087854" sldId="873"/>
            <ac:spMk id="3" creationId="{2CC1EC7C-3B44-1713-4118-43309965EF19}"/>
          </ac:spMkLst>
        </pc:spChg>
        <pc:spChg chg="mod">
          <ac:chgData name="Chi Kit Ken FONG" userId="233f042c-09e9-4a0c-9043-d675a582571a" providerId="ADAL" clId="{4F10448B-0F16-9641-A555-4750A19531DA}" dt="2022-10-07T13:02:58.924" v="241" actId="255"/>
          <ac:spMkLst>
            <pc:docMk/>
            <pc:sldMk cId="2964087854" sldId="873"/>
            <ac:spMk id="9" creationId="{4C4E7D05-0CE5-7A4C-A5E2-A4B4930BB0C1}"/>
          </ac:spMkLst>
        </pc:spChg>
        <pc:spChg chg="mod ord">
          <ac:chgData name="Chi Kit Ken FONG" userId="233f042c-09e9-4a0c-9043-d675a582571a" providerId="ADAL" clId="{4F10448B-0F16-9641-A555-4750A19531DA}" dt="2022-10-07T12:58:41.172" v="207" actId="108"/>
          <ac:spMkLst>
            <pc:docMk/>
            <pc:sldMk cId="2964087854" sldId="873"/>
            <ac:spMk id="728" creationId="{00000000-0000-0000-0000-000000000000}"/>
          </ac:spMkLst>
        </pc:spChg>
      </pc:sldChg>
      <pc:sldChg chg="modSp mod chgLayout">
        <pc:chgData name="Chi Kit Ken FONG" userId="233f042c-09e9-4a0c-9043-d675a582571a" providerId="ADAL" clId="{4F10448B-0F16-9641-A555-4750A19531DA}" dt="2022-10-08T09:13:57.773" v="411" actId="207"/>
        <pc:sldMkLst>
          <pc:docMk/>
          <pc:sldMk cId="1417608453" sldId="874"/>
        </pc:sldMkLst>
        <pc:spChg chg="mod ord">
          <ac:chgData name="Chi Kit Ken FONG" userId="233f042c-09e9-4a0c-9043-d675a582571a" providerId="ADAL" clId="{4F10448B-0F16-9641-A555-4750A19531DA}" dt="2022-10-07T12:56:02.205" v="140" actId="700"/>
          <ac:spMkLst>
            <pc:docMk/>
            <pc:sldMk cId="1417608453" sldId="874"/>
            <ac:spMk id="3" creationId="{4EB95462-ABF6-4C7F-B483-F763320625B3}"/>
          </ac:spMkLst>
        </pc:spChg>
        <pc:spChg chg="mod ord">
          <ac:chgData name="Chi Kit Ken FONG" userId="233f042c-09e9-4a0c-9043-d675a582571a" providerId="ADAL" clId="{4F10448B-0F16-9641-A555-4750A19531DA}" dt="2022-10-08T09:13:57.773" v="411" actId="207"/>
          <ac:spMkLst>
            <pc:docMk/>
            <pc:sldMk cId="1417608453" sldId="874"/>
            <ac:spMk id="4" creationId="{1ED42367-4E8E-4CF7-BA29-010B8FE87D24}"/>
          </ac:spMkLst>
        </pc:spChg>
      </pc:sldChg>
      <pc:sldChg chg="modSp mod chgLayout">
        <pc:chgData name="Chi Kit Ken FONG" userId="233f042c-09e9-4a0c-9043-d675a582571a" providerId="ADAL" clId="{4F10448B-0F16-9641-A555-4750A19531DA}" dt="2022-10-07T13:04:25.347" v="260" actId="12"/>
        <pc:sldMkLst>
          <pc:docMk/>
          <pc:sldMk cId="4235157843" sldId="875"/>
        </pc:sldMkLst>
        <pc:spChg chg="mod ord">
          <ac:chgData name="Chi Kit Ken FONG" userId="233f042c-09e9-4a0c-9043-d675a582571a" providerId="ADAL" clId="{4F10448B-0F16-9641-A555-4750A19531DA}" dt="2022-10-07T12:56:02.205" v="140" actId="700"/>
          <ac:spMkLst>
            <pc:docMk/>
            <pc:sldMk cId="4235157843" sldId="875"/>
            <ac:spMk id="2" creationId="{A82E875D-FB54-44C6-8E7D-F51A06C2280A}"/>
          </ac:spMkLst>
        </pc:spChg>
        <pc:spChg chg="mod ord">
          <ac:chgData name="Chi Kit Ken FONG" userId="233f042c-09e9-4a0c-9043-d675a582571a" providerId="ADAL" clId="{4F10448B-0F16-9641-A555-4750A19531DA}" dt="2022-10-07T13:03:33.770" v="246" actId="14100"/>
          <ac:spMkLst>
            <pc:docMk/>
            <pc:sldMk cId="4235157843" sldId="875"/>
            <ac:spMk id="3" creationId="{49038724-FAC5-4A6D-9D61-780192D11994}"/>
          </ac:spMkLst>
        </pc:spChg>
        <pc:spChg chg="mod ord">
          <ac:chgData name="Chi Kit Ken FONG" userId="233f042c-09e9-4a0c-9043-d675a582571a" providerId="ADAL" clId="{4F10448B-0F16-9641-A555-4750A19531DA}" dt="2022-10-07T12:56:02.205" v="140" actId="700"/>
          <ac:spMkLst>
            <pc:docMk/>
            <pc:sldMk cId="4235157843" sldId="875"/>
            <ac:spMk id="4" creationId="{D364732E-B407-48B7-B224-3581433F5B58}"/>
          </ac:spMkLst>
        </pc:spChg>
        <pc:spChg chg="mod ord">
          <ac:chgData name="Chi Kit Ken FONG" userId="233f042c-09e9-4a0c-9043-d675a582571a" providerId="ADAL" clId="{4F10448B-0F16-9641-A555-4750A19531DA}" dt="2022-10-07T13:04:25.347" v="260" actId="12"/>
          <ac:spMkLst>
            <pc:docMk/>
            <pc:sldMk cId="4235157843" sldId="875"/>
            <ac:spMk id="8" creationId="{54556DFA-AF21-4DB6-A0FE-4E47DA1DD8F2}"/>
          </ac:spMkLst>
        </pc:spChg>
      </pc:sldChg>
      <pc:sldChg chg="delSp modSp mod">
        <pc:chgData name="Chi Kit Ken FONG" userId="233f042c-09e9-4a0c-9043-d675a582571a" providerId="ADAL" clId="{4F10448B-0F16-9641-A555-4750A19531DA}" dt="2022-10-07T13:04:51.872" v="262" actId="208"/>
        <pc:sldMkLst>
          <pc:docMk/>
          <pc:sldMk cId="1794493676" sldId="876"/>
        </pc:sldMkLst>
        <pc:spChg chg="del">
          <ac:chgData name="Chi Kit Ken FONG" userId="233f042c-09e9-4a0c-9043-d675a582571a" providerId="ADAL" clId="{4F10448B-0F16-9641-A555-4750A19531DA}" dt="2022-10-07T13:04:40.925" v="261" actId="478"/>
          <ac:spMkLst>
            <pc:docMk/>
            <pc:sldMk cId="1794493676" sldId="876"/>
            <ac:spMk id="12" creationId="{55AD4A95-1CC2-370B-7AC0-A3294A6AB94D}"/>
          </ac:spMkLst>
        </pc:spChg>
        <pc:cxnChg chg="mod">
          <ac:chgData name="Chi Kit Ken FONG" userId="233f042c-09e9-4a0c-9043-d675a582571a" providerId="ADAL" clId="{4F10448B-0F16-9641-A555-4750A19531DA}" dt="2022-10-07T13:04:51.872" v="262" actId="208"/>
          <ac:cxnSpMkLst>
            <pc:docMk/>
            <pc:sldMk cId="1794493676" sldId="876"/>
            <ac:cxnSpMk id="10" creationId="{DE083593-F590-4043-B1E2-12402AF913DF}"/>
          </ac:cxnSpMkLst>
        </pc:cxnChg>
        <pc:cxnChg chg="mod">
          <ac:chgData name="Chi Kit Ken FONG" userId="233f042c-09e9-4a0c-9043-d675a582571a" providerId="ADAL" clId="{4F10448B-0F16-9641-A555-4750A19531DA}" dt="2022-10-07T13:04:51.872" v="262" actId="208"/>
          <ac:cxnSpMkLst>
            <pc:docMk/>
            <pc:sldMk cId="1794493676" sldId="876"/>
            <ac:cxnSpMk id="11" creationId="{82B35091-EC37-4153-8DE7-D953E5A6F965}"/>
          </ac:cxnSpMkLst>
        </pc:cxnChg>
      </pc:sldChg>
      <pc:sldChg chg="del">
        <pc:chgData name="Chi Kit Ken FONG" userId="233f042c-09e9-4a0c-9043-d675a582571a" providerId="ADAL" clId="{4F10448B-0F16-9641-A555-4750A19531DA}" dt="2022-10-08T08:01:16.324" v="334" actId="2696"/>
        <pc:sldMkLst>
          <pc:docMk/>
          <pc:sldMk cId="1410769676" sldId="878"/>
        </pc:sldMkLst>
      </pc:sldChg>
      <pc:sldChg chg="modSp mod">
        <pc:chgData name="Chi Kit Ken FONG" userId="233f042c-09e9-4a0c-9043-d675a582571a" providerId="ADAL" clId="{4F10448B-0F16-9641-A555-4750A19531DA}" dt="2022-10-08T06:33:13.135" v="306" actId="20577"/>
        <pc:sldMkLst>
          <pc:docMk/>
          <pc:sldMk cId="359057265" sldId="880"/>
        </pc:sldMkLst>
        <pc:spChg chg="mod">
          <ac:chgData name="Chi Kit Ken FONG" userId="233f042c-09e9-4a0c-9043-d675a582571a" providerId="ADAL" clId="{4F10448B-0F16-9641-A555-4750A19531DA}" dt="2022-10-08T06:33:13.135" v="306" actId="20577"/>
          <ac:spMkLst>
            <pc:docMk/>
            <pc:sldMk cId="359057265" sldId="880"/>
            <ac:spMk id="3" creationId="{A835EE56-447E-4475-BC42-9090BC643A02}"/>
          </ac:spMkLst>
        </pc:spChg>
      </pc:sldChg>
      <pc:sldChg chg="del">
        <pc:chgData name="Chi Kit Ken FONG" userId="233f042c-09e9-4a0c-9043-d675a582571a" providerId="ADAL" clId="{4F10448B-0F16-9641-A555-4750A19531DA}" dt="2022-10-07T11:09:00.910" v="43" actId="2696"/>
        <pc:sldMkLst>
          <pc:docMk/>
          <pc:sldMk cId="2038681912" sldId="881"/>
        </pc:sldMkLst>
      </pc:sldChg>
      <pc:sldChg chg="modSp mod">
        <pc:chgData name="Chi Kit Ken FONG" userId="233f042c-09e9-4a0c-9043-d675a582571a" providerId="ADAL" clId="{4F10448B-0F16-9641-A555-4750A19531DA}" dt="2022-10-07T11:06:50.818" v="9" actId="20577"/>
        <pc:sldMkLst>
          <pc:docMk/>
          <pc:sldMk cId="1238276662" sldId="882"/>
        </pc:sldMkLst>
        <pc:spChg chg="mod">
          <ac:chgData name="Chi Kit Ken FONG" userId="233f042c-09e9-4a0c-9043-d675a582571a" providerId="ADAL" clId="{4F10448B-0F16-9641-A555-4750A19531DA}" dt="2022-10-07T11:06:50.818" v="9" actId="20577"/>
          <ac:spMkLst>
            <pc:docMk/>
            <pc:sldMk cId="1238276662" sldId="882"/>
            <ac:spMk id="88" creationId="{00000000-0000-0000-0000-000000000000}"/>
          </ac:spMkLst>
        </pc:spChg>
      </pc:sldChg>
      <pc:sldChg chg="modSp add mod ord">
        <pc:chgData name="Chi Kit Ken FONG" userId="233f042c-09e9-4a0c-9043-d675a582571a" providerId="ADAL" clId="{4F10448B-0F16-9641-A555-4750A19531DA}" dt="2022-10-08T07:36:13.973" v="333" actId="108"/>
        <pc:sldMkLst>
          <pc:docMk/>
          <pc:sldMk cId="3245404269" sldId="883"/>
        </pc:sldMkLst>
        <pc:spChg chg="mod">
          <ac:chgData name="Chi Kit Ken FONG" userId="233f042c-09e9-4a0c-9043-d675a582571a" providerId="ADAL" clId="{4F10448B-0F16-9641-A555-4750A19531DA}" dt="2022-10-07T11:07:46.010" v="39" actId="20577"/>
          <ac:spMkLst>
            <pc:docMk/>
            <pc:sldMk cId="3245404269" sldId="883"/>
            <ac:spMk id="2" creationId="{8018AC5D-64FE-DD4A-81F3-FF547551987B}"/>
          </ac:spMkLst>
        </pc:spChg>
        <pc:spChg chg="mod">
          <ac:chgData name="Chi Kit Ken FONG" userId="233f042c-09e9-4a0c-9043-d675a582571a" providerId="ADAL" clId="{4F10448B-0F16-9641-A555-4750A19531DA}" dt="2022-10-08T07:36:13.973" v="333" actId="108"/>
          <ac:spMkLst>
            <pc:docMk/>
            <pc:sldMk cId="3245404269" sldId="883"/>
            <ac:spMk id="3" creationId="{2A03558B-2126-E64A-9BC7-64530FAFF5B8}"/>
          </ac:spMkLst>
        </pc:spChg>
        <pc:spChg chg="mod">
          <ac:chgData name="Chi Kit Ken FONG" userId="233f042c-09e9-4a0c-9043-d675a582571a" providerId="ADAL" clId="{4F10448B-0F16-9641-A555-4750A19531DA}" dt="2022-10-08T07:35:57.107" v="328" actId="1076"/>
          <ac:spMkLst>
            <pc:docMk/>
            <pc:sldMk cId="3245404269" sldId="883"/>
            <ac:spMk id="4" creationId="{C3F0C8ED-CF94-664B-8527-DF602ADDBEA4}"/>
          </ac:spMkLst>
        </pc:spChg>
      </pc:sldChg>
      <pc:sldChg chg="modSp add mod">
        <pc:chgData name="Chi Kit Ken FONG" userId="233f042c-09e9-4a0c-9043-d675a582571a" providerId="ADAL" clId="{4F10448B-0F16-9641-A555-4750A19531DA}" dt="2022-10-07T13:06:03.609" v="294" actId="207"/>
        <pc:sldMkLst>
          <pc:docMk/>
          <pc:sldMk cId="4076889036" sldId="884"/>
        </pc:sldMkLst>
        <pc:spChg chg="mod">
          <ac:chgData name="Chi Kit Ken FONG" userId="233f042c-09e9-4a0c-9043-d675a582571a" providerId="ADAL" clId="{4F10448B-0F16-9641-A555-4750A19531DA}" dt="2022-10-07T13:05:54.213" v="289" actId="255"/>
          <ac:spMkLst>
            <pc:docMk/>
            <pc:sldMk cId="4076889036" sldId="884"/>
            <ac:spMk id="3" creationId="{49038724-FAC5-4A6D-9D61-780192D11994}"/>
          </ac:spMkLst>
        </pc:spChg>
        <pc:spChg chg="mod">
          <ac:chgData name="Chi Kit Ken FONG" userId="233f042c-09e9-4a0c-9043-d675a582571a" providerId="ADAL" clId="{4F10448B-0F16-9641-A555-4750A19531DA}" dt="2022-10-07T13:06:03.609" v="294" actId="207"/>
          <ac:spMkLst>
            <pc:docMk/>
            <pc:sldMk cId="4076889036" sldId="884"/>
            <ac:spMk id="8" creationId="{54556DFA-AF21-4DB6-A0FE-4E47DA1DD8F2}"/>
          </ac:spMkLst>
        </pc:spChg>
      </pc:sldChg>
      <pc:sldMasterChg chg="delSldLayout">
        <pc:chgData name="Chi Kit Ken FONG" userId="233f042c-09e9-4a0c-9043-d675a582571a" providerId="ADAL" clId="{4F10448B-0F16-9641-A555-4750A19531DA}" dt="2022-10-07T12:48:50.827" v="82" actId="18676"/>
        <pc:sldMasterMkLst>
          <pc:docMk/>
          <pc:sldMasterMk cId="0" sldId="2147483658"/>
        </pc:sldMasterMkLst>
        <pc:sldLayoutChg chg="del">
          <pc:chgData name="Chi Kit Ken FONG" userId="233f042c-09e9-4a0c-9043-d675a582571a" providerId="ADAL" clId="{4F10448B-0F16-9641-A555-4750A19531DA}" dt="2022-10-07T12:48:50.827" v="82" actId="18676"/>
          <pc:sldLayoutMkLst>
            <pc:docMk/>
            <pc:sldMasterMk cId="0" sldId="2147483658"/>
            <pc:sldLayoutMk cId="0" sldId="2147483654"/>
          </pc:sldLayoutMkLst>
        </pc:sldLayoutChg>
      </pc:sldMasterChg>
    </pc:docChg>
  </pc:docChgLst>
  <pc:docChgLst>
    <pc:chgData name="Chi Kit Ken FONG" userId="233f042c-09e9-4a0c-9043-d675a582571a" providerId="ADAL" clId="{51D568CD-8799-834D-A2E0-4849620D8C72}"/>
    <pc:docChg chg="undo custSel addSld delSld modSld sldOrd addSection modSection">
      <pc:chgData name="Chi Kit Ken FONG" userId="233f042c-09e9-4a0c-9043-d675a582571a" providerId="ADAL" clId="{51D568CD-8799-834D-A2E0-4849620D8C72}" dt="2022-10-06T16:30:57.146" v="63" actId="22"/>
      <pc:docMkLst>
        <pc:docMk/>
      </pc:docMkLst>
      <pc:sldChg chg="add">
        <pc:chgData name="Chi Kit Ken FONG" userId="233f042c-09e9-4a0c-9043-d675a582571a" providerId="ADAL" clId="{51D568CD-8799-834D-A2E0-4849620D8C72}" dt="2022-10-06T16:22:45.022" v="7"/>
        <pc:sldMkLst>
          <pc:docMk/>
          <pc:sldMk cId="2676954138" sldId="257"/>
        </pc:sldMkLst>
      </pc:sldChg>
      <pc:sldChg chg="add">
        <pc:chgData name="Chi Kit Ken FONG" userId="233f042c-09e9-4a0c-9043-d675a582571a" providerId="ADAL" clId="{51D568CD-8799-834D-A2E0-4849620D8C72}" dt="2022-10-06T16:22:45.022" v="7"/>
        <pc:sldMkLst>
          <pc:docMk/>
          <pc:sldMk cId="2268826655" sldId="258"/>
        </pc:sldMkLst>
      </pc:sldChg>
      <pc:sldChg chg="add">
        <pc:chgData name="Chi Kit Ken FONG" userId="233f042c-09e9-4a0c-9043-d675a582571a" providerId="ADAL" clId="{51D568CD-8799-834D-A2E0-4849620D8C72}" dt="2022-10-06T16:22:45.022" v="7"/>
        <pc:sldMkLst>
          <pc:docMk/>
          <pc:sldMk cId="2782480376" sldId="260"/>
        </pc:sldMkLst>
      </pc:sldChg>
      <pc:sldChg chg="add">
        <pc:chgData name="Chi Kit Ken FONG" userId="233f042c-09e9-4a0c-9043-d675a582571a" providerId="ADAL" clId="{51D568CD-8799-834D-A2E0-4849620D8C72}" dt="2022-10-06T16:22:45.022" v="7"/>
        <pc:sldMkLst>
          <pc:docMk/>
          <pc:sldMk cId="2871516436" sldId="262"/>
        </pc:sldMkLst>
      </pc:sldChg>
      <pc:sldChg chg="add">
        <pc:chgData name="Chi Kit Ken FONG" userId="233f042c-09e9-4a0c-9043-d675a582571a" providerId="ADAL" clId="{51D568CD-8799-834D-A2E0-4849620D8C72}" dt="2022-10-06T16:22:45.022" v="7"/>
        <pc:sldMkLst>
          <pc:docMk/>
          <pc:sldMk cId="1071988788" sldId="263"/>
        </pc:sldMkLst>
      </pc:sldChg>
      <pc:sldChg chg="add">
        <pc:chgData name="Chi Kit Ken FONG" userId="233f042c-09e9-4a0c-9043-d675a582571a" providerId="ADAL" clId="{51D568CD-8799-834D-A2E0-4849620D8C72}" dt="2022-10-06T16:22:45.022" v="7"/>
        <pc:sldMkLst>
          <pc:docMk/>
          <pc:sldMk cId="1397699142" sldId="265"/>
        </pc:sldMkLst>
      </pc:sldChg>
      <pc:sldChg chg="add">
        <pc:chgData name="Chi Kit Ken FONG" userId="233f042c-09e9-4a0c-9043-d675a582571a" providerId="ADAL" clId="{51D568CD-8799-834D-A2E0-4849620D8C72}" dt="2022-10-06T16:22:45.022" v="7"/>
        <pc:sldMkLst>
          <pc:docMk/>
          <pc:sldMk cId="1702840850" sldId="269"/>
        </pc:sldMkLst>
      </pc:sldChg>
      <pc:sldChg chg="add">
        <pc:chgData name="Chi Kit Ken FONG" userId="233f042c-09e9-4a0c-9043-d675a582571a" providerId="ADAL" clId="{51D568CD-8799-834D-A2E0-4849620D8C72}" dt="2022-10-06T16:22:45.022" v="7"/>
        <pc:sldMkLst>
          <pc:docMk/>
          <pc:sldMk cId="927206997" sldId="270"/>
        </pc:sldMkLst>
      </pc:sldChg>
      <pc:sldChg chg="add">
        <pc:chgData name="Chi Kit Ken FONG" userId="233f042c-09e9-4a0c-9043-d675a582571a" providerId="ADAL" clId="{51D568CD-8799-834D-A2E0-4849620D8C72}" dt="2022-10-06T16:22:45.022" v="7"/>
        <pc:sldMkLst>
          <pc:docMk/>
          <pc:sldMk cId="2747873998" sldId="271"/>
        </pc:sldMkLst>
      </pc:sldChg>
      <pc:sldChg chg="add">
        <pc:chgData name="Chi Kit Ken FONG" userId="233f042c-09e9-4a0c-9043-d675a582571a" providerId="ADAL" clId="{51D568CD-8799-834D-A2E0-4849620D8C72}" dt="2022-10-06T16:22:45.022" v="7"/>
        <pc:sldMkLst>
          <pc:docMk/>
          <pc:sldMk cId="1086419127" sldId="272"/>
        </pc:sldMkLst>
      </pc:sldChg>
      <pc:sldChg chg="add">
        <pc:chgData name="Chi Kit Ken FONG" userId="233f042c-09e9-4a0c-9043-d675a582571a" providerId="ADAL" clId="{51D568CD-8799-834D-A2E0-4849620D8C72}" dt="2022-10-06T16:22:45.022" v="7"/>
        <pc:sldMkLst>
          <pc:docMk/>
          <pc:sldMk cId="2054075578" sldId="273"/>
        </pc:sldMkLst>
      </pc:sldChg>
      <pc:sldChg chg="add">
        <pc:chgData name="Chi Kit Ken FONG" userId="233f042c-09e9-4a0c-9043-d675a582571a" providerId="ADAL" clId="{51D568CD-8799-834D-A2E0-4849620D8C72}" dt="2022-10-06T16:22:45.022" v="7"/>
        <pc:sldMkLst>
          <pc:docMk/>
          <pc:sldMk cId="4281131718" sldId="276"/>
        </pc:sldMkLst>
      </pc:sldChg>
      <pc:sldChg chg="add">
        <pc:chgData name="Chi Kit Ken FONG" userId="233f042c-09e9-4a0c-9043-d675a582571a" providerId="ADAL" clId="{51D568CD-8799-834D-A2E0-4849620D8C72}" dt="2022-10-06T16:22:45.022" v="7"/>
        <pc:sldMkLst>
          <pc:docMk/>
          <pc:sldMk cId="2343761805" sldId="286"/>
        </pc:sldMkLst>
      </pc:sldChg>
      <pc:sldChg chg="add">
        <pc:chgData name="Chi Kit Ken FONG" userId="233f042c-09e9-4a0c-9043-d675a582571a" providerId="ADAL" clId="{51D568CD-8799-834D-A2E0-4849620D8C72}" dt="2022-10-06T16:22:45.022" v="7"/>
        <pc:sldMkLst>
          <pc:docMk/>
          <pc:sldMk cId="914087607" sldId="295"/>
        </pc:sldMkLst>
      </pc:sldChg>
      <pc:sldChg chg="add">
        <pc:chgData name="Chi Kit Ken FONG" userId="233f042c-09e9-4a0c-9043-d675a582571a" providerId="ADAL" clId="{51D568CD-8799-834D-A2E0-4849620D8C72}" dt="2022-10-06T16:22:45.022" v="7"/>
        <pc:sldMkLst>
          <pc:docMk/>
          <pc:sldMk cId="2101565179" sldId="296"/>
        </pc:sldMkLst>
      </pc:sldChg>
      <pc:sldChg chg="add">
        <pc:chgData name="Chi Kit Ken FONG" userId="233f042c-09e9-4a0c-9043-d675a582571a" providerId="ADAL" clId="{51D568CD-8799-834D-A2E0-4849620D8C72}" dt="2022-10-06T16:22:45.022" v="7"/>
        <pc:sldMkLst>
          <pc:docMk/>
          <pc:sldMk cId="783336305" sldId="297"/>
        </pc:sldMkLst>
      </pc:sldChg>
      <pc:sldChg chg="add">
        <pc:chgData name="Chi Kit Ken FONG" userId="233f042c-09e9-4a0c-9043-d675a582571a" providerId="ADAL" clId="{51D568CD-8799-834D-A2E0-4849620D8C72}" dt="2022-10-06T16:22:45.022" v="7"/>
        <pc:sldMkLst>
          <pc:docMk/>
          <pc:sldMk cId="968862079" sldId="298"/>
        </pc:sldMkLst>
      </pc:sldChg>
      <pc:sldChg chg="addSp modSp add mod modClrScheme chgLayout">
        <pc:chgData name="Chi Kit Ken FONG" userId="233f042c-09e9-4a0c-9043-d675a582571a" providerId="ADAL" clId="{51D568CD-8799-834D-A2E0-4849620D8C72}" dt="2022-10-06T16:28:20.027" v="56" actId="700"/>
        <pc:sldMkLst>
          <pc:docMk/>
          <pc:sldMk cId="2483626894" sldId="299"/>
        </pc:sldMkLst>
        <pc:spChg chg="add mod ord">
          <ac:chgData name="Chi Kit Ken FONG" userId="233f042c-09e9-4a0c-9043-d675a582571a" providerId="ADAL" clId="{51D568CD-8799-834D-A2E0-4849620D8C72}" dt="2022-10-06T16:28:20.027" v="56" actId="700"/>
          <ac:spMkLst>
            <pc:docMk/>
            <pc:sldMk cId="2483626894" sldId="299"/>
            <ac:spMk id="2" creationId="{9436C28A-9B58-5535-A928-3849B49FE8DB}"/>
          </ac:spMkLst>
        </pc:spChg>
        <pc:spChg chg="mod ord">
          <ac:chgData name="Chi Kit Ken FONG" userId="233f042c-09e9-4a0c-9043-d675a582571a" providerId="ADAL" clId="{51D568CD-8799-834D-A2E0-4849620D8C72}" dt="2022-10-06T16:28:20.027" v="56" actId="700"/>
          <ac:spMkLst>
            <pc:docMk/>
            <pc:sldMk cId="2483626894" sldId="299"/>
            <ac:spMk id="704" creationId="{00000000-0000-0000-0000-000000000000}"/>
          </ac:spMkLst>
        </pc:spChg>
      </pc:sldChg>
      <pc:sldChg chg="addSp modSp add mod modClrScheme chgLayout">
        <pc:chgData name="Chi Kit Ken FONG" userId="233f042c-09e9-4a0c-9043-d675a582571a" providerId="ADAL" clId="{51D568CD-8799-834D-A2E0-4849620D8C72}" dt="2022-10-06T16:28:20.027" v="56" actId="700"/>
        <pc:sldMkLst>
          <pc:docMk/>
          <pc:sldMk cId="3408704903" sldId="300"/>
        </pc:sldMkLst>
        <pc:spChg chg="add mod ord">
          <ac:chgData name="Chi Kit Ken FONG" userId="233f042c-09e9-4a0c-9043-d675a582571a" providerId="ADAL" clId="{51D568CD-8799-834D-A2E0-4849620D8C72}" dt="2022-10-06T16:28:20.027" v="56" actId="700"/>
          <ac:spMkLst>
            <pc:docMk/>
            <pc:sldMk cId="3408704903" sldId="300"/>
            <ac:spMk id="3" creationId="{AC2D7BDB-6465-FB6D-62FD-D54811F13EB1}"/>
          </ac:spMkLst>
        </pc:spChg>
        <pc:spChg chg="mod ord">
          <ac:chgData name="Chi Kit Ken FONG" userId="233f042c-09e9-4a0c-9043-d675a582571a" providerId="ADAL" clId="{51D568CD-8799-834D-A2E0-4849620D8C72}" dt="2022-10-06T16:28:20.027" v="56" actId="700"/>
          <ac:spMkLst>
            <pc:docMk/>
            <pc:sldMk cId="3408704903" sldId="300"/>
            <ac:spMk id="712" creationId="{00000000-0000-0000-0000-000000000000}"/>
          </ac:spMkLst>
        </pc:spChg>
      </pc:sldChg>
      <pc:sldChg chg="addSp modSp add mod modClrScheme chgLayout">
        <pc:chgData name="Chi Kit Ken FONG" userId="233f042c-09e9-4a0c-9043-d675a582571a" providerId="ADAL" clId="{51D568CD-8799-834D-A2E0-4849620D8C72}" dt="2022-10-06T16:28:20.027" v="56" actId="700"/>
        <pc:sldMkLst>
          <pc:docMk/>
          <pc:sldMk cId="3004484105" sldId="301"/>
        </pc:sldMkLst>
        <pc:spChg chg="add mod ord">
          <ac:chgData name="Chi Kit Ken FONG" userId="233f042c-09e9-4a0c-9043-d675a582571a" providerId="ADAL" clId="{51D568CD-8799-834D-A2E0-4849620D8C72}" dt="2022-10-06T16:28:20.027" v="56" actId="700"/>
          <ac:spMkLst>
            <pc:docMk/>
            <pc:sldMk cId="3004484105" sldId="301"/>
            <ac:spMk id="2" creationId="{3EBDCBCB-49E4-239E-18CC-C078C3A6AA80}"/>
          </ac:spMkLst>
        </pc:spChg>
        <pc:spChg chg="add mod ord">
          <ac:chgData name="Chi Kit Ken FONG" userId="233f042c-09e9-4a0c-9043-d675a582571a" providerId="ADAL" clId="{51D568CD-8799-834D-A2E0-4849620D8C72}" dt="2022-10-06T16:28:20.027" v="56" actId="700"/>
          <ac:spMkLst>
            <pc:docMk/>
            <pc:sldMk cId="3004484105" sldId="301"/>
            <ac:spMk id="3" creationId="{BA70B928-ACCF-F86D-E464-168C3F9907DA}"/>
          </ac:spMkLst>
        </pc:spChg>
      </pc:sldChg>
      <pc:sldChg chg="addSp modSp add mod modClrScheme chgLayout">
        <pc:chgData name="Chi Kit Ken FONG" userId="233f042c-09e9-4a0c-9043-d675a582571a" providerId="ADAL" clId="{51D568CD-8799-834D-A2E0-4849620D8C72}" dt="2022-10-06T16:28:20.027" v="56" actId="700"/>
        <pc:sldMkLst>
          <pc:docMk/>
          <pc:sldMk cId="1268856795" sldId="302"/>
        </pc:sldMkLst>
        <pc:spChg chg="add mod ord">
          <ac:chgData name="Chi Kit Ken FONG" userId="233f042c-09e9-4a0c-9043-d675a582571a" providerId="ADAL" clId="{51D568CD-8799-834D-A2E0-4849620D8C72}" dt="2022-10-06T16:28:20.027" v="56" actId="700"/>
          <ac:spMkLst>
            <pc:docMk/>
            <pc:sldMk cId="1268856795" sldId="302"/>
            <ac:spMk id="2" creationId="{B16E25CB-4003-44F8-E1F9-1CDA9BEED79E}"/>
          </ac:spMkLst>
        </pc:spChg>
        <pc:spChg chg="mod ord">
          <ac:chgData name="Chi Kit Ken FONG" userId="233f042c-09e9-4a0c-9043-d675a582571a" providerId="ADAL" clId="{51D568CD-8799-834D-A2E0-4849620D8C72}" dt="2022-10-06T16:28:20.027" v="56" actId="700"/>
          <ac:spMkLst>
            <pc:docMk/>
            <pc:sldMk cId="1268856795" sldId="302"/>
            <ac:spMk id="728" creationId="{00000000-0000-0000-0000-000000000000}"/>
          </ac:spMkLst>
        </pc:spChg>
      </pc:sldChg>
      <pc:sldChg chg="addSp modSp add mod modClrScheme chgLayout">
        <pc:chgData name="Chi Kit Ken FONG" userId="233f042c-09e9-4a0c-9043-d675a582571a" providerId="ADAL" clId="{51D568CD-8799-834D-A2E0-4849620D8C72}" dt="2022-10-06T16:28:20.027" v="56" actId="700"/>
        <pc:sldMkLst>
          <pc:docMk/>
          <pc:sldMk cId="2748472299" sldId="304"/>
        </pc:sldMkLst>
        <pc:spChg chg="add mod ord">
          <ac:chgData name="Chi Kit Ken FONG" userId="233f042c-09e9-4a0c-9043-d675a582571a" providerId="ADAL" clId="{51D568CD-8799-834D-A2E0-4849620D8C72}" dt="2022-10-06T16:28:20.027" v="56" actId="700"/>
          <ac:spMkLst>
            <pc:docMk/>
            <pc:sldMk cId="2748472299" sldId="304"/>
            <ac:spMk id="3" creationId="{5530DCF4-4533-AB07-E048-CC2A669C8057}"/>
          </ac:spMkLst>
        </pc:spChg>
        <pc:spChg chg="mod ord">
          <ac:chgData name="Chi Kit Ken FONG" userId="233f042c-09e9-4a0c-9043-d675a582571a" providerId="ADAL" clId="{51D568CD-8799-834D-A2E0-4849620D8C72}" dt="2022-10-06T16:28:20.027" v="56" actId="700"/>
          <ac:spMkLst>
            <pc:docMk/>
            <pc:sldMk cId="2748472299" sldId="304"/>
            <ac:spMk id="746" creationId="{00000000-0000-0000-0000-000000000000}"/>
          </ac:spMkLst>
        </pc:spChg>
      </pc:sldChg>
      <pc:sldChg chg="add">
        <pc:chgData name="Chi Kit Ken FONG" userId="233f042c-09e9-4a0c-9043-d675a582571a" providerId="ADAL" clId="{51D568CD-8799-834D-A2E0-4849620D8C72}" dt="2022-10-06T16:22:45.022" v="7"/>
        <pc:sldMkLst>
          <pc:docMk/>
          <pc:sldMk cId="1589236786" sldId="308"/>
        </pc:sldMkLst>
      </pc:sldChg>
      <pc:sldChg chg="add">
        <pc:chgData name="Chi Kit Ken FONG" userId="233f042c-09e9-4a0c-9043-d675a582571a" providerId="ADAL" clId="{51D568CD-8799-834D-A2E0-4849620D8C72}" dt="2022-10-06T16:22:45.022" v="7"/>
        <pc:sldMkLst>
          <pc:docMk/>
          <pc:sldMk cId="3028957134" sldId="309"/>
        </pc:sldMkLst>
      </pc:sldChg>
      <pc:sldChg chg="add">
        <pc:chgData name="Chi Kit Ken FONG" userId="233f042c-09e9-4a0c-9043-d675a582571a" providerId="ADAL" clId="{51D568CD-8799-834D-A2E0-4849620D8C72}" dt="2022-10-06T16:22:45.022" v="7"/>
        <pc:sldMkLst>
          <pc:docMk/>
          <pc:sldMk cId="2882263654" sldId="310"/>
        </pc:sldMkLst>
      </pc:sldChg>
      <pc:sldChg chg="add">
        <pc:chgData name="Chi Kit Ken FONG" userId="233f042c-09e9-4a0c-9043-d675a582571a" providerId="ADAL" clId="{51D568CD-8799-834D-A2E0-4849620D8C72}" dt="2022-10-06T16:22:45.022" v="7"/>
        <pc:sldMkLst>
          <pc:docMk/>
          <pc:sldMk cId="3491250179" sldId="311"/>
        </pc:sldMkLst>
      </pc:sldChg>
      <pc:sldChg chg="add">
        <pc:chgData name="Chi Kit Ken FONG" userId="233f042c-09e9-4a0c-9043-d675a582571a" providerId="ADAL" clId="{51D568CD-8799-834D-A2E0-4849620D8C72}" dt="2022-10-06T16:22:45.022" v="7"/>
        <pc:sldMkLst>
          <pc:docMk/>
          <pc:sldMk cId="3952983636" sldId="312"/>
        </pc:sldMkLst>
      </pc:sldChg>
      <pc:sldChg chg="add">
        <pc:chgData name="Chi Kit Ken FONG" userId="233f042c-09e9-4a0c-9043-d675a582571a" providerId="ADAL" clId="{51D568CD-8799-834D-A2E0-4849620D8C72}" dt="2022-10-06T16:22:45.022" v="7"/>
        <pc:sldMkLst>
          <pc:docMk/>
          <pc:sldMk cId="1024989637" sldId="313"/>
        </pc:sldMkLst>
      </pc:sldChg>
      <pc:sldChg chg="add">
        <pc:chgData name="Chi Kit Ken FONG" userId="233f042c-09e9-4a0c-9043-d675a582571a" providerId="ADAL" clId="{51D568CD-8799-834D-A2E0-4849620D8C72}" dt="2022-10-06T16:22:45.022" v="7"/>
        <pc:sldMkLst>
          <pc:docMk/>
          <pc:sldMk cId="717812659" sldId="314"/>
        </pc:sldMkLst>
      </pc:sldChg>
      <pc:sldChg chg="add">
        <pc:chgData name="Chi Kit Ken FONG" userId="233f042c-09e9-4a0c-9043-d675a582571a" providerId="ADAL" clId="{51D568CD-8799-834D-A2E0-4849620D8C72}" dt="2022-10-06T16:22:45.022" v="7"/>
        <pc:sldMkLst>
          <pc:docMk/>
          <pc:sldMk cId="3335049182" sldId="315"/>
        </pc:sldMkLst>
      </pc:sldChg>
      <pc:sldChg chg="add">
        <pc:chgData name="Chi Kit Ken FONG" userId="233f042c-09e9-4a0c-9043-d675a582571a" providerId="ADAL" clId="{51D568CD-8799-834D-A2E0-4849620D8C72}" dt="2022-10-06T16:22:45.022" v="7"/>
        <pc:sldMkLst>
          <pc:docMk/>
          <pc:sldMk cId="3772033601" sldId="316"/>
        </pc:sldMkLst>
      </pc:sldChg>
      <pc:sldChg chg="add">
        <pc:chgData name="Chi Kit Ken FONG" userId="233f042c-09e9-4a0c-9043-d675a582571a" providerId="ADAL" clId="{51D568CD-8799-834D-A2E0-4849620D8C72}" dt="2022-10-06T16:22:45.022" v="7"/>
        <pc:sldMkLst>
          <pc:docMk/>
          <pc:sldMk cId="840993053" sldId="702"/>
        </pc:sldMkLst>
      </pc:sldChg>
      <pc:sldChg chg="modSp add mod modClrScheme chgLayout">
        <pc:chgData name="Chi Kit Ken FONG" userId="233f042c-09e9-4a0c-9043-d675a582571a" providerId="ADAL" clId="{51D568CD-8799-834D-A2E0-4849620D8C72}" dt="2022-10-06T16:28:14.793" v="55" actId="700"/>
        <pc:sldMkLst>
          <pc:docMk/>
          <pc:sldMk cId="3374740093" sldId="743"/>
        </pc:sldMkLst>
        <pc:spChg chg="mod ord">
          <ac:chgData name="Chi Kit Ken FONG" userId="233f042c-09e9-4a0c-9043-d675a582571a" providerId="ADAL" clId="{51D568CD-8799-834D-A2E0-4849620D8C72}" dt="2022-10-06T16:28:14.793" v="55" actId="700"/>
          <ac:spMkLst>
            <pc:docMk/>
            <pc:sldMk cId="3374740093" sldId="743"/>
            <ac:spMk id="2" creationId="{EB484F99-EFA9-4095-8AAD-D1A0FF3D6404}"/>
          </ac:spMkLst>
        </pc:spChg>
        <pc:spChg chg="mod ord">
          <ac:chgData name="Chi Kit Ken FONG" userId="233f042c-09e9-4a0c-9043-d675a582571a" providerId="ADAL" clId="{51D568CD-8799-834D-A2E0-4849620D8C72}" dt="2022-10-06T16:28:14.793" v="55" actId="700"/>
          <ac:spMkLst>
            <pc:docMk/>
            <pc:sldMk cId="3374740093" sldId="743"/>
            <ac:spMk id="3" creationId="{2021E4EC-9AFC-4541-85F3-3FDE9200B19F}"/>
          </ac:spMkLst>
        </pc:spChg>
        <pc:spChg chg="mod ord">
          <ac:chgData name="Chi Kit Ken FONG" userId="233f042c-09e9-4a0c-9043-d675a582571a" providerId="ADAL" clId="{51D568CD-8799-834D-A2E0-4849620D8C72}" dt="2022-10-06T16:28:14.793" v="55" actId="700"/>
          <ac:spMkLst>
            <pc:docMk/>
            <pc:sldMk cId="3374740093" sldId="743"/>
            <ac:spMk id="4" creationId="{E83A35B8-D8B8-485B-B3CD-4E292FA0CDCC}"/>
          </ac:spMkLst>
        </pc:spChg>
      </pc:sldChg>
      <pc:sldChg chg="add del">
        <pc:chgData name="Chi Kit Ken FONG" userId="233f042c-09e9-4a0c-9043-d675a582571a" providerId="ADAL" clId="{51D568CD-8799-834D-A2E0-4849620D8C72}" dt="2022-10-06T16:24:10.913" v="40" actId="2696"/>
        <pc:sldMkLst>
          <pc:docMk/>
          <pc:sldMk cId="0" sldId="752"/>
        </pc:sldMkLst>
      </pc:sldChg>
      <pc:sldChg chg="modSp add mod modClrScheme chgLayout">
        <pc:chgData name="Chi Kit Ken FONG" userId="233f042c-09e9-4a0c-9043-d675a582571a" providerId="ADAL" clId="{51D568CD-8799-834D-A2E0-4849620D8C72}" dt="2022-10-06T16:26:40.331" v="52" actId="1076"/>
        <pc:sldMkLst>
          <pc:docMk/>
          <pc:sldMk cId="358997894" sldId="786"/>
        </pc:sldMkLst>
        <pc:spChg chg="mod ord">
          <ac:chgData name="Chi Kit Ken FONG" userId="233f042c-09e9-4a0c-9043-d675a582571a" providerId="ADAL" clId="{51D568CD-8799-834D-A2E0-4849620D8C72}" dt="2022-10-06T16:26:35.370" v="50" actId="700"/>
          <ac:spMkLst>
            <pc:docMk/>
            <pc:sldMk cId="358997894" sldId="786"/>
            <ac:spMk id="2" creationId="{078542F0-096B-49A7-AA75-914AC9748878}"/>
          </ac:spMkLst>
        </pc:spChg>
        <pc:spChg chg="mod ord">
          <ac:chgData name="Chi Kit Ken FONG" userId="233f042c-09e9-4a0c-9043-d675a582571a" providerId="ADAL" clId="{51D568CD-8799-834D-A2E0-4849620D8C72}" dt="2022-10-06T16:26:35.370" v="50" actId="700"/>
          <ac:spMkLst>
            <pc:docMk/>
            <pc:sldMk cId="358997894" sldId="786"/>
            <ac:spMk id="3" creationId="{0C099D96-5ADA-42C4-B8DE-21BFD76DB5CF}"/>
          </ac:spMkLst>
        </pc:spChg>
        <pc:spChg chg="mod ord">
          <ac:chgData name="Chi Kit Ken FONG" userId="233f042c-09e9-4a0c-9043-d675a582571a" providerId="ADAL" clId="{51D568CD-8799-834D-A2E0-4849620D8C72}" dt="2022-10-06T16:26:35.370" v="50" actId="700"/>
          <ac:spMkLst>
            <pc:docMk/>
            <pc:sldMk cId="358997894" sldId="786"/>
            <ac:spMk id="4" creationId="{DC30CF5A-A87F-49CE-A6E4-43F6C9A031F9}"/>
          </ac:spMkLst>
        </pc:spChg>
        <pc:picChg chg="mod">
          <ac:chgData name="Chi Kit Ken FONG" userId="233f042c-09e9-4a0c-9043-d675a582571a" providerId="ADAL" clId="{51D568CD-8799-834D-A2E0-4849620D8C72}" dt="2022-10-06T16:26:40.331" v="52" actId="1076"/>
          <ac:picMkLst>
            <pc:docMk/>
            <pc:sldMk cId="358997894" sldId="786"/>
            <ac:picMk id="6" creationId="{D9828661-64BA-F940-9FFE-E0EC2B69709E}"/>
          </ac:picMkLst>
        </pc:picChg>
      </pc:sldChg>
      <pc:sldChg chg="modSp mod">
        <pc:chgData name="Chi Kit Ken FONG" userId="233f042c-09e9-4a0c-9043-d675a582571a" providerId="ADAL" clId="{51D568CD-8799-834D-A2E0-4849620D8C72}" dt="2022-10-06T16:22:45.332" v="10" actId="27636"/>
        <pc:sldMkLst>
          <pc:docMk/>
          <pc:sldMk cId="2982679186" sldId="808"/>
        </pc:sldMkLst>
        <pc:spChg chg="mod">
          <ac:chgData name="Chi Kit Ken FONG" userId="233f042c-09e9-4a0c-9043-d675a582571a" providerId="ADAL" clId="{51D568CD-8799-834D-A2E0-4849620D8C72}" dt="2022-10-06T16:22:45.332" v="10" actId="27636"/>
          <ac:spMkLst>
            <pc:docMk/>
            <pc:sldMk cId="2982679186" sldId="808"/>
            <ac:spMk id="3" creationId="{CA93A3C5-1636-0642-8890-73737210F13A}"/>
          </ac:spMkLst>
        </pc:spChg>
      </pc:sldChg>
      <pc:sldChg chg="delSp modSp add mod setBg delDesignElem chgLayout">
        <pc:chgData name="Chi Kit Ken FONG" userId="233f042c-09e9-4a0c-9043-d675a582571a" providerId="ADAL" clId="{51D568CD-8799-834D-A2E0-4849620D8C72}" dt="2022-10-06T16:23:41.131" v="36" actId="1076"/>
        <pc:sldMkLst>
          <pc:docMk/>
          <pc:sldMk cId="1690743792" sldId="810"/>
        </pc:sldMkLst>
        <pc:spChg chg="mod ord">
          <ac:chgData name="Chi Kit Ken FONG" userId="233f042c-09e9-4a0c-9043-d675a582571a" providerId="ADAL" clId="{51D568CD-8799-834D-A2E0-4849620D8C72}" dt="2022-10-06T16:23:35.637" v="34" actId="700"/>
          <ac:spMkLst>
            <pc:docMk/>
            <pc:sldMk cId="1690743792" sldId="810"/>
            <ac:spMk id="2" creationId="{3F07F11A-0876-9340-AC7E-AED1DBCD8B2D}"/>
          </ac:spMkLst>
        </pc:spChg>
        <pc:spChg chg="mod ord">
          <ac:chgData name="Chi Kit Ken FONG" userId="233f042c-09e9-4a0c-9043-d675a582571a" providerId="ADAL" clId="{51D568CD-8799-834D-A2E0-4849620D8C72}" dt="2022-10-06T16:23:41.131" v="36" actId="1076"/>
          <ac:spMkLst>
            <pc:docMk/>
            <pc:sldMk cId="1690743792" sldId="810"/>
            <ac:spMk id="3" creationId="{B49C6622-0716-E44A-AF74-01584272C4DA}"/>
          </ac:spMkLst>
        </pc:spChg>
        <pc:spChg chg="del">
          <ac:chgData name="Chi Kit Ken FONG" userId="233f042c-09e9-4a0c-9043-d675a582571a" providerId="ADAL" clId="{51D568CD-8799-834D-A2E0-4849620D8C72}" dt="2022-10-06T16:22:45.022" v="7"/>
          <ac:spMkLst>
            <pc:docMk/>
            <pc:sldMk cId="1690743792" sldId="810"/>
            <ac:spMk id="13" creationId="{F6B7BFBD-C488-4B5B-ABE5-8256F3FFB048}"/>
          </ac:spMkLst>
        </pc:spChg>
        <pc:spChg chg="del">
          <ac:chgData name="Chi Kit Ken FONG" userId="233f042c-09e9-4a0c-9043-d675a582571a" providerId="ADAL" clId="{51D568CD-8799-834D-A2E0-4849620D8C72}" dt="2022-10-06T16:22:45.022" v="7"/>
          <ac:spMkLst>
            <pc:docMk/>
            <pc:sldMk cId="1690743792" sldId="810"/>
            <ac:spMk id="15" creationId="{2BA7674F-A261-445A-AE3A-A0AA30620EC8}"/>
          </ac:spMkLst>
        </pc:spChg>
        <pc:spChg chg="del">
          <ac:chgData name="Chi Kit Ken FONG" userId="233f042c-09e9-4a0c-9043-d675a582571a" providerId="ADAL" clId="{51D568CD-8799-834D-A2E0-4849620D8C72}" dt="2022-10-06T16:22:45.022" v="7"/>
          <ac:spMkLst>
            <pc:docMk/>
            <pc:sldMk cId="1690743792" sldId="810"/>
            <ac:spMk id="17" creationId="{BA53A58C-A067-4B87-B48C-CB90C1FA0FEE}"/>
          </ac:spMkLst>
        </pc:spChg>
        <pc:grpChg chg="del">
          <ac:chgData name="Chi Kit Ken FONG" userId="233f042c-09e9-4a0c-9043-d675a582571a" providerId="ADAL" clId="{51D568CD-8799-834D-A2E0-4849620D8C72}" dt="2022-10-06T16:22:45.022" v="7"/>
          <ac:grpSpMkLst>
            <pc:docMk/>
            <pc:sldMk cId="1690743792" sldId="810"/>
            <ac:grpSpMk id="9" creationId="{8C89EA62-F38E-4285-A105-C5E1BD360093}"/>
          </ac:grpSpMkLst>
        </pc:grpChg>
      </pc:sldChg>
      <pc:sldChg chg="delSp modSp add mod setBg delDesignElem chgLayout">
        <pc:chgData name="Chi Kit Ken FONG" userId="233f042c-09e9-4a0c-9043-d675a582571a" providerId="ADAL" clId="{51D568CD-8799-834D-A2E0-4849620D8C72}" dt="2022-10-06T16:23:59.527" v="39" actId="1076"/>
        <pc:sldMkLst>
          <pc:docMk/>
          <pc:sldMk cId="1720112691" sldId="811"/>
        </pc:sldMkLst>
        <pc:spChg chg="mod ord">
          <ac:chgData name="Chi Kit Ken FONG" userId="233f042c-09e9-4a0c-9043-d675a582571a" providerId="ADAL" clId="{51D568CD-8799-834D-A2E0-4849620D8C72}" dt="2022-10-06T16:23:59.527" v="39" actId="1076"/>
          <ac:spMkLst>
            <pc:docMk/>
            <pc:sldMk cId="1720112691" sldId="811"/>
            <ac:spMk id="2" creationId="{3F07F11A-0876-9340-AC7E-AED1DBCD8B2D}"/>
          </ac:spMkLst>
        </pc:spChg>
        <pc:spChg chg="mod ord">
          <ac:chgData name="Chi Kit Ken FONG" userId="233f042c-09e9-4a0c-9043-d675a582571a" providerId="ADAL" clId="{51D568CD-8799-834D-A2E0-4849620D8C72}" dt="2022-10-06T16:23:49.985" v="37" actId="700"/>
          <ac:spMkLst>
            <pc:docMk/>
            <pc:sldMk cId="1720112691" sldId="811"/>
            <ac:spMk id="4" creationId="{8077A572-B75E-DE4A-91F5-DF2A40FFAD51}"/>
          </ac:spMkLst>
        </pc:spChg>
        <pc:spChg chg="del">
          <ac:chgData name="Chi Kit Ken FONG" userId="233f042c-09e9-4a0c-9043-d675a582571a" providerId="ADAL" clId="{51D568CD-8799-834D-A2E0-4849620D8C72}" dt="2022-10-06T16:22:45.022" v="7"/>
          <ac:spMkLst>
            <pc:docMk/>
            <pc:sldMk cId="1720112691" sldId="811"/>
            <ac:spMk id="16" creationId="{F6B7BFBD-C488-4B5B-ABE5-8256F3FFB048}"/>
          </ac:spMkLst>
        </pc:spChg>
        <pc:spChg chg="del">
          <ac:chgData name="Chi Kit Ken FONG" userId="233f042c-09e9-4a0c-9043-d675a582571a" providerId="ADAL" clId="{51D568CD-8799-834D-A2E0-4849620D8C72}" dt="2022-10-06T16:22:45.022" v="7"/>
          <ac:spMkLst>
            <pc:docMk/>
            <pc:sldMk cId="1720112691" sldId="811"/>
            <ac:spMk id="18" creationId="{2BA7674F-A261-445A-AE3A-A0AA30620EC8}"/>
          </ac:spMkLst>
        </pc:spChg>
        <pc:spChg chg="del">
          <ac:chgData name="Chi Kit Ken FONG" userId="233f042c-09e9-4a0c-9043-d675a582571a" providerId="ADAL" clId="{51D568CD-8799-834D-A2E0-4849620D8C72}" dt="2022-10-06T16:22:45.022" v="7"/>
          <ac:spMkLst>
            <pc:docMk/>
            <pc:sldMk cId="1720112691" sldId="811"/>
            <ac:spMk id="20" creationId="{BA53A58C-A067-4B87-B48C-CB90C1FA0FEE}"/>
          </ac:spMkLst>
        </pc:spChg>
        <pc:grpChg chg="del">
          <ac:chgData name="Chi Kit Ken FONG" userId="233f042c-09e9-4a0c-9043-d675a582571a" providerId="ADAL" clId="{51D568CD-8799-834D-A2E0-4849620D8C72}" dt="2022-10-06T16:22:45.022" v="7"/>
          <ac:grpSpMkLst>
            <pc:docMk/>
            <pc:sldMk cId="1720112691" sldId="811"/>
            <ac:grpSpMk id="12" creationId="{8C89EA62-F38E-4285-A105-C5E1BD360093}"/>
          </ac:grpSpMkLst>
        </pc:grpChg>
      </pc:sldChg>
      <pc:sldChg chg="add">
        <pc:chgData name="Chi Kit Ken FONG" userId="233f042c-09e9-4a0c-9043-d675a582571a" providerId="ADAL" clId="{51D568CD-8799-834D-A2E0-4849620D8C72}" dt="2022-10-06T16:22:45.022" v="7"/>
        <pc:sldMkLst>
          <pc:docMk/>
          <pc:sldMk cId="2711487986" sldId="813"/>
        </pc:sldMkLst>
      </pc:sldChg>
      <pc:sldChg chg="modSp add mod modClrScheme chgLayout">
        <pc:chgData name="Chi Kit Ken FONG" userId="233f042c-09e9-4a0c-9043-d675a582571a" providerId="ADAL" clId="{51D568CD-8799-834D-A2E0-4849620D8C72}" dt="2022-10-06T16:26:35.474" v="51" actId="27636"/>
        <pc:sldMkLst>
          <pc:docMk/>
          <pc:sldMk cId="1137283838" sldId="818"/>
        </pc:sldMkLst>
        <pc:spChg chg="mod ord">
          <ac:chgData name="Chi Kit Ken FONG" userId="233f042c-09e9-4a0c-9043-d675a582571a" providerId="ADAL" clId="{51D568CD-8799-834D-A2E0-4849620D8C72}" dt="2022-10-06T16:26:35.370" v="50" actId="700"/>
          <ac:spMkLst>
            <pc:docMk/>
            <pc:sldMk cId="1137283838" sldId="818"/>
            <ac:spMk id="2" creationId="{8018AC5D-64FE-DD4A-81F3-FF547551987B}"/>
          </ac:spMkLst>
        </pc:spChg>
        <pc:spChg chg="mod ord">
          <ac:chgData name="Chi Kit Ken FONG" userId="233f042c-09e9-4a0c-9043-d675a582571a" providerId="ADAL" clId="{51D568CD-8799-834D-A2E0-4849620D8C72}" dt="2022-10-06T16:26:35.474" v="51" actId="27636"/>
          <ac:spMkLst>
            <pc:docMk/>
            <pc:sldMk cId="1137283838" sldId="818"/>
            <ac:spMk id="4" creationId="{C3F0C8ED-CF94-664B-8527-DF602ADDBEA4}"/>
          </ac:spMkLst>
        </pc:spChg>
        <pc:spChg chg="mod ord">
          <ac:chgData name="Chi Kit Ken FONG" userId="233f042c-09e9-4a0c-9043-d675a582571a" providerId="ADAL" clId="{51D568CD-8799-834D-A2E0-4849620D8C72}" dt="2022-10-06T16:26:35.370" v="50" actId="700"/>
          <ac:spMkLst>
            <pc:docMk/>
            <pc:sldMk cId="1137283838" sldId="818"/>
            <ac:spMk id="5" creationId="{AA808253-2EE3-DF40-8899-F7072FDEF8C0}"/>
          </ac:spMkLst>
        </pc:spChg>
      </pc:sldChg>
      <pc:sldChg chg="modSp mod">
        <pc:chgData name="Chi Kit Ken FONG" userId="233f042c-09e9-4a0c-9043-d675a582571a" providerId="ADAL" clId="{51D568CD-8799-834D-A2E0-4849620D8C72}" dt="2022-10-06T16:22:45.352" v="11" actId="27636"/>
        <pc:sldMkLst>
          <pc:docMk/>
          <pc:sldMk cId="950286422" sldId="850"/>
        </pc:sldMkLst>
        <pc:spChg chg="mod">
          <ac:chgData name="Chi Kit Ken FONG" userId="233f042c-09e9-4a0c-9043-d675a582571a" providerId="ADAL" clId="{51D568CD-8799-834D-A2E0-4849620D8C72}" dt="2022-10-06T16:22:45.352" v="11" actId="27636"/>
          <ac:spMkLst>
            <pc:docMk/>
            <pc:sldMk cId="950286422" sldId="850"/>
            <ac:spMk id="4" creationId="{C3F0C8ED-CF94-664B-8527-DF602ADDBEA4}"/>
          </ac:spMkLst>
        </pc:spChg>
      </pc:sldChg>
      <pc:sldChg chg="modSp add mod modClrScheme chgLayout">
        <pc:chgData name="Chi Kit Ken FONG" userId="233f042c-09e9-4a0c-9043-d675a582571a" providerId="ADAL" clId="{51D568CD-8799-834D-A2E0-4849620D8C72}" dt="2022-10-06T16:23:00.482" v="29" actId="700"/>
        <pc:sldMkLst>
          <pc:docMk/>
          <pc:sldMk cId="1674354054" sldId="855"/>
        </pc:sldMkLst>
        <pc:spChg chg="mod ord">
          <ac:chgData name="Chi Kit Ken FONG" userId="233f042c-09e9-4a0c-9043-d675a582571a" providerId="ADAL" clId="{51D568CD-8799-834D-A2E0-4849620D8C72}" dt="2022-10-06T16:23:00.482" v="29" actId="700"/>
          <ac:spMkLst>
            <pc:docMk/>
            <pc:sldMk cId="1674354054" sldId="855"/>
            <ac:spMk id="10" creationId="{E2C66338-D2AB-D248-A7F8-B8A2E3C760B6}"/>
          </ac:spMkLst>
        </pc:spChg>
      </pc:sldChg>
      <pc:sldChg chg="delSp modSp add mod setBg delDesignElem chgLayout">
        <pc:chgData name="Chi Kit Ken FONG" userId="233f042c-09e9-4a0c-9043-d675a582571a" providerId="ADAL" clId="{51D568CD-8799-834D-A2E0-4849620D8C72}" dt="2022-10-06T16:23:07.199" v="30" actId="700"/>
        <pc:sldMkLst>
          <pc:docMk/>
          <pc:sldMk cId="4241653980" sldId="856"/>
        </pc:sldMkLst>
        <pc:spChg chg="mod ord">
          <ac:chgData name="Chi Kit Ken FONG" userId="233f042c-09e9-4a0c-9043-d675a582571a" providerId="ADAL" clId="{51D568CD-8799-834D-A2E0-4849620D8C72}" dt="2022-10-06T16:23:07.199" v="30" actId="700"/>
          <ac:spMkLst>
            <pc:docMk/>
            <pc:sldMk cId="4241653980" sldId="856"/>
            <ac:spMk id="5" creationId="{256339E6-8439-436C-B067-8FAD9C06C5BA}"/>
          </ac:spMkLst>
        </pc:spChg>
        <pc:spChg chg="mod ord">
          <ac:chgData name="Chi Kit Ken FONG" userId="233f042c-09e9-4a0c-9043-d675a582571a" providerId="ADAL" clId="{51D568CD-8799-834D-A2E0-4849620D8C72}" dt="2022-10-06T16:23:07.199" v="30" actId="700"/>
          <ac:spMkLst>
            <pc:docMk/>
            <pc:sldMk cId="4241653980" sldId="856"/>
            <ac:spMk id="6" creationId="{C2882155-6FD9-4868-BCA5-02C8C26E1C36}"/>
          </ac:spMkLst>
        </pc:spChg>
        <pc:spChg chg="del">
          <ac:chgData name="Chi Kit Ken FONG" userId="233f042c-09e9-4a0c-9043-d675a582571a" providerId="ADAL" clId="{51D568CD-8799-834D-A2E0-4849620D8C72}" dt="2022-10-06T16:22:45.022" v="7"/>
          <ac:spMkLst>
            <pc:docMk/>
            <pc:sldMk cId="4241653980" sldId="856"/>
            <ac:spMk id="24" creationId="{F6B7BFBD-C488-4B5B-ABE5-8256F3FFB048}"/>
          </ac:spMkLst>
        </pc:spChg>
        <pc:spChg chg="del">
          <ac:chgData name="Chi Kit Ken FONG" userId="233f042c-09e9-4a0c-9043-d675a582571a" providerId="ADAL" clId="{51D568CD-8799-834D-A2E0-4849620D8C72}" dt="2022-10-06T16:22:45.022" v="7"/>
          <ac:spMkLst>
            <pc:docMk/>
            <pc:sldMk cId="4241653980" sldId="856"/>
            <ac:spMk id="25" creationId="{2BA7674F-A261-445A-AE3A-A0AA30620EC8}"/>
          </ac:spMkLst>
        </pc:spChg>
        <pc:spChg chg="del">
          <ac:chgData name="Chi Kit Ken FONG" userId="233f042c-09e9-4a0c-9043-d675a582571a" providerId="ADAL" clId="{51D568CD-8799-834D-A2E0-4849620D8C72}" dt="2022-10-06T16:22:45.022" v="7"/>
          <ac:spMkLst>
            <pc:docMk/>
            <pc:sldMk cId="4241653980" sldId="856"/>
            <ac:spMk id="26" creationId="{BA53A58C-A067-4B87-B48C-CB90C1FA0FEE}"/>
          </ac:spMkLst>
        </pc:spChg>
        <pc:grpChg chg="del">
          <ac:chgData name="Chi Kit Ken FONG" userId="233f042c-09e9-4a0c-9043-d675a582571a" providerId="ADAL" clId="{51D568CD-8799-834D-A2E0-4849620D8C72}" dt="2022-10-06T16:22:45.022" v="7"/>
          <ac:grpSpMkLst>
            <pc:docMk/>
            <pc:sldMk cId="4241653980" sldId="856"/>
            <ac:grpSpMk id="23" creationId="{8C89EA62-F38E-4285-A105-C5E1BD360093}"/>
          </ac:grpSpMkLst>
        </pc:grpChg>
      </pc:sldChg>
      <pc:sldChg chg="add">
        <pc:chgData name="Chi Kit Ken FONG" userId="233f042c-09e9-4a0c-9043-d675a582571a" providerId="ADAL" clId="{51D568CD-8799-834D-A2E0-4849620D8C72}" dt="2022-10-06T16:22:45.022" v="7"/>
        <pc:sldMkLst>
          <pc:docMk/>
          <pc:sldMk cId="4253647708" sldId="857"/>
        </pc:sldMkLst>
      </pc:sldChg>
      <pc:sldChg chg="modSp add mod modClrScheme chgLayout">
        <pc:chgData name="Chi Kit Ken FONG" userId="233f042c-09e9-4a0c-9043-d675a582571a" providerId="ADAL" clId="{51D568CD-8799-834D-A2E0-4849620D8C72}" dt="2022-10-06T16:27:59.928" v="54" actId="700"/>
        <pc:sldMkLst>
          <pc:docMk/>
          <pc:sldMk cId="3845777430" sldId="858"/>
        </pc:sldMkLst>
        <pc:spChg chg="mod ord">
          <ac:chgData name="Chi Kit Ken FONG" userId="233f042c-09e9-4a0c-9043-d675a582571a" providerId="ADAL" clId="{51D568CD-8799-834D-A2E0-4849620D8C72}" dt="2022-10-06T16:27:59.928" v="54" actId="700"/>
          <ac:spMkLst>
            <pc:docMk/>
            <pc:sldMk cId="3845777430" sldId="858"/>
            <ac:spMk id="4" creationId="{8B595C05-3E86-40F2-99F5-31DA039F3543}"/>
          </ac:spMkLst>
        </pc:spChg>
        <pc:spChg chg="mod ord">
          <ac:chgData name="Chi Kit Ken FONG" userId="233f042c-09e9-4a0c-9043-d675a582571a" providerId="ADAL" clId="{51D568CD-8799-834D-A2E0-4849620D8C72}" dt="2022-10-06T16:27:59.928" v="54" actId="700"/>
          <ac:spMkLst>
            <pc:docMk/>
            <pc:sldMk cId="3845777430" sldId="858"/>
            <ac:spMk id="5" creationId="{FDBD0B14-8020-4BD8-944C-376F45E6B4B9}"/>
          </ac:spMkLst>
        </pc:spChg>
        <pc:spChg chg="mod ord">
          <ac:chgData name="Chi Kit Ken FONG" userId="233f042c-09e9-4a0c-9043-d675a582571a" providerId="ADAL" clId="{51D568CD-8799-834D-A2E0-4849620D8C72}" dt="2022-10-06T16:27:59.928" v="54" actId="700"/>
          <ac:spMkLst>
            <pc:docMk/>
            <pc:sldMk cId="3845777430" sldId="858"/>
            <ac:spMk id="6" creationId="{4F55A4A5-EC60-4DA3-86CE-818ECDB2E207}"/>
          </ac:spMkLst>
        </pc:spChg>
      </pc:sldChg>
      <pc:sldChg chg="delSp modSp add mod setBg delDesignElem chgLayout">
        <pc:chgData name="Chi Kit Ken FONG" userId="233f042c-09e9-4a0c-9043-d675a582571a" providerId="ADAL" clId="{51D568CD-8799-834D-A2E0-4849620D8C72}" dt="2022-10-06T16:23:16.959" v="32" actId="1076"/>
        <pc:sldMkLst>
          <pc:docMk/>
          <pc:sldMk cId="4285245291" sldId="859"/>
        </pc:sldMkLst>
        <pc:spChg chg="mod ord">
          <ac:chgData name="Chi Kit Ken FONG" userId="233f042c-09e9-4a0c-9043-d675a582571a" providerId="ADAL" clId="{51D568CD-8799-834D-A2E0-4849620D8C72}" dt="2022-10-06T16:23:16.959" v="32" actId="1076"/>
          <ac:spMkLst>
            <pc:docMk/>
            <pc:sldMk cId="4285245291" sldId="859"/>
            <ac:spMk id="2" creationId="{3F07F11A-0876-9340-AC7E-AED1DBCD8B2D}"/>
          </ac:spMkLst>
        </pc:spChg>
        <pc:spChg chg="mod ord">
          <ac:chgData name="Chi Kit Ken FONG" userId="233f042c-09e9-4a0c-9043-d675a582571a" providerId="ADAL" clId="{51D568CD-8799-834D-A2E0-4849620D8C72}" dt="2022-10-06T16:23:12.523" v="31" actId="700"/>
          <ac:spMkLst>
            <pc:docMk/>
            <pc:sldMk cId="4285245291" sldId="859"/>
            <ac:spMk id="4" creationId="{8077A572-B75E-DE4A-91F5-DF2A40FFAD51}"/>
          </ac:spMkLst>
        </pc:spChg>
        <pc:spChg chg="del">
          <ac:chgData name="Chi Kit Ken FONG" userId="233f042c-09e9-4a0c-9043-d675a582571a" providerId="ADAL" clId="{51D568CD-8799-834D-A2E0-4849620D8C72}" dt="2022-10-06T16:22:45.022" v="7"/>
          <ac:spMkLst>
            <pc:docMk/>
            <pc:sldMk cId="4285245291" sldId="859"/>
            <ac:spMk id="16" creationId="{F6B7BFBD-C488-4B5B-ABE5-8256F3FFB048}"/>
          </ac:spMkLst>
        </pc:spChg>
        <pc:spChg chg="del">
          <ac:chgData name="Chi Kit Ken FONG" userId="233f042c-09e9-4a0c-9043-d675a582571a" providerId="ADAL" clId="{51D568CD-8799-834D-A2E0-4849620D8C72}" dt="2022-10-06T16:22:45.022" v="7"/>
          <ac:spMkLst>
            <pc:docMk/>
            <pc:sldMk cId="4285245291" sldId="859"/>
            <ac:spMk id="18" creationId="{2BA7674F-A261-445A-AE3A-A0AA30620EC8}"/>
          </ac:spMkLst>
        </pc:spChg>
        <pc:spChg chg="del">
          <ac:chgData name="Chi Kit Ken FONG" userId="233f042c-09e9-4a0c-9043-d675a582571a" providerId="ADAL" clId="{51D568CD-8799-834D-A2E0-4849620D8C72}" dt="2022-10-06T16:22:45.022" v="7"/>
          <ac:spMkLst>
            <pc:docMk/>
            <pc:sldMk cId="4285245291" sldId="859"/>
            <ac:spMk id="20" creationId="{BA53A58C-A067-4B87-B48C-CB90C1FA0FEE}"/>
          </ac:spMkLst>
        </pc:spChg>
        <pc:grpChg chg="del">
          <ac:chgData name="Chi Kit Ken FONG" userId="233f042c-09e9-4a0c-9043-d675a582571a" providerId="ADAL" clId="{51D568CD-8799-834D-A2E0-4849620D8C72}" dt="2022-10-06T16:22:45.022" v="7"/>
          <ac:grpSpMkLst>
            <pc:docMk/>
            <pc:sldMk cId="4285245291" sldId="859"/>
            <ac:grpSpMk id="12" creationId="{8C89EA62-F38E-4285-A105-C5E1BD360093}"/>
          </ac:grpSpMkLst>
        </pc:grpChg>
      </pc:sldChg>
      <pc:sldChg chg="add">
        <pc:chgData name="Chi Kit Ken FONG" userId="233f042c-09e9-4a0c-9043-d675a582571a" providerId="ADAL" clId="{51D568CD-8799-834D-A2E0-4849620D8C72}" dt="2022-10-06T16:22:45.022" v="7"/>
        <pc:sldMkLst>
          <pc:docMk/>
          <pc:sldMk cId="3373962191" sldId="860"/>
        </pc:sldMkLst>
      </pc:sldChg>
      <pc:sldChg chg="add">
        <pc:chgData name="Chi Kit Ken FONG" userId="233f042c-09e9-4a0c-9043-d675a582571a" providerId="ADAL" clId="{51D568CD-8799-834D-A2E0-4849620D8C72}" dt="2022-10-06T16:22:45.022" v="7"/>
        <pc:sldMkLst>
          <pc:docMk/>
          <pc:sldMk cId="2928210225" sldId="861"/>
        </pc:sldMkLst>
      </pc:sldChg>
      <pc:sldChg chg="modSp add mod">
        <pc:chgData name="Chi Kit Ken FONG" userId="233f042c-09e9-4a0c-9043-d675a582571a" providerId="ADAL" clId="{51D568CD-8799-834D-A2E0-4849620D8C72}" dt="2022-10-06T16:22:45.435" v="16" actId="27636"/>
        <pc:sldMkLst>
          <pc:docMk/>
          <pc:sldMk cId="2075248602" sldId="862"/>
        </pc:sldMkLst>
        <pc:spChg chg="mod">
          <ac:chgData name="Chi Kit Ken FONG" userId="233f042c-09e9-4a0c-9043-d675a582571a" providerId="ADAL" clId="{51D568CD-8799-834D-A2E0-4849620D8C72}" dt="2022-10-06T16:22:45.435" v="16" actId="27636"/>
          <ac:spMkLst>
            <pc:docMk/>
            <pc:sldMk cId="2075248602" sldId="862"/>
            <ac:spMk id="3" creationId="{A6E810B3-35A6-4370-83B8-CFFD422BCAF7}"/>
          </ac:spMkLst>
        </pc:spChg>
      </pc:sldChg>
      <pc:sldChg chg="add">
        <pc:chgData name="Chi Kit Ken FONG" userId="233f042c-09e9-4a0c-9043-d675a582571a" providerId="ADAL" clId="{51D568CD-8799-834D-A2E0-4849620D8C72}" dt="2022-10-06T16:22:45.022" v="7"/>
        <pc:sldMkLst>
          <pc:docMk/>
          <pc:sldMk cId="678225913" sldId="863"/>
        </pc:sldMkLst>
      </pc:sldChg>
      <pc:sldChg chg="modSp add mod">
        <pc:chgData name="Chi Kit Ken FONG" userId="233f042c-09e9-4a0c-9043-d675a582571a" providerId="ADAL" clId="{51D568CD-8799-834D-A2E0-4849620D8C72}" dt="2022-10-06T16:22:45.478" v="17" actId="27636"/>
        <pc:sldMkLst>
          <pc:docMk/>
          <pc:sldMk cId="1706331656" sldId="864"/>
        </pc:sldMkLst>
        <pc:spChg chg="mod">
          <ac:chgData name="Chi Kit Ken FONG" userId="233f042c-09e9-4a0c-9043-d675a582571a" providerId="ADAL" clId="{51D568CD-8799-834D-A2E0-4849620D8C72}" dt="2022-10-06T16:22:45.478" v="17" actId="27636"/>
          <ac:spMkLst>
            <pc:docMk/>
            <pc:sldMk cId="1706331656" sldId="864"/>
            <ac:spMk id="4" creationId="{33816B44-674B-4A58-8F3E-A9E8006CDF11}"/>
          </ac:spMkLst>
        </pc:spChg>
      </pc:sldChg>
      <pc:sldChg chg="add">
        <pc:chgData name="Chi Kit Ken FONG" userId="233f042c-09e9-4a0c-9043-d675a582571a" providerId="ADAL" clId="{51D568CD-8799-834D-A2E0-4849620D8C72}" dt="2022-10-06T16:22:45.022" v="7"/>
        <pc:sldMkLst>
          <pc:docMk/>
          <pc:sldMk cId="3696796928" sldId="865"/>
        </pc:sldMkLst>
      </pc:sldChg>
      <pc:sldChg chg="add">
        <pc:chgData name="Chi Kit Ken FONG" userId="233f042c-09e9-4a0c-9043-d675a582571a" providerId="ADAL" clId="{51D568CD-8799-834D-A2E0-4849620D8C72}" dt="2022-10-06T16:22:45.022" v="7"/>
        <pc:sldMkLst>
          <pc:docMk/>
          <pc:sldMk cId="1002471365" sldId="866"/>
        </pc:sldMkLst>
      </pc:sldChg>
      <pc:sldChg chg="delSp modSp add mod setBg delDesignElem chgLayout">
        <pc:chgData name="Chi Kit Ken FONG" userId="233f042c-09e9-4a0c-9043-d675a582571a" providerId="ADAL" clId="{51D568CD-8799-834D-A2E0-4849620D8C72}" dt="2022-10-06T16:23:28.333" v="33" actId="700"/>
        <pc:sldMkLst>
          <pc:docMk/>
          <pc:sldMk cId="3878358586" sldId="867"/>
        </pc:sldMkLst>
        <pc:spChg chg="mod ord">
          <ac:chgData name="Chi Kit Ken FONG" userId="233f042c-09e9-4a0c-9043-d675a582571a" providerId="ADAL" clId="{51D568CD-8799-834D-A2E0-4849620D8C72}" dt="2022-10-06T16:23:28.333" v="33" actId="700"/>
          <ac:spMkLst>
            <pc:docMk/>
            <pc:sldMk cId="3878358586" sldId="867"/>
            <ac:spMk id="2" creationId="{3F07F11A-0876-9340-AC7E-AED1DBCD8B2D}"/>
          </ac:spMkLst>
        </pc:spChg>
        <pc:spChg chg="mod ord">
          <ac:chgData name="Chi Kit Ken FONG" userId="233f042c-09e9-4a0c-9043-d675a582571a" providerId="ADAL" clId="{51D568CD-8799-834D-A2E0-4849620D8C72}" dt="2022-10-06T16:23:28.333" v="33" actId="700"/>
          <ac:spMkLst>
            <pc:docMk/>
            <pc:sldMk cId="3878358586" sldId="867"/>
            <ac:spMk id="4" creationId="{8077A572-B75E-DE4A-91F5-DF2A40FFAD51}"/>
          </ac:spMkLst>
        </pc:spChg>
        <pc:spChg chg="del">
          <ac:chgData name="Chi Kit Ken FONG" userId="233f042c-09e9-4a0c-9043-d675a582571a" providerId="ADAL" clId="{51D568CD-8799-834D-A2E0-4849620D8C72}" dt="2022-10-06T16:22:45.022" v="7"/>
          <ac:spMkLst>
            <pc:docMk/>
            <pc:sldMk cId="3878358586" sldId="867"/>
            <ac:spMk id="20" creationId="{F6B7BFBD-C488-4B5B-ABE5-8256F3FFB048}"/>
          </ac:spMkLst>
        </pc:spChg>
        <pc:spChg chg="del">
          <ac:chgData name="Chi Kit Ken FONG" userId="233f042c-09e9-4a0c-9043-d675a582571a" providerId="ADAL" clId="{51D568CD-8799-834D-A2E0-4849620D8C72}" dt="2022-10-06T16:22:45.022" v="7"/>
          <ac:spMkLst>
            <pc:docMk/>
            <pc:sldMk cId="3878358586" sldId="867"/>
            <ac:spMk id="22" creationId="{2BA7674F-A261-445A-AE3A-A0AA30620EC8}"/>
          </ac:spMkLst>
        </pc:spChg>
        <pc:spChg chg="del">
          <ac:chgData name="Chi Kit Ken FONG" userId="233f042c-09e9-4a0c-9043-d675a582571a" providerId="ADAL" clId="{51D568CD-8799-834D-A2E0-4849620D8C72}" dt="2022-10-06T16:22:45.022" v="7"/>
          <ac:spMkLst>
            <pc:docMk/>
            <pc:sldMk cId="3878358586" sldId="867"/>
            <ac:spMk id="24" creationId="{BA53A58C-A067-4B87-B48C-CB90C1FA0FEE}"/>
          </ac:spMkLst>
        </pc:spChg>
        <pc:grpChg chg="del">
          <ac:chgData name="Chi Kit Ken FONG" userId="233f042c-09e9-4a0c-9043-d675a582571a" providerId="ADAL" clId="{51D568CD-8799-834D-A2E0-4849620D8C72}" dt="2022-10-06T16:22:45.022" v="7"/>
          <ac:grpSpMkLst>
            <pc:docMk/>
            <pc:sldMk cId="3878358586" sldId="867"/>
            <ac:grpSpMk id="16" creationId="{8C89EA62-F38E-4285-A105-C5E1BD360093}"/>
          </ac:grpSpMkLst>
        </pc:grpChg>
      </pc:sldChg>
      <pc:sldChg chg="modSp add mod">
        <pc:chgData name="Chi Kit Ken FONG" userId="233f042c-09e9-4a0c-9043-d675a582571a" providerId="ADAL" clId="{51D568CD-8799-834D-A2E0-4849620D8C72}" dt="2022-10-06T16:22:45.510" v="19" actId="27636"/>
        <pc:sldMkLst>
          <pc:docMk/>
          <pc:sldMk cId="3589250458" sldId="868"/>
        </pc:sldMkLst>
        <pc:spChg chg="mod">
          <ac:chgData name="Chi Kit Ken FONG" userId="233f042c-09e9-4a0c-9043-d675a582571a" providerId="ADAL" clId="{51D568CD-8799-834D-A2E0-4849620D8C72}" dt="2022-10-06T16:22:45.510" v="19" actId="27636"/>
          <ac:spMkLst>
            <pc:docMk/>
            <pc:sldMk cId="3589250458" sldId="868"/>
            <ac:spMk id="3" creationId="{04435522-E9A9-424B-8C18-209952C110C3}"/>
          </ac:spMkLst>
        </pc:spChg>
      </pc:sldChg>
      <pc:sldChg chg="add">
        <pc:chgData name="Chi Kit Ken FONG" userId="233f042c-09e9-4a0c-9043-d675a582571a" providerId="ADAL" clId="{51D568CD-8799-834D-A2E0-4849620D8C72}" dt="2022-10-06T16:22:45.022" v="7"/>
        <pc:sldMkLst>
          <pc:docMk/>
          <pc:sldMk cId="124312822" sldId="869"/>
        </pc:sldMkLst>
      </pc:sldChg>
      <pc:sldChg chg="add">
        <pc:chgData name="Chi Kit Ken FONG" userId="233f042c-09e9-4a0c-9043-d675a582571a" providerId="ADAL" clId="{51D568CD-8799-834D-A2E0-4849620D8C72}" dt="2022-10-06T16:22:45.022" v="7"/>
        <pc:sldMkLst>
          <pc:docMk/>
          <pc:sldMk cId="3868793616" sldId="870"/>
        </pc:sldMkLst>
      </pc:sldChg>
      <pc:sldChg chg="add">
        <pc:chgData name="Chi Kit Ken FONG" userId="233f042c-09e9-4a0c-9043-d675a582571a" providerId="ADAL" clId="{51D568CD-8799-834D-A2E0-4849620D8C72}" dt="2022-10-06T16:22:45.022" v="7"/>
        <pc:sldMkLst>
          <pc:docMk/>
          <pc:sldMk cId="875715742" sldId="871"/>
        </pc:sldMkLst>
      </pc:sldChg>
      <pc:sldChg chg="addSp modSp add mod modClrScheme chgLayout">
        <pc:chgData name="Chi Kit Ken FONG" userId="233f042c-09e9-4a0c-9043-d675a582571a" providerId="ADAL" clId="{51D568CD-8799-834D-A2E0-4849620D8C72}" dt="2022-10-06T16:28:20.027" v="56" actId="700"/>
        <pc:sldMkLst>
          <pc:docMk/>
          <pc:sldMk cId="2948171727" sldId="872"/>
        </pc:sldMkLst>
        <pc:spChg chg="add mod ord">
          <ac:chgData name="Chi Kit Ken FONG" userId="233f042c-09e9-4a0c-9043-d675a582571a" providerId="ADAL" clId="{51D568CD-8799-834D-A2E0-4849620D8C72}" dt="2022-10-06T16:28:20.027" v="56" actId="700"/>
          <ac:spMkLst>
            <pc:docMk/>
            <pc:sldMk cId="2948171727" sldId="872"/>
            <ac:spMk id="2" creationId="{71336F83-D511-0E7A-D08B-E3A9F5AAA3BF}"/>
          </ac:spMkLst>
        </pc:spChg>
        <pc:spChg chg="mod ord">
          <ac:chgData name="Chi Kit Ken FONG" userId="233f042c-09e9-4a0c-9043-d675a582571a" providerId="ADAL" clId="{51D568CD-8799-834D-A2E0-4849620D8C72}" dt="2022-10-06T16:28:20.027" v="56" actId="700"/>
          <ac:spMkLst>
            <pc:docMk/>
            <pc:sldMk cId="2948171727" sldId="872"/>
            <ac:spMk id="712" creationId="{00000000-0000-0000-0000-000000000000}"/>
          </ac:spMkLst>
        </pc:spChg>
      </pc:sldChg>
      <pc:sldChg chg="addSp modSp add mod modClrScheme chgLayout">
        <pc:chgData name="Chi Kit Ken FONG" userId="233f042c-09e9-4a0c-9043-d675a582571a" providerId="ADAL" clId="{51D568CD-8799-834D-A2E0-4849620D8C72}" dt="2022-10-06T16:28:20.027" v="56" actId="700"/>
        <pc:sldMkLst>
          <pc:docMk/>
          <pc:sldMk cId="2964087854" sldId="873"/>
        </pc:sldMkLst>
        <pc:spChg chg="add mod ord">
          <ac:chgData name="Chi Kit Ken FONG" userId="233f042c-09e9-4a0c-9043-d675a582571a" providerId="ADAL" clId="{51D568CD-8799-834D-A2E0-4849620D8C72}" dt="2022-10-06T16:28:20.027" v="56" actId="700"/>
          <ac:spMkLst>
            <pc:docMk/>
            <pc:sldMk cId="2964087854" sldId="873"/>
            <ac:spMk id="2" creationId="{CB1C448F-EB3C-E4E3-13AD-8D69941DC6D2}"/>
          </ac:spMkLst>
        </pc:spChg>
        <pc:spChg chg="mod ord">
          <ac:chgData name="Chi Kit Ken FONG" userId="233f042c-09e9-4a0c-9043-d675a582571a" providerId="ADAL" clId="{51D568CD-8799-834D-A2E0-4849620D8C72}" dt="2022-10-06T16:28:20.027" v="56" actId="700"/>
          <ac:spMkLst>
            <pc:docMk/>
            <pc:sldMk cId="2964087854" sldId="873"/>
            <ac:spMk id="728" creationId="{00000000-0000-0000-0000-000000000000}"/>
          </ac:spMkLst>
        </pc:spChg>
      </pc:sldChg>
      <pc:sldChg chg="modSp add mod modClrScheme chgLayout">
        <pc:chgData name="Chi Kit Ken FONG" userId="233f042c-09e9-4a0c-9043-d675a582571a" providerId="ADAL" clId="{51D568CD-8799-834D-A2E0-4849620D8C72}" dt="2022-10-06T16:28:20.027" v="56" actId="700"/>
        <pc:sldMkLst>
          <pc:docMk/>
          <pc:sldMk cId="1417608453" sldId="874"/>
        </pc:sldMkLst>
        <pc:spChg chg="mod ord">
          <ac:chgData name="Chi Kit Ken FONG" userId="233f042c-09e9-4a0c-9043-d675a582571a" providerId="ADAL" clId="{51D568CD-8799-834D-A2E0-4849620D8C72}" dt="2022-10-06T16:28:20.027" v="56" actId="700"/>
          <ac:spMkLst>
            <pc:docMk/>
            <pc:sldMk cId="1417608453" sldId="874"/>
            <ac:spMk id="3" creationId="{4EB95462-ABF6-4C7F-B483-F763320625B3}"/>
          </ac:spMkLst>
        </pc:spChg>
        <pc:spChg chg="mod ord">
          <ac:chgData name="Chi Kit Ken FONG" userId="233f042c-09e9-4a0c-9043-d675a582571a" providerId="ADAL" clId="{51D568CD-8799-834D-A2E0-4849620D8C72}" dt="2022-10-06T16:28:20.027" v="56" actId="700"/>
          <ac:spMkLst>
            <pc:docMk/>
            <pc:sldMk cId="1417608453" sldId="874"/>
            <ac:spMk id="4" creationId="{1ED42367-4E8E-4CF7-BA29-010B8FE87D24}"/>
          </ac:spMkLst>
        </pc:spChg>
      </pc:sldChg>
      <pc:sldChg chg="modSp add mod modClrScheme chgLayout">
        <pc:chgData name="Chi Kit Ken FONG" userId="233f042c-09e9-4a0c-9043-d675a582571a" providerId="ADAL" clId="{51D568CD-8799-834D-A2E0-4849620D8C72}" dt="2022-10-06T16:28:20.068" v="57" actId="27636"/>
        <pc:sldMkLst>
          <pc:docMk/>
          <pc:sldMk cId="4235157843" sldId="875"/>
        </pc:sldMkLst>
        <pc:spChg chg="mod ord">
          <ac:chgData name="Chi Kit Ken FONG" userId="233f042c-09e9-4a0c-9043-d675a582571a" providerId="ADAL" clId="{51D568CD-8799-834D-A2E0-4849620D8C72}" dt="2022-10-06T16:28:20.027" v="56" actId="700"/>
          <ac:spMkLst>
            <pc:docMk/>
            <pc:sldMk cId="4235157843" sldId="875"/>
            <ac:spMk id="2" creationId="{A82E875D-FB54-44C6-8E7D-F51A06C2280A}"/>
          </ac:spMkLst>
        </pc:spChg>
        <pc:spChg chg="mod ord">
          <ac:chgData name="Chi Kit Ken FONG" userId="233f042c-09e9-4a0c-9043-d675a582571a" providerId="ADAL" clId="{51D568CD-8799-834D-A2E0-4849620D8C72}" dt="2022-10-06T16:28:20.068" v="57" actId="27636"/>
          <ac:spMkLst>
            <pc:docMk/>
            <pc:sldMk cId="4235157843" sldId="875"/>
            <ac:spMk id="3" creationId="{49038724-FAC5-4A6D-9D61-780192D11994}"/>
          </ac:spMkLst>
        </pc:spChg>
        <pc:spChg chg="mod ord">
          <ac:chgData name="Chi Kit Ken FONG" userId="233f042c-09e9-4a0c-9043-d675a582571a" providerId="ADAL" clId="{51D568CD-8799-834D-A2E0-4849620D8C72}" dt="2022-10-06T16:28:20.027" v="56" actId="700"/>
          <ac:spMkLst>
            <pc:docMk/>
            <pc:sldMk cId="4235157843" sldId="875"/>
            <ac:spMk id="4" creationId="{D364732E-B407-48B7-B224-3581433F5B58}"/>
          </ac:spMkLst>
        </pc:spChg>
        <pc:spChg chg="mod ord">
          <ac:chgData name="Chi Kit Ken FONG" userId="233f042c-09e9-4a0c-9043-d675a582571a" providerId="ADAL" clId="{51D568CD-8799-834D-A2E0-4849620D8C72}" dt="2022-10-06T16:28:20.027" v="56" actId="700"/>
          <ac:spMkLst>
            <pc:docMk/>
            <pc:sldMk cId="4235157843" sldId="875"/>
            <ac:spMk id="8" creationId="{54556DFA-AF21-4DB6-A0FE-4E47DA1DD8F2}"/>
          </ac:spMkLst>
        </pc:spChg>
      </pc:sldChg>
      <pc:sldChg chg="addSp delSp modSp add mod modClrScheme chgLayout">
        <pc:chgData name="Chi Kit Ken FONG" userId="233f042c-09e9-4a0c-9043-d675a582571a" providerId="ADAL" clId="{51D568CD-8799-834D-A2E0-4849620D8C72}" dt="2022-10-06T16:28:14.793" v="55" actId="700"/>
        <pc:sldMkLst>
          <pc:docMk/>
          <pc:sldMk cId="1794493676" sldId="876"/>
        </pc:sldMkLst>
        <pc:spChg chg="mod ord">
          <ac:chgData name="Chi Kit Ken FONG" userId="233f042c-09e9-4a0c-9043-d675a582571a" providerId="ADAL" clId="{51D568CD-8799-834D-A2E0-4849620D8C72}" dt="2022-10-06T16:28:14.793" v="55" actId="700"/>
          <ac:spMkLst>
            <pc:docMk/>
            <pc:sldMk cId="1794493676" sldId="876"/>
            <ac:spMk id="2" creationId="{0967C819-9625-4280-8825-357CF07F09C5}"/>
          </ac:spMkLst>
        </pc:spChg>
        <pc:spChg chg="add del mod ord">
          <ac:chgData name="Chi Kit Ken FONG" userId="233f042c-09e9-4a0c-9043-d675a582571a" providerId="ADAL" clId="{51D568CD-8799-834D-A2E0-4849620D8C72}" dt="2022-10-06T16:25:17.715" v="49" actId="478"/>
          <ac:spMkLst>
            <pc:docMk/>
            <pc:sldMk cId="1794493676" sldId="876"/>
            <ac:spMk id="3" creationId="{CE8E83B8-C6A8-DF86-DEC7-FCD5D87B9E11}"/>
          </ac:spMkLst>
        </pc:spChg>
        <pc:spChg chg="mod ord">
          <ac:chgData name="Chi Kit Ken FONG" userId="233f042c-09e9-4a0c-9043-d675a582571a" providerId="ADAL" clId="{51D568CD-8799-834D-A2E0-4849620D8C72}" dt="2022-10-06T16:28:14.793" v="55" actId="700"/>
          <ac:spMkLst>
            <pc:docMk/>
            <pc:sldMk cId="1794493676" sldId="876"/>
            <ac:spMk id="4" creationId="{B64D16E1-8365-4DF4-AA82-8A07A88BFB8D}"/>
          </ac:spMkLst>
        </pc:spChg>
        <pc:spChg chg="add mod ord">
          <ac:chgData name="Chi Kit Ken FONG" userId="233f042c-09e9-4a0c-9043-d675a582571a" providerId="ADAL" clId="{51D568CD-8799-834D-A2E0-4849620D8C72}" dt="2022-10-06T16:28:14.793" v="55" actId="700"/>
          <ac:spMkLst>
            <pc:docMk/>
            <pc:sldMk cId="1794493676" sldId="876"/>
            <ac:spMk id="12" creationId="{55AD4A95-1CC2-370B-7AC0-A3294A6AB94D}"/>
          </ac:spMkLst>
        </pc:spChg>
      </pc:sldChg>
      <pc:sldChg chg="modSp add mod modClrScheme chgLayout">
        <pc:chgData name="Chi Kit Ken FONG" userId="233f042c-09e9-4a0c-9043-d675a582571a" providerId="ADAL" clId="{51D568CD-8799-834D-A2E0-4849620D8C72}" dt="2022-10-06T16:28:14.793" v="55" actId="700"/>
        <pc:sldMkLst>
          <pc:docMk/>
          <pc:sldMk cId="1783906049" sldId="877"/>
        </pc:sldMkLst>
        <pc:spChg chg="mod ord">
          <ac:chgData name="Chi Kit Ken FONG" userId="233f042c-09e9-4a0c-9043-d675a582571a" providerId="ADAL" clId="{51D568CD-8799-834D-A2E0-4849620D8C72}" dt="2022-10-06T16:28:14.793" v="55" actId="700"/>
          <ac:spMkLst>
            <pc:docMk/>
            <pc:sldMk cId="1783906049" sldId="877"/>
            <ac:spMk id="2" creationId="{9FA6A497-8F11-4F27-A9D8-121AE1BB0B5E}"/>
          </ac:spMkLst>
        </pc:spChg>
        <pc:spChg chg="mod ord">
          <ac:chgData name="Chi Kit Ken FONG" userId="233f042c-09e9-4a0c-9043-d675a582571a" providerId="ADAL" clId="{51D568CD-8799-834D-A2E0-4849620D8C72}" dt="2022-10-06T16:28:14.793" v="55" actId="700"/>
          <ac:spMkLst>
            <pc:docMk/>
            <pc:sldMk cId="1783906049" sldId="877"/>
            <ac:spMk id="3" creationId="{378A5CBB-E18E-4E90-8A77-4B405CBB9077}"/>
          </ac:spMkLst>
        </pc:spChg>
        <pc:spChg chg="mod ord">
          <ac:chgData name="Chi Kit Ken FONG" userId="233f042c-09e9-4a0c-9043-d675a582571a" providerId="ADAL" clId="{51D568CD-8799-834D-A2E0-4849620D8C72}" dt="2022-10-06T16:28:14.793" v="55" actId="700"/>
          <ac:spMkLst>
            <pc:docMk/>
            <pc:sldMk cId="1783906049" sldId="877"/>
            <ac:spMk id="4" creationId="{123B151E-904B-453E-9FDB-49F3EA661555}"/>
          </ac:spMkLst>
        </pc:spChg>
      </pc:sldChg>
      <pc:sldChg chg="modSp add mod modClrScheme chgLayout">
        <pc:chgData name="Chi Kit Ken FONG" userId="233f042c-09e9-4a0c-9043-d675a582571a" providerId="ADAL" clId="{51D568CD-8799-834D-A2E0-4849620D8C72}" dt="2022-10-06T16:28:14.793" v="55" actId="700"/>
        <pc:sldMkLst>
          <pc:docMk/>
          <pc:sldMk cId="1410769676" sldId="878"/>
        </pc:sldMkLst>
        <pc:spChg chg="mod ord">
          <ac:chgData name="Chi Kit Ken FONG" userId="233f042c-09e9-4a0c-9043-d675a582571a" providerId="ADAL" clId="{51D568CD-8799-834D-A2E0-4849620D8C72}" dt="2022-10-06T16:28:14.793" v="55" actId="700"/>
          <ac:spMkLst>
            <pc:docMk/>
            <pc:sldMk cId="1410769676" sldId="878"/>
            <ac:spMk id="2" creationId="{A82E875D-FB54-44C6-8E7D-F51A06C2280A}"/>
          </ac:spMkLst>
        </pc:spChg>
        <pc:spChg chg="mod ord">
          <ac:chgData name="Chi Kit Ken FONG" userId="233f042c-09e9-4a0c-9043-d675a582571a" providerId="ADAL" clId="{51D568CD-8799-834D-A2E0-4849620D8C72}" dt="2022-10-06T16:28:14.793" v="55" actId="700"/>
          <ac:spMkLst>
            <pc:docMk/>
            <pc:sldMk cId="1410769676" sldId="878"/>
            <ac:spMk id="3" creationId="{49038724-FAC5-4A6D-9D61-780192D11994}"/>
          </ac:spMkLst>
        </pc:spChg>
        <pc:spChg chg="mod ord">
          <ac:chgData name="Chi Kit Ken FONG" userId="233f042c-09e9-4a0c-9043-d675a582571a" providerId="ADAL" clId="{51D568CD-8799-834D-A2E0-4849620D8C72}" dt="2022-10-06T16:28:14.793" v="55" actId="700"/>
          <ac:spMkLst>
            <pc:docMk/>
            <pc:sldMk cId="1410769676" sldId="878"/>
            <ac:spMk id="4" creationId="{D364732E-B407-48B7-B224-3581433F5B58}"/>
          </ac:spMkLst>
        </pc:spChg>
        <pc:spChg chg="mod ord">
          <ac:chgData name="Chi Kit Ken FONG" userId="233f042c-09e9-4a0c-9043-d675a582571a" providerId="ADAL" clId="{51D568CD-8799-834D-A2E0-4849620D8C72}" dt="2022-10-06T16:28:14.793" v="55" actId="700"/>
          <ac:spMkLst>
            <pc:docMk/>
            <pc:sldMk cId="1410769676" sldId="878"/>
            <ac:spMk id="8" creationId="{54556DFA-AF21-4DB6-A0FE-4E47DA1DD8F2}"/>
          </ac:spMkLst>
        </pc:spChg>
      </pc:sldChg>
      <pc:sldChg chg="modSp add mod modClrScheme chgLayout">
        <pc:chgData name="Chi Kit Ken FONG" userId="233f042c-09e9-4a0c-9043-d675a582571a" providerId="ADAL" clId="{51D568CD-8799-834D-A2E0-4849620D8C72}" dt="2022-10-06T16:28:14.793" v="55" actId="700"/>
        <pc:sldMkLst>
          <pc:docMk/>
          <pc:sldMk cId="2357354428" sldId="879"/>
        </pc:sldMkLst>
        <pc:spChg chg="mod ord">
          <ac:chgData name="Chi Kit Ken FONG" userId="233f042c-09e9-4a0c-9043-d675a582571a" providerId="ADAL" clId="{51D568CD-8799-834D-A2E0-4849620D8C72}" dt="2022-10-06T16:28:14.793" v="55" actId="700"/>
          <ac:spMkLst>
            <pc:docMk/>
            <pc:sldMk cId="2357354428" sldId="879"/>
            <ac:spMk id="2" creationId="{22A0EDF9-787C-45A2-8E66-81A21134104C}"/>
          </ac:spMkLst>
        </pc:spChg>
        <pc:spChg chg="mod ord">
          <ac:chgData name="Chi Kit Ken FONG" userId="233f042c-09e9-4a0c-9043-d675a582571a" providerId="ADAL" clId="{51D568CD-8799-834D-A2E0-4849620D8C72}" dt="2022-10-06T16:28:14.793" v="55" actId="700"/>
          <ac:spMkLst>
            <pc:docMk/>
            <pc:sldMk cId="2357354428" sldId="879"/>
            <ac:spMk id="3" creationId="{E9BCD10A-97BF-4008-83F7-2270CE67D8FE}"/>
          </ac:spMkLst>
        </pc:spChg>
        <pc:spChg chg="mod ord">
          <ac:chgData name="Chi Kit Ken FONG" userId="233f042c-09e9-4a0c-9043-d675a582571a" providerId="ADAL" clId="{51D568CD-8799-834D-A2E0-4849620D8C72}" dt="2022-10-06T16:28:14.793" v="55" actId="700"/>
          <ac:spMkLst>
            <pc:docMk/>
            <pc:sldMk cId="2357354428" sldId="879"/>
            <ac:spMk id="4" creationId="{3EB54DBC-D600-4413-8314-DEC4B00FF854}"/>
          </ac:spMkLst>
        </pc:spChg>
      </pc:sldChg>
      <pc:sldChg chg="modSp add mod modClrScheme chgLayout">
        <pc:chgData name="Chi Kit Ken FONG" userId="233f042c-09e9-4a0c-9043-d675a582571a" providerId="ADAL" clId="{51D568CD-8799-834D-A2E0-4849620D8C72}" dt="2022-10-06T16:28:14.793" v="55" actId="700"/>
        <pc:sldMkLst>
          <pc:docMk/>
          <pc:sldMk cId="359057265" sldId="880"/>
        </pc:sldMkLst>
        <pc:spChg chg="mod ord">
          <ac:chgData name="Chi Kit Ken FONG" userId="233f042c-09e9-4a0c-9043-d675a582571a" providerId="ADAL" clId="{51D568CD-8799-834D-A2E0-4849620D8C72}" dt="2022-10-06T16:28:14.793" v="55" actId="700"/>
          <ac:spMkLst>
            <pc:docMk/>
            <pc:sldMk cId="359057265" sldId="880"/>
            <ac:spMk id="2" creationId="{657A058D-9848-4325-A62B-A49D6F8B810D}"/>
          </ac:spMkLst>
        </pc:spChg>
        <pc:spChg chg="mod ord">
          <ac:chgData name="Chi Kit Ken FONG" userId="233f042c-09e9-4a0c-9043-d675a582571a" providerId="ADAL" clId="{51D568CD-8799-834D-A2E0-4849620D8C72}" dt="2022-10-06T16:28:14.793" v="55" actId="700"/>
          <ac:spMkLst>
            <pc:docMk/>
            <pc:sldMk cId="359057265" sldId="880"/>
            <ac:spMk id="3" creationId="{A835EE56-447E-4475-BC42-9090BC643A02}"/>
          </ac:spMkLst>
        </pc:spChg>
        <pc:spChg chg="mod ord">
          <ac:chgData name="Chi Kit Ken FONG" userId="233f042c-09e9-4a0c-9043-d675a582571a" providerId="ADAL" clId="{51D568CD-8799-834D-A2E0-4849620D8C72}" dt="2022-10-06T16:28:14.793" v="55" actId="700"/>
          <ac:spMkLst>
            <pc:docMk/>
            <pc:sldMk cId="359057265" sldId="880"/>
            <ac:spMk id="4" creationId="{38AE9837-11EE-4FA8-AB28-F46F99AC8620}"/>
          </ac:spMkLst>
        </pc:spChg>
      </pc:sldChg>
      <pc:sldChg chg="modSp add mod ord chgLayout">
        <pc:chgData name="Chi Kit Ken FONG" userId="233f042c-09e9-4a0c-9043-d675a582571a" providerId="ADAL" clId="{51D568CD-8799-834D-A2E0-4849620D8C72}" dt="2022-10-06T16:27:17.717" v="53" actId="1076"/>
        <pc:sldMkLst>
          <pc:docMk/>
          <pc:sldMk cId="2038681912" sldId="881"/>
        </pc:sldMkLst>
        <pc:spChg chg="mod ord">
          <ac:chgData name="Chi Kit Ken FONG" userId="233f042c-09e9-4a0c-9043-d675a582571a" providerId="ADAL" clId="{51D568CD-8799-834D-A2E0-4849620D8C72}" dt="2022-10-06T16:26:35.370" v="50" actId="700"/>
          <ac:spMkLst>
            <pc:docMk/>
            <pc:sldMk cId="2038681912" sldId="881"/>
            <ac:spMk id="3" creationId="{9979DD33-86CA-E048-A14E-76A481E9433D}"/>
          </ac:spMkLst>
        </pc:spChg>
        <pc:spChg chg="mod ord">
          <ac:chgData name="Chi Kit Ken FONG" userId="233f042c-09e9-4a0c-9043-d675a582571a" providerId="ADAL" clId="{51D568CD-8799-834D-A2E0-4849620D8C72}" dt="2022-10-06T16:26:35.370" v="50" actId="700"/>
          <ac:spMkLst>
            <pc:docMk/>
            <pc:sldMk cId="2038681912" sldId="881"/>
            <ac:spMk id="4" creationId="{DCDA6423-1EAF-5144-92B1-43C34977FF68}"/>
          </ac:spMkLst>
        </pc:spChg>
        <pc:spChg chg="mod ord">
          <ac:chgData name="Chi Kit Ken FONG" userId="233f042c-09e9-4a0c-9043-d675a582571a" providerId="ADAL" clId="{51D568CD-8799-834D-A2E0-4849620D8C72}" dt="2022-10-06T16:26:35.370" v="50" actId="700"/>
          <ac:spMkLst>
            <pc:docMk/>
            <pc:sldMk cId="2038681912" sldId="881"/>
            <ac:spMk id="6" creationId="{E3CEFE96-291B-5345-8485-569F078369A0}"/>
          </ac:spMkLst>
        </pc:spChg>
        <pc:spChg chg="mod ord">
          <ac:chgData name="Chi Kit Ken FONG" userId="233f042c-09e9-4a0c-9043-d675a582571a" providerId="ADAL" clId="{51D568CD-8799-834D-A2E0-4849620D8C72}" dt="2022-10-06T16:27:17.717" v="53" actId="1076"/>
          <ac:spMkLst>
            <pc:docMk/>
            <pc:sldMk cId="2038681912" sldId="881"/>
            <ac:spMk id="7" creationId="{8F99E5DB-BC77-CA4D-8AD2-50017A65F021}"/>
          </ac:spMkLst>
        </pc:spChg>
      </pc:sldChg>
      <pc:sldChg chg="addSp delSp add mod ord">
        <pc:chgData name="Chi Kit Ken FONG" userId="233f042c-09e9-4a0c-9043-d675a582571a" providerId="ADAL" clId="{51D568CD-8799-834D-A2E0-4849620D8C72}" dt="2022-10-06T16:30:57.146" v="63" actId="22"/>
        <pc:sldMkLst>
          <pc:docMk/>
          <pc:sldMk cId="1238276662" sldId="882"/>
        </pc:sldMkLst>
        <pc:spChg chg="add del">
          <ac:chgData name="Chi Kit Ken FONG" userId="233f042c-09e9-4a0c-9043-d675a582571a" providerId="ADAL" clId="{51D568CD-8799-834D-A2E0-4849620D8C72}" dt="2022-10-06T16:30:57.146" v="63" actId="22"/>
          <ac:spMkLst>
            <pc:docMk/>
            <pc:sldMk cId="1238276662" sldId="882"/>
            <ac:spMk id="4" creationId="{3A8A1B59-380E-4B1C-AE3D-4E76C0976CE6}"/>
          </ac:spMkLst>
        </pc:spChg>
      </pc:sldChg>
      <pc:sldChg chg="add del">
        <pc:chgData name="Chi Kit Ken FONG" userId="233f042c-09e9-4a0c-9043-d675a582571a" providerId="ADAL" clId="{51D568CD-8799-834D-A2E0-4849620D8C72}" dt="2022-10-06T16:30:22.535" v="59"/>
        <pc:sldMkLst>
          <pc:docMk/>
          <pc:sldMk cId="3036237585" sldId="882"/>
        </pc:sldMkLst>
      </pc:sldChg>
    </pc:docChg>
  </pc:docChgLst>
  <pc:docChgLst>
    <pc:chgData name="Chi Kit Ken FONG" userId="233f042c-09e9-4a0c-9043-d675a582571a" providerId="ADAL" clId="{49B68355-91B0-A042-903E-D4E1C0CEC7F9}"/>
    <pc:docChg chg="undo custSel addSld delSld modSld addSection delSection modSection">
      <pc:chgData name="Chi Kit Ken FONG" userId="233f042c-09e9-4a0c-9043-d675a582571a" providerId="ADAL" clId="{49B68355-91B0-A042-903E-D4E1C0CEC7F9}" dt="2022-09-28T05:09:01.486" v="305" actId="17846"/>
      <pc:docMkLst>
        <pc:docMk/>
      </pc:docMkLst>
      <pc:sldChg chg="add del">
        <pc:chgData name="Chi Kit Ken FONG" userId="233f042c-09e9-4a0c-9043-d675a582571a" providerId="ADAL" clId="{49B68355-91B0-A042-903E-D4E1C0CEC7F9}" dt="2022-09-28T05:08:56.406" v="304" actId="18676"/>
        <pc:sldMkLst>
          <pc:docMk/>
          <pc:sldMk cId="0" sldId="256"/>
        </pc:sldMkLst>
      </pc:sldChg>
      <pc:sldChg chg="add del">
        <pc:chgData name="Chi Kit Ken FONG" userId="233f042c-09e9-4a0c-9043-d675a582571a" providerId="ADAL" clId="{49B68355-91B0-A042-903E-D4E1C0CEC7F9}" dt="2022-09-28T05:08:56.406" v="304" actId="18676"/>
        <pc:sldMkLst>
          <pc:docMk/>
          <pc:sldMk cId="1953238516" sldId="259"/>
        </pc:sldMkLst>
      </pc:sldChg>
      <pc:sldChg chg="add del">
        <pc:chgData name="Chi Kit Ken FONG" userId="233f042c-09e9-4a0c-9043-d675a582571a" providerId="ADAL" clId="{49B68355-91B0-A042-903E-D4E1C0CEC7F9}" dt="2022-09-28T05:08:56.406" v="304" actId="18676"/>
        <pc:sldMkLst>
          <pc:docMk/>
          <pc:sldMk cId="895795151" sldId="260"/>
        </pc:sldMkLst>
      </pc:sldChg>
      <pc:sldChg chg="add del">
        <pc:chgData name="Chi Kit Ken FONG" userId="233f042c-09e9-4a0c-9043-d675a582571a" providerId="ADAL" clId="{49B68355-91B0-A042-903E-D4E1C0CEC7F9}" dt="2022-09-28T05:08:56.406" v="304" actId="18676"/>
        <pc:sldMkLst>
          <pc:docMk/>
          <pc:sldMk cId="2215134919" sldId="266"/>
        </pc:sldMkLst>
      </pc:sldChg>
      <pc:sldChg chg="add del">
        <pc:chgData name="Chi Kit Ken FONG" userId="233f042c-09e9-4a0c-9043-d675a582571a" providerId="ADAL" clId="{49B68355-91B0-A042-903E-D4E1C0CEC7F9}" dt="2022-09-28T05:08:56.406" v="304" actId="18676"/>
        <pc:sldMkLst>
          <pc:docMk/>
          <pc:sldMk cId="3895727498" sldId="267"/>
        </pc:sldMkLst>
      </pc:sldChg>
      <pc:sldChg chg="add del">
        <pc:chgData name="Chi Kit Ken FONG" userId="233f042c-09e9-4a0c-9043-d675a582571a" providerId="ADAL" clId="{49B68355-91B0-A042-903E-D4E1C0CEC7F9}" dt="2022-09-28T05:08:56.406" v="304" actId="18676"/>
        <pc:sldMkLst>
          <pc:docMk/>
          <pc:sldMk cId="1597854159" sldId="274"/>
        </pc:sldMkLst>
      </pc:sldChg>
      <pc:sldChg chg="add del">
        <pc:chgData name="Chi Kit Ken FONG" userId="233f042c-09e9-4a0c-9043-d675a582571a" providerId="ADAL" clId="{49B68355-91B0-A042-903E-D4E1C0CEC7F9}" dt="2022-09-28T05:08:56.406" v="304" actId="18676"/>
        <pc:sldMkLst>
          <pc:docMk/>
          <pc:sldMk cId="1946510886" sldId="275"/>
        </pc:sldMkLst>
      </pc:sldChg>
      <pc:sldChg chg="addSp delSp modSp add mod modClrScheme chgLayout">
        <pc:chgData name="Chi Kit Ken FONG" userId="233f042c-09e9-4a0c-9043-d675a582571a" providerId="ADAL" clId="{49B68355-91B0-A042-903E-D4E1C0CEC7F9}" dt="2022-09-28T05:04:56.735" v="257" actId="20577"/>
        <pc:sldMkLst>
          <pc:docMk/>
          <pc:sldMk cId="0" sldId="277"/>
        </pc:sldMkLst>
        <pc:spChg chg="add del mod ord">
          <ac:chgData name="Chi Kit Ken FONG" userId="233f042c-09e9-4a0c-9043-d675a582571a" providerId="ADAL" clId="{49B68355-91B0-A042-903E-D4E1C0CEC7F9}" dt="2022-09-28T03:56:45.598" v="170" actId="478"/>
          <ac:spMkLst>
            <pc:docMk/>
            <pc:sldMk cId="0" sldId="277"/>
            <ac:spMk id="2" creationId="{1AD91CAB-8C8B-956A-A05D-115794DA74CD}"/>
          </ac:spMkLst>
        </pc:spChg>
        <pc:spChg chg="add del mod ord">
          <ac:chgData name="Chi Kit Ken FONG" userId="233f042c-09e9-4a0c-9043-d675a582571a" providerId="ADAL" clId="{49B68355-91B0-A042-903E-D4E1C0CEC7F9}" dt="2022-09-28T03:56:45.598" v="170" actId="478"/>
          <ac:spMkLst>
            <pc:docMk/>
            <pc:sldMk cId="0" sldId="277"/>
            <ac:spMk id="3" creationId="{61E6BFD5-1EE0-6BEE-6228-CB38FEB1024A}"/>
          </ac:spMkLst>
        </pc:spChg>
        <pc:spChg chg="mod">
          <ac:chgData name="Chi Kit Ken FONG" userId="233f042c-09e9-4a0c-9043-d675a582571a" providerId="ADAL" clId="{49B68355-91B0-A042-903E-D4E1C0CEC7F9}" dt="2022-09-28T05:04:56.735" v="257" actId="20577"/>
          <ac:spMkLst>
            <pc:docMk/>
            <pc:sldMk cId="0" sldId="277"/>
            <ac:spMk id="5" creationId="{ADB53612-352D-407B-ABEC-CB98FCB09C25}"/>
          </ac:spMkLst>
        </pc:spChg>
      </pc:sldChg>
      <pc:sldChg chg="add del">
        <pc:chgData name="Chi Kit Ken FONG" userId="233f042c-09e9-4a0c-9043-d675a582571a" providerId="ADAL" clId="{49B68355-91B0-A042-903E-D4E1C0CEC7F9}" dt="2022-09-28T05:08:56.406" v="304" actId="18676"/>
        <pc:sldMkLst>
          <pc:docMk/>
          <pc:sldMk cId="0" sldId="278"/>
        </pc:sldMkLst>
      </pc:sldChg>
      <pc:sldChg chg="add del">
        <pc:chgData name="Chi Kit Ken FONG" userId="233f042c-09e9-4a0c-9043-d675a582571a" providerId="ADAL" clId="{49B68355-91B0-A042-903E-D4E1C0CEC7F9}" dt="2022-09-28T05:08:56.406" v="304" actId="18676"/>
        <pc:sldMkLst>
          <pc:docMk/>
          <pc:sldMk cId="856189291" sldId="280"/>
        </pc:sldMkLst>
      </pc:sldChg>
      <pc:sldChg chg="add del">
        <pc:chgData name="Chi Kit Ken FONG" userId="233f042c-09e9-4a0c-9043-d675a582571a" providerId="ADAL" clId="{49B68355-91B0-A042-903E-D4E1C0CEC7F9}" dt="2022-09-28T05:08:56.406" v="304" actId="18676"/>
        <pc:sldMkLst>
          <pc:docMk/>
          <pc:sldMk cId="2809784211" sldId="281"/>
        </pc:sldMkLst>
      </pc:sldChg>
      <pc:sldChg chg="add del">
        <pc:chgData name="Chi Kit Ken FONG" userId="233f042c-09e9-4a0c-9043-d675a582571a" providerId="ADAL" clId="{49B68355-91B0-A042-903E-D4E1C0CEC7F9}" dt="2022-09-28T05:08:56.406" v="304" actId="18676"/>
        <pc:sldMkLst>
          <pc:docMk/>
          <pc:sldMk cId="2666227012" sldId="282"/>
        </pc:sldMkLst>
      </pc:sldChg>
      <pc:sldChg chg="add del">
        <pc:chgData name="Chi Kit Ken FONG" userId="233f042c-09e9-4a0c-9043-d675a582571a" providerId="ADAL" clId="{49B68355-91B0-A042-903E-D4E1C0CEC7F9}" dt="2022-09-28T05:08:56.406" v="304" actId="18676"/>
        <pc:sldMkLst>
          <pc:docMk/>
          <pc:sldMk cId="3539652157" sldId="283"/>
        </pc:sldMkLst>
      </pc:sldChg>
      <pc:sldChg chg="add del">
        <pc:chgData name="Chi Kit Ken FONG" userId="233f042c-09e9-4a0c-9043-d675a582571a" providerId="ADAL" clId="{49B68355-91B0-A042-903E-D4E1C0CEC7F9}" dt="2022-09-28T05:08:56.406" v="304" actId="18676"/>
        <pc:sldMkLst>
          <pc:docMk/>
          <pc:sldMk cId="3681293235" sldId="284"/>
        </pc:sldMkLst>
      </pc:sldChg>
      <pc:sldChg chg="add del">
        <pc:chgData name="Chi Kit Ken FONG" userId="233f042c-09e9-4a0c-9043-d675a582571a" providerId="ADAL" clId="{49B68355-91B0-A042-903E-D4E1C0CEC7F9}" dt="2022-09-28T05:08:56.406" v="304" actId="18676"/>
        <pc:sldMkLst>
          <pc:docMk/>
          <pc:sldMk cId="2693104624" sldId="289"/>
        </pc:sldMkLst>
      </pc:sldChg>
      <pc:sldChg chg="add del">
        <pc:chgData name="Chi Kit Ken FONG" userId="233f042c-09e9-4a0c-9043-d675a582571a" providerId="ADAL" clId="{49B68355-91B0-A042-903E-D4E1C0CEC7F9}" dt="2022-09-28T05:08:56.406" v="304" actId="18676"/>
        <pc:sldMkLst>
          <pc:docMk/>
          <pc:sldMk cId="2835733636" sldId="291"/>
        </pc:sldMkLst>
      </pc:sldChg>
      <pc:sldChg chg="add del">
        <pc:chgData name="Chi Kit Ken FONG" userId="233f042c-09e9-4a0c-9043-d675a582571a" providerId="ADAL" clId="{49B68355-91B0-A042-903E-D4E1C0CEC7F9}" dt="2022-09-28T05:08:56.406" v="304" actId="18676"/>
        <pc:sldMkLst>
          <pc:docMk/>
          <pc:sldMk cId="2064347899" sldId="292"/>
        </pc:sldMkLst>
      </pc:sldChg>
      <pc:sldChg chg="add del">
        <pc:chgData name="Chi Kit Ken FONG" userId="233f042c-09e9-4a0c-9043-d675a582571a" providerId="ADAL" clId="{49B68355-91B0-A042-903E-D4E1C0CEC7F9}" dt="2022-09-28T05:08:56.406" v="304" actId="18676"/>
        <pc:sldMkLst>
          <pc:docMk/>
          <pc:sldMk cId="2618185041" sldId="293"/>
        </pc:sldMkLst>
      </pc:sldChg>
      <pc:sldChg chg="add del">
        <pc:chgData name="Chi Kit Ken FONG" userId="233f042c-09e9-4a0c-9043-d675a582571a" providerId="ADAL" clId="{49B68355-91B0-A042-903E-D4E1C0CEC7F9}" dt="2022-09-28T05:08:56.406" v="304" actId="18676"/>
        <pc:sldMkLst>
          <pc:docMk/>
          <pc:sldMk cId="957180613" sldId="294"/>
        </pc:sldMkLst>
      </pc:sldChg>
      <pc:sldChg chg="modSp add mod">
        <pc:chgData name="Chi Kit Ken FONG" userId="233f042c-09e9-4a0c-9043-d675a582571a" providerId="ADAL" clId="{49B68355-91B0-A042-903E-D4E1C0CEC7F9}" dt="2022-09-28T03:46:31.866" v="96" actId="1076"/>
        <pc:sldMkLst>
          <pc:docMk/>
          <pc:sldMk cId="366937398" sldId="656"/>
        </pc:sldMkLst>
        <pc:spChg chg="mod">
          <ac:chgData name="Chi Kit Ken FONG" userId="233f042c-09e9-4a0c-9043-d675a582571a" providerId="ADAL" clId="{49B68355-91B0-A042-903E-D4E1C0CEC7F9}" dt="2022-09-28T03:46:27.023" v="95" actId="12"/>
          <ac:spMkLst>
            <pc:docMk/>
            <pc:sldMk cId="366937398" sldId="656"/>
            <ac:spMk id="3" creationId="{02D924C7-15D4-46E7-9651-15F9A8945025}"/>
          </ac:spMkLst>
        </pc:spChg>
        <pc:spChg chg="mod">
          <ac:chgData name="Chi Kit Ken FONG" userId="233f042c-09e9-4a0c-9043-d675a582571a" providerId="ADAL" clId="{49B68355-91B0-A042-903E-D4E1C0CEC7F9}" dt="2022-09-28T03:45:37.266" v="84" actId="20577"/>
          <ac:spMkLst>
            <pc:docMk/>
            <pc:sldMk cId="366937398" sldId="656"/>
            <ac:spMk id="15" creationId="{A5DC543E-A36F-42A8-9A3A-B87492F9CC97}"/>
          </ac:spMkLst>
        </pc:spChg>
        <pc:grpChg chg="mod">
          <ac:chgData name="Chi Kit Ken FONG" userId="233f042c-09e9-4a0c-9043-d675a582571a" providerId="ADAL" clId="{49B68355-91B0-A042-903E-D4E1C0CEC7F9}" dt="2022-09-28T03:46:31.866" v="96" actId="1076"/>
          <ac:grpSpMkLst>
            <pc:docMk/>
            <pc:sldMk cId="366937398" sldId="656"/>
            <ac:grpSpMk id="12" creationId="{D9A542BD-EEC3-4E34-B602-6335F2AC349F}"/>
          </ac:grpSpMkLst>
        </pc:grpChg>
        <pc:picChg chg="mod">
          <ac:chgData name="Chi Kit Ken FONG" userId="233f042c-09e9-4a0c-9043-d675a582571a" providerId="ADAL" clId="{49B68355-91B0-A042-903E-D4E1C0CEC7F9}" dt="2022-09-28T03:46:31.866" v="96" actId="1076"/>
          <ac:picMkLst>
            <pc:docMk/>
            <pc:sldMk cId="366937398" sldId="656"/>
            <ac:picMk id="17" creationId="{706CF2C4-D87D-492C-9734-EEA3215BCC21}"/>
          </ac:picMkLst>
        </pc:picChg>
      </pc:sldChg>
      <pc:sldChg chg="add del">
        <pc:chgData name="Chi Kit Ken FONG" userId="233f042c-09e9-4a0c-9043-d675a582571a" providerId="ADAL" clId="{49B68355-91B0-A042-903E-D4E1C0CEC7F9}" dt="2022-09-28T05:08:56.406" v="304" actId="18676"/>
        <pc:sldMkLst>
          <pc:docMk/>
          <pc:sldMk cId="2235390299" sldId="657"/>
        </pc:sldMkLst>
      </pc:sldChg>
      <pc:sldChg chg="modSp add del mod">
        <pc:chgData name="Chi Kit Ken FONG" userId="233f042c-09e9-4a0c-9043-d675a582571a" providerId="ADAL" clId="{49B68355-91B0-A042-903E-D4E1C0CEC7F9}" dt="2022-09-28T03:38:48.973" v="45" actId="2696"/>
        <pc:sldMkLst>
          <pc:docMk/>
          <pc:sldMk cId="69326609" sldId="667"/>
        </pc:sldMkLst>
        <pc:spChg chg="mod">
          <ac:chgData name="Chi Kit Ken FONG" userId="233f042c-09e9-4a0c-9043-d675a582571a" providerId="ADAL" clId="{49B68355-91B0-A042-903E-D4E1C0CEC7F9}" dt="2022-09-28T03:36:06.101" v="16" actId="27636"/>
          <ac:spMkLst>
            <pc:docMk/>
            <pc:sldMk cId="69326609" sldId="667"/>
            <ac:spMk id="3" creationId="{41779DB0-A119-481A-8018-C2221F881560}"/>
          </ac:spMkLst>
        </pc:spChg>
        <pc:spChg chg="mod">
          <ac:chgData name="Chi Kit Ken FONG" userId="233f042c-09e9-4a0c-9043-d675a582571a" providerId="ADAL" clId="{49B68355-91B0-A042-903E-D4E1C0CEC7F9}" dt="2022-09-28T03:36:06.088" v="15" actId="27636"/>
          <ac:spMkLst>
            <pc:docMk/>
            <pc:sldMk cId="69326609" sldId="667"/>
            <ac:spMk id="5" creationId="{ECE5E47E-BD53-441E-8CF2-EFFC138B9AF7}"/>
          </ac:spMkLst>
        </pc:spChg>
      </pc:sldChg>
      <pc:sldChg chg="add del">
        <pc:chgData name="Chi Kit Ken FONG" userId="233f042c-09e9-4a0c-9043-d675a582571a" providerId="ADAL" clId="{49B68355-91B0-A042-903E-D4E1C0CEC7F9}" dt="2022-09-28T05:08:56.406" v="304" actId="18676"/>
        <pc:sldMkLst>
          <pc:docMk/>
          <pc:sldMk cId="421511711" sldId="690"/>
        </pc:sldMkLst>
      </pc:sldChg>
      <pc:sldChg chg="delSp modSp add mod setBg delDesignElem chgLayout">
        <pc:chgData name="Chi Kit Ken FONG" userId="233f042c-09e9-4a0c-9043-d675a582571a" providerId="ADAL" clId="{49B68355-91B0-A042-903E-D4E1C0CEC7F9}" dt="2022-09-28T03:36:59.364" v="38" actId="700"/>
        <pc:sldMkLst>
          <pc:docMk/>
          <pc:sldMk cId="2967517604" sldId="701"/>
        </pc:sldMkLst>
        <pc:spChg chg="mod ord">
          <ac:chgData name="Chi Kit Ken FONG" userId="233f042c-09e9-4a0c-9043-d675a582571a" providerId="ADAL" clId="{49B68355-91B0-A042-903E-D4E1C0CEC7F9}" dt="2022-09-28T03:36:59.364" v="38" actId="700"/>
          <ac:spMkLst>
            <pc:docMk/>
            <pc:sldMk cId="2967517604" sldId="701"/>
            <ac:spMk id="5" creationId="{256339E6-8439-436C-B067-8FAD9C06C5BA}"/>
          </ac:spMkLst>
        </pc:spChg>
        <pc:spChg chg="mod ord">
          <ac:chgData name="Chi Kit Ken FONG" userId="233f042c-09e9-4a0c-9043-d675a582571a" providerId="ADAL" clId="{49B68355-91B0-A042-903E-D4E1C0CEC7F9}" dt="2022-09-28T03:36:59.364" v="38" actId="700"/>
          <ac:spMkLst>
            <pc:docMk/>
            <pc:sldMk cId="2967517604" sldId="701"/>
            <ac:spMk id="6" creationId="{C2882155-6FD9-4868-BCA5-02C8C26E1C36}"/>
          </ac:spMkLst>
        </pc:spChg>
        <pc:spChg chg="del">
          <ac:chgData name="Chi Kit Ken FONG" userId="233f042c-09e9-4a0c-9043-d675a582571a" providerId="ADAL" clId="{49B68355-91B0-A042-903E-D4E1C0CEC7F9}" dt="2022-09-28T03:36:04.666" v="6"/>
          <ac:spMkLst>
            <pc:docMk/>
            <pc:sldMk cId="2967517604" sldId="701"/>
            <ac:spMk id="15" creationId="{F6B7BFBD-C488-4B5B-ABE5-8256F3FFB048}"/>
          </ac:spMkLst>
        </pc:spChg>
        <pc:spChg chg="del">
          <ac:chgData name="Chi Kit Ken FONG" userId="233f042c-09e9-4a0c-9043-d675a582571a" providerId="ADAL" clId="{49B68355-91B0-A042-903E-D4E1C0CEC7F9}" dt="2022-09-28T03:36:04.666" v="6"/>
          <ac:spMkLst>
            <pc:docMk/>
            <pc:sldMk cId="2967517604" sldId="701"/>
            <ac:spMk id="17" creationId="{2BA7674F-A261-445A-AE3A-A0AA30620EC8}"/>
          </ac:spMkLst>
        </pc:spChg>
        <pc:spChg chg="del">
          <ac:chgData name="Chi Kit Ken FONG" userId="233f042c-09e9-4a0c-9043-d675a582571a" providerId="ADAL" clId="{49B68355-91B0-A042-903E-D4E1C0CEC7F9}" dt="2022-09-28T03:36:04.666" v="6"/>
          <ac:spMkLst>
            <pc:docMk/>
            <pc:sldMk cId="2967517604" sldId="701"/>
            <ac:spMk id="19" creationId="{BA53A58C-A067-4B87-B48C-CB90C1FA0FEE}"/>
          </ac:spMkLst>
        </pc:spChg>
        <pc:grpChg chg="del">
          <ac:chgData name="Chi Kit Ken FONG" userId="233f042c-09e9-4a0c-9043-d675a582571a" providerId="ADAL" clId="{49B68355-91B0-A042-903E-D4E1C0CEC7F9}" dt="2022-09-28T03:36:04.666" v="6"/>
          <ac:grpSpMkLst>
            <pc:docMk/>
            <pc:sldMk cId="2967517604" sldId="701"/>
            <ac:grpSpMk id="11" creationId="{8C89EA62-F38E-4285-A105-C5E1BD360093}"/>
          </ac:grpSpMkLst>
        </pc:grpChg>
      </pc:sldChg>
      <pc:sldChg chg="modSp add mod modClrScheme chgLayout">
        <pc:chgData name="Chi Kit Ken FONG" userId="233f042c-09e9-4a0c-9043-d675a582571a" providerId="ADAL" clId="{49B68355-91B0-A042-903E-D4E1C0CEC7F9}" dt="2022-09-28T03:48:49.652" v="108" actId="1076"/>
        <pc:sldMkLst>
          <pc:docMk/>
          <pc:sldMk cId="2720103548" sldId="703"/>
        </pc:sldMkLst>
        <pc:spChg chg="mod ord">
          <ac:chgData name="Chi Kit Ken FONG" userId="233f042c-09e9-4a0c-9043-d675a582571a" providerId="ADAL" clId="{49B68355-91B0-A042-903E-D4E1C0CEC7F9}" dt="2022-09-28T03:47:58.003" v="100" actId="700"/>
          <ac:spMkLst>
            <pc:docMk/>
            <pc:sldMk cId="2720103548" sldId="703"/>
            <ac:spMk id="4" creationId="{8B595C05-3E86-40F2-99F5-31DA039F3543}"/>
          </ac:spMkLst>
        </pc:spChg>
        <pc:spChg chg="mod ord">
          <ac:chgData name="Chi Kit Ken FONG" userId="233f042c-09e9-4a0c-9043-d675a582571a" providerId="ADAL" clId="{49B68355-91B0-A042-903E-D4E1C0CEC7F9}" dt="2022-09-28T03:48:08.175" v="103" actId="404"/>
          <ac:spMkLst>
            <pc:docMk/>
            <pc:sldMk cId="2720103548" sldId="703"/>
            <ac:spMk id="5" creationId="{FDBD0B14-8020-4BD8-944C-376F45E6B4B9}"/>
          </ac:spMkLst>
        </pc:spChg>
        <pc:spChg chg="mod ord">
          <ac:chgData name="Chi Kit Ken FONG" userId="233f042c-09e9-4a0c-9043-d675a582571a" providerId="ADAL" clId="{49B68355-91B0-A042-903E-D4E1C0CEC7F9}" dt="2022-09-28T03:48:41.365" v="106" actId="12"/>
          <ac:spMkLst>
            <pc:docMk/>
            <pc:sldMk cId="2720103548" sldId="703"/>
            <ac:spMk id="6" creationId="{4F55A4A5-EC60-4DA3-86CE-818ECDB2E207}"/>
          </ac:spMkLst>
        </pc:spChg>
        <pc:spChg chg="mod">
          <ac:chgData name="Chi Kit Ken FONG" userId="233f042c-09e9-4a0c-9043-d675a582571a" providerId="ADAL" clId="{49B68355-91B0-A042-903E-D4E1C0CEC7F9}" dt="2022-09-28T03:48:49.652" v="108" actId="1076"/>
          <ac:spMkLst>
            <pc:docMk/>
            <pc:sldMk cId="2720103548" sldId="703"/>
            <ac:spMk id="8" creationId="{5B7E301C-B868-4DF4-A9EA-E290E8293279}"/>
          </ac:spMkLst>
        </pc:spChg>
        <pc:picChg chg="mod">
          <ac:chgData name="Chi Kit Ken FONG" userId="233f042c-09e9-4a0c-9043-d675a582571a" providerId="ADAL" clId="{49B68355-91B0-A042-903E-D4E1C0CEC7F9}" dt="2022-09-28T03:48:46.602" v="107" actId="1076"/>
          <ac:picMkLst>
            <pc:docMk/>
            <pc:sldMk cId="2720103548" sldId="703"/>
            <ac:picMk id="3" creationId="{01C122CB-4F90-4B47-801F-310B40E7B169}"/>
          </ac:picMkLst>
        </pc:picChg>
      </pc:sldChg>
      <pc:sldChg chg="modSp add mod modClrScheme chgLayout">
        <pc:chgData name="Chi Kit Ken FONG" userId="233f042c-09e9-4a0c-9043-d675a582571a" providerId="ADAL" clId="{49B68355-91B0-A042-903E-D4E1C0CEC7F9}" dt="2022-09-28T05:07:07.439" v="279" actId="20577"/>
        <pc:sldMkLst>
          <pc:docMk/>
          <pc:sldMk cId="2346890074" sldId="704"/>
        </pc:sldMkLst>
        <pc:spChg chg="mod ord">
          <ac:chgData name="Chi Kit Ken FONG" userId="233f042c-09e9-4a0c-9043-d675a582571a" providerId="ADAL" clId="{49B68355-91B0-A042-903E-D4E1C0CEC7F9}" dt="2022-09-28T05:05:13.983" v="261" actId="700"/>
          <ac:spMkLst>
            <pc:docMk/>
            <pc:sldMk cId="2346890074" sldId="704"/>
            <ac:spMk id="2" creationId="{657A058D-9848-4325-A62B-A49D6F8B810D}"/>
          </ac:spMkLst>
        </pc:spChg>
        <pc:spChg chg="mod ord">
          <ac:chgData name="Chi Kit Ken FONG" userId="233f042c-09e9-4a0c-9043-d675a582571a" providerId="ADAL" clId="{49B68355-91B0-A042-903E-D4E1C0CEC7F9}" dt="2022-09-28T05:07:07.439" v="279" actId="20577"/>
          <ac:spMkLst>
            <pc:docMk/>
            <pc:sldMk cId="2346890074" sldId="704"/>
            <ac:spMk id="3" creationId="{A835EE56-447E-4475-BC42-9090BC643A02}"/>
          </ac:spMkLst>
        </pc:spChg>
        <pc:spChg chg="mod ord">
          <ac:chgData name="Chi Kit Ken FONG" userId="233f042c-09e9-4a0c-9043-d675a582571a" providerId="ADAL" clId="{49B68355-91B0-A042-903E-D4E1C0CEC7F9}" dt="2022-09-28T05:05:13.983" v="261" actId="700"/>
          <ac:spMkLst>
            <pc:docMk/>
            <pc:sldMk cId="2346890074" sldId="704"/>
            <ac:spMk id="4" creationId="{38AE9837-11EE-4FA8-AB28-F46F99AC8620}"/>
          </ac:spMkLst>
        </pc:spChg>
      </pc:sldChg>
      <pc:sldChg chg="delSp modSp add mod setBg delDesignElem chgLayout">
        <pc:chgData name="Chi Kit Ken FONG" userId="233f042c-09e9-4a0c-9043-d675a582571a" providerId="ADAL" clId="{49B68355-91B0-A042-903E-D4E1C0CEC7F9}" dt="2022-09-28T03:49:57.273" v="115" actId="20577"/>
        <pc:sldMkLst>
          <pc:docMk/>
          <pc:sldMk cId="646272028" sldId="709"/>
        </pc:sldMkLst>
        <pc:spChg chg="mod ord">
          <ac:chgData name="Chi Kit Ken FONG" userId="233f042c-09e9-4a0c-9043-d675a582571a" providerId="ADAL" clId="{49B68355-91B0-A042-903E-D4E1C0CEC7F9}" dt="2022-09-28T03:37:20.012" v="39" actId="700"/>
          <ac:spMkLst>
            <pc:docMk/>
            <pc:sldMk cId="646272028" sldId="709"/>
            <ac:spMk id="3" creationId="{AF330C7B-3002-459A-8037-24EADFE00C72}"/>
          </ac:spMkLst>
        </pc:spChg>
        <pc:spChg chg="mod ord">
          <ac:chgData name="Chi Kit Ken FONG" userId="233f042c-09e9-4a0c-9043-d675a582571a" providerId="ADAL" clId="{49B68355-91B0-A042-903E-D4E1C0CEC7F9}" dt="2022-09-28T03:49:57.273" v="115" actId="20577"/>
          <ac:spMkLst>
            <pc:docMk/>
            <pc:sldMk cId="646272028" sldId="709"/>
            <ac:spMk id="6" creationId="{FA9B4F4C-1311-4081-B796-E286849DC21E}"/>
          </ac:spMkLst>
        </pc:spChg>
        <pc:spChg chg="del">
          <ac:chgData name="Chi Kit Ken FONG" userId="233f042c-09e9-4a0c-9043-d675a582571a" providerId="ADAL" clId="{49B68355-91B0-A042-903E-D4E1C0CEC7F9}" dt="2022-09-28T03:36:04.666" v="6"/>
          <ac:spMkLst>
            <pc:docMk/>
            <pc:sldMk cId="646272028" sldId="709"/>
            <ac:spMk id="15" creationId="{F6B7BFBD-C488-4B5B-ABE5-8256F3FFB048}"/>
          </ac:spMkLst>
        </pc:spChg>
        <pc:spChg chg="del">
          <ac:chgData name="Chi Kit Ken FONG" userId="233f042c-09e9-4a0c-9043-d675a582571a" providerId="ADAL" clId="{49B68355-91B0-A042-903E-D4E1C0CEC7F9}" dt="2022-09-28T03:36:04.666" v="6"/>
          <ac:spMkLst>
            <pc:docMk/>
            <pc:sldMk cId="646272028" sldId="709"/>
            <ac:spMk id="17" creationId="{2BA7674F-A261-445A-AE3A-A0AA30620EC8}"/>
          </ac:spMkLst>
        </pc:spChg>
        <pc:spChg chg="del">
          <ac:chgData name="Chi Kit Ken FONG" userId="233f042c-09e9-4a0c-9043-d675a582571a" providerId="ADAL" clId="{49B68355-91B0-A042-903E-D4E1C0CEC7F9}" dt="2022-09-28T03:36:04.666" v="6"/>
          <ac:spMkLst>
            <pc:docMk/>
            <pc:sldMk cId="646272028" sldId="709"/>
            <ac:spMk id="19" creationId="{BA53A58C-A067-4B87-B48C-CB90C1FA0FEE}"/>
          </ac:spMkLst>
        </pc:spChg>
        <pc:grpChg chg="del">
          <ac:chgData name="Chi Kit Ken FONG" userId="233f042c-09e9-4a0c-9043-d675a582571a" providerId="ADAL" clId="{49B68355-91B0-A042-903E-D4E1C0CEC7F9}" dt="2022-09-28T03:36:04.666" v="6"/>
          <ac:grpSpMkLst>
            <pc:docMk/>
            <pc:sldMk cId="646272028" sldId="709"/>
            <ac:grpSpMk id="11" creationId="{8C89EA62-F38E-4285-A105-C5E1BD360093}"/>
          </ac:grpSpMkLst>
        </pc:grpChg>
      </pc:sldChg>
      <pc:sldChg chg="add del">
        <pc:chgData name="Chi Kit Ken FONG" userId="233f042c-09e9-4a0c-9043-d675a582571a" providerId="ADAL" clId="{49B68355-91B0-A042-903E-D4E1C0CEC7F9}" dt="2022-09-28T05:08:56.406" v="304" actId="18676"/>
        <pc:sldMkLst>
          <pc:docMk/>
          <pc:sldMk cId="772828178" sldId="727"/>
        </pc:sldMkLst>
      </pc:sldChg>
      <pc:sldChg chg="add del">
        <pc:chgData name="Chi Kit Ken FONG" userId="233f042c-09e9-4a0c-9043-d675a582571a" providerId="ADAL" clId="{49B68355-91B0-A042-903E-D4E1C0CEC7F9}" dt="2022-09-28T05:08:56.406" v="304" actId="18676"/>
        <pc:sldMkLst>
          <pc:docMk/>
          <pc:sldMk cId="1055314286" sldId="728"/>
        </pc:sldMkLst>
      </pc:sldChg>
      <pc:sldChg chg="modSp add mod modClrScheme chgLayout">
        <pc:chgData name="Chi Kit Ken FONG" userId="233f042c-09e9-4a0c-9043-d675a582571a" providerId="ADAL" clId="{49B68355-91B0-A042-903E-D4E1C0CEC7F9}" dt="2022-09-28T03:38:56.902" v="46" actId="700"/>
        <pc:sldMkLst>
          <pc:docMk/>
          <pc:sldMk cId="3595523550" sldId="729"/>
        </pc:sldMkLst>
        <pc:spChg chg="mod ord">
          <ac:chgData name="Chi Kit Ken FONG" userId="233f042c-09e9-4a0c-9043-d675a582571a" providerId="ADAL" clId="{49B68355-91B0-A042-903E-D4E1C0CEC7F9}" dt="2022-09-28T03:38:56.902" v="46" actId="700"/>
          <ac:spMkLst>
            <pc:docMk/>
            <pc:sldMk cId="3595523550" sldId="729"/>
            <ac:spMk id="4" creationId="{8B595C05-3E86-40F2-99F5-31DA039F3543}"/>
          </ac:spMkLst>
        </pc:spChg>
        <pc:spChg chg="mod ord">
          <ac:chgData name="Chi Kit Ken FONG" userId="233f042c-09e9-4a0c-9043-d675a582571a" providerId="ADAL" clId="{49B68355-91B0-A042-903E-D4E1C0CEC7F9}" dt="2022-09-28T03:38:56.902" v="46" actId="700"/>
          <ac:spMkLst>
            <pc:docMk/>
            <pc:sldMk cId="3595523550" sldId="729"/>
            <ac:spMk id="5" creationId="{FDBD0B14-8020-4BD8-944C-376F45E6B4B9}"/>
          </ac:spMkLst>
        </pc:spChg>
        <pc:spChg chg="mod ord">
          <ac:chgData name="Chi Kit Ken FONG" userId="233f042c-09e9-4a0c-9043-d675a582571a" providerId="ADAL" clId="{49B68355-91B0-A042-903E-D4E1C0CEC7F9}" dt="2022-09-28T03:38:56.902" v="46" actId="700"/>
          <ac:spMkLst>
            <pc:docMk/>
            <pc:sldMk cId="3595523550" sldId="729"/>
            <ac:spMk id="7" creationId="{079E9837-7DA1-4BAA-A8DC-965A12EA6C07}"/>
          </ac:spMkLst>
        </pc:spChg>
      </pc:sldChg>
      <pc:sldChg chg="add del">
        <pc:chgData name="Chi Kit Ken FONG" userId="233f042c-09e9-4a0c-9043-d675a582571a" providerId="ADAL" clId="{49B68355-91B0-A042-903E-D4E1C0CEC7F9}" dt="2022-09-28T05:08:56.406" v="304" actId="18676"/>
        <pc:sldMkLst>
          <pc:docMk/>
          <pc:sldMk cId="1165839547" sldId="736"/>
        </pc:sldMkLst>
      </pc:sldChg>
      <pc:sldChg chg="add del">
        <pc:chgData name="Chi Kit Ken FONG" userId="233f042c-09e9-4a0c-9043-d675a582571a" providerId="ADAL" clId="{49B68355-91B0-A042-903E-D4E1C0CEC7F9}" dt="2022-09-28T05:08:56.406" v="304" actId="18676"/>
        <pc:sldMkLst>
          <pc:docMk/>
          <pc:sldMk cId="4241653980" sldId="737"/>
        </pc:sldMkLst>
      </pc:sldChg>
      <pc:sldChg chg="add del">
        <pc:chgData name="Chi Kit Ken FONG" userId="233f042c-09e9-4a0c-9043-d675a582571a" providerId="ADAL" clId="{49B68355-91B0-A042-903E-D4E1C0CEC7F9}" dt="2022-09-28T05:08:56.406" v="304" actId="18676"/>
        <pc:sldMkLst>
          <pc:docMk/>
          <pc:sldMk cId="840993053" sldId="738"/>
        </pc:sldMkLst>
      </pc:sldChg>
      <pc:sldChg chg="add del">
        <pc:chgData name="Chi Kit Ken FONG" userId="233f042c-09e9-4a0c-9043-d675a582571a" providerId="ADAL" clId="{49B68355-91B0-A042-903E-D4E1C0CEC7F9}" dt="2022-09-28T05:08:56.406" v="304" actId="18676"/>
        <pc:sldMkLst>
          <pc:docMk/>
          <pc:sldMk cId="235199381" sldId="739"/>
        </pc:sldMkLst>
      </pc:sldChg>
      <pc:sldChg chg="add del">
        <pc:chgData name="Chi Kit Ken FONG" userId="233f042c-09e9-4a0c-9043-d675a582571a" providerId="ADAL" clId="{49B68355-91B0-A042-903E-D4E1C0CEC7F9}" dt="2022-09-28T05:08:56.406" v="304" actId="18676"/>
        <pc:sldMkLst>
          <pc:docMk/>
          <pc:sldMk cId="3920294457" sldId="740"/>
        </pc:sldMkLst>
      </pc:sldChg>
      <pc:sldChg chg="add del">
        <pc:chgData name="Chi Kit Ken FONG" userId="233f042c-09e9-4a0c-9043-d675a582571a" providerId="ADAL" clId="{49B68355-91B0-A042-903E-D4E1C0CEC7F9}" dt="2022-09-28T05:08:56.406" v="304" actId="18676"/>
        <pc:sldMkLst>
          <pc:docMk/>
          <pc:sldMk cId="3041663313" sldId="741"/>
        </pc:sldMkLst>
      </pc:sldChg>
      <pc:sldChg chg="add del">
        <pc:chgData name="Chi Kit Ken FONG" userId="233f042c-09e9-4a0c-9043-d675a582571a" providerId="ADAL" clId="{49B68355-91B0-A042-903E-D4E1C0CEC7F9}" dt="2022-09-28T05:08:56.406" v="304" actId="18676"/>
        <pc:sldMkLst>
          <pc:docMk/>
          <pc:sldMk cId="1757814285" sldId="742"/>
        </pc:sldMkLst>
      </pc:sldChg>
      <pc:sldChg chg="add del">
        <pc:chgData name="Chi Kit Ken FONG" userId="233f042c-09e9-4a0c-9043-d675a582571a" providerId="ADAL" clId="{49B68355-91B0-A042-903E-D4E1C0CEC7F9}" dt="2022-09-28T05:08:56.406" v="304" actId="18676"/>
        <pc:sldMkLst>
          <pc:docMk/>
          <pc:sldMk cId="981663617" sldId="743"/>
        </pc:sldMkLst>
      </pc:sldChg>
      <pc:sldChg chg="add del">
        <pc:chgData name="Chi Kit Ken FONG" userId="233f042c-09e9-4a0c-9043-d675a582571a" providerId="ADAL" clId="{49B68355-91B0-A042-903E-D4E1C0CEC7F9}" dt="2022-09-28T05:08:56.406" v="304" actId="18676"/>
        <pc:sldMkLst>
          <pc:docMk/>
          <pc:sldMk cId="1371135837" sldId="744"/>
        </pc:sldMkLst>
      </pc:sldChg>
      <pc:sldChg chg="add del">
        <pc:chgData name="Chi Kit Ken FONG" userId="233f042c-09e9-4a0c-9043-d675a582571a" providerId="ADAL" clId="{49B68355-91B0-A042-903E-D4E1C0CEC7F9}" dt="2022-09-28T05:08:56.406" v="304" actId="18676"/>
        <pc:sldMkLst>
          <pc:docMk/>
          <pc:sldMk cId="1817925437" sldId="745"/>
        </pc:sldMkLst>
      </pc:sldChg>
      <pc:sldChg chg="add del">
        <pc:chgData name="Chi Kit Ken FONG" userId="233f042c-09e9-4a0c-9043-d675a582571a" providerId="ADAL" clId="{49B68355-91B0-A042-903E-D4E1C0CEC7F9}" dt="2022-09-28T05:08:56.406" v="304" actId="18676"/>
        <pc:sldMkLst>
          <pc:docMk/>
          <pc:sldMk cId="3210431432" sldId="746"/>
        </pc:sldMkLst>
      </pc:sldChg>
      <pc:sldChg chg="add del">
        <pc:chgData name="Chi Kit Ken FONG" userId="233f042c-09e9-4a0c-9043-d675a582571a" providerId="ADAL" clId="{49B68355-91B0-A042-903E-D4E1C0CEC7F9}" dt="2022-09-28T05:08:56.406" v="304" actId="18676"/>
        <pc:sldMkLst>
          <pc:docMk/>
          <pc:sldMk cId="3364928741" sldId="747"/>
        </pc:sldMkLst>
      </pc:sldChg>
      <pc:sldChg chg="add del">
        <pc:chgData name="Chi Kit Ken FONG" userId="233f042c-09e9-4a0c-9043-d675a582571a" providerId="ADAL" clId="{49B68355-91B0-A042-903E-D4E1C0CEC7F9}" dt="2022-09-28T05:08:56.406" v="304" actId="18676"/>
        <pc:sldMkLst>
          <pc:docMk/>
          <pc:sldMk cId="1820730002" sldId="748"/>
        </pc:sldMkLst>
      </pc:sldChg>
      <pc:sldChg chg="add del">
        <pc:chgData name="Chi Kit Ken FONG" userId="233f042c-09e9-4a0c-9043-d675a582571a" providerId="ADAL" clId="{49B68355-91B0-A042-903E-D4E1C0CEC7F9}" dt="2022-09-28T05:08:56.406" v="304" actId="18676"/>
        <pc:sldMkLst>
          <pc:docMk/>
          <pc:sldMk cId="2092985050" sldId="749"/>
        </pc:sldMkLst>
      </pc:sldChg>
      <pc:sldChg chg="add del">
        <pc:chgData name="Chi Kit Ken FONG" userId="233f042c-09e9-4a0c-9043-d675a582571a" providerId="ADAL" clId="{49B68355-91B0-A042-903E-D4E1C0CEC7F9}" dt="2022-09-28T05:08:56.406" v="304" actId="18676"/>
        <pc:sldMkLst>
          <pc:docMk/>
          <pc:sldMk cId="2745938603" sldId="750"/>
        </pc:sldMkLst>
      </pc:sldChg>
      <pc:sldChg chg="add del">
        <pc:chgData name="Chi Kit Ken FONG" userId="233f042c-09e9-4a0c-9043-d675a582571a" providerId="ADAL" clId="{49B68355-91B0-A042-903E-D4E1C0CEC7F9}" dt="2022-09-28T05:08:56.406" v="304" actId="18676"/>
        <pc:sldMkLst>
          <pc:docMk/>
          <pc:sldMk cId="1976802354" sldId="751"/>
        </pc:sldMkLst>
      </pc:sldChg>
      <pc:sldChg chg="add del">
        <pc:chgData name="Chi Kit Ken FONG" userId="233f042c-09e9-4a0c-9043-d675a582571a" providerId="ADAL" clId="{49B68355-91B0-A042-903E-D4E1C0CEC7F9}" dt="2022-09-28T05:08:56.406" v="304" actId="18676"/>
        <pc:sldMkLst>
          <pc:docMk/>
          <pc:sldMk cId="1943244692" sldId="752"/>
        </pc:sldMkLst>
      </pc:sldChg>
      <pc:sldChg chg="add del">
        <pc:chgData name="Chi Kit Ken FONG" userId="233f042c-09e9-4a0c-9043-d675a582571a" providerId="ADAL" clId="{49B68355-91B0-A042-903E-D4E1C0CEC7F9}" dt="2022-09-28T05:08:56.406" v="304" actId="18676"/>
        <pc:sldMkLst>
          <pc:docMk/>
          <pc:sldMk cId="864656833" sldId="753"/>
        </pc:sldMkLst>
      </pc:sldChg>
      <pc:sldChg chg="add del">
        <pc:chgData name="Chi Kit Ken FONG" userId="233f042c-09e9-4a0c-9043-d675a582571a" providerId="ADAL" clId="{49B68355-91B0-A042-903E-D4E1C0CEC7F9}" dt="2022-09-28T05:08:56.406" v="304" actId="18676"/>
        <pc:sldMkLst>
          <pc:docMk/>
          <pc:sldMk cId="558798012" sldId="754"/>
        </pc:sldMkLst>
      </pc:sldChg>
      <pc:sldChg chg="add del">
        <pc:chgData name="Chi Kit Ken FONG" userId="233f042c-09e9-4a0c-9043-d675a582571a" providerId="ADAL" clId="{49B68355-91B0-A042-903E-D4E1C0CEC7F9}" dt="2022-09-28T05:08:56.406" v="304" actId="18676"/>
        <pc:sldMkLst>
          <pc:docMk/>
          <pc:sldMk cId="2553268518" sldId="755"/>
        </pc:sldMkLst>
      </pc:sldChg>
      <pc:sldChg chg="add del">
        <pc:chgData name="Chi Kit Ken FONG" userId="233f042c-09e9-4a0c-9043-d675a582571a" providerId="ADAL" clId="{49B68355-91B0-A042-903E-D4E1C0CEC7F9}" dt="2022-09-28T05:08:56.406" v="304" actId="18676"/>
        <pc:sldMkLst>
          <pc:docMk/>
          <pc:sldMk cId="1453287931" sldId="756"/>
        </pc:sldMkLst>
      </pc:sldChg>
      <pc:sldChg chg="add del">
        <pc:chgData name="Chi Kit Ken FONG" userId="233f042c-09e9-4a0c-9043-d675a582571a" providerId="ADAL" clId="{49B68355-91B0-A042-903E-D4E1C0CEC7F9}" dt="2022-09-28T05:08:56.406" v="304" actId="18676"/>
        <pc:sldMkLst>
          <pc:docMk/>
          <pc:sldMk cId="1265484673" sldId="757"/>
        </pc:sldMkLst>
      </pc:sldChg>
      <pc:sldChg chg="add del">
        <pc:chgData name="Chi Kit Ken FONG" userId="233f042c-09e9-4a0c-9043-d675a582571a" providerId="ADAL" clId="{49B68355-91B0-A042-903E-D4E1C0CEC7F9}" dt="2022-09-28T05:08:56.406" v="304" actId="18676"/>
        <pc:sldMkLst>
          <pc:docMk/>
          <pc:sldMk cId="2424558621" sldId="758"/>
        </pc:sldMkLst>
      </pc:sldChg>
      <pc:sldChg chg="add del">
        <pc:chgData name="Chi Kit Ken FONG" userId="233f042c-09e9-4a0c-9043-d675a582571a" providerId="ADAL" clId="{49B68355-91B0-A042-903E-D4E1C0CEC7F9}" dt="2022-09-28T05:08:56.406" v="304" actId="18676"/>
        <pc:sldMkLst>
          <pc:docMk/>
          <pc:sldMk cId="3502521646" sldId="759"/>
        </pc:sldMkLst>
      </pc:sldChg>
      <pc:sldChg chg="add del">
        <pc:chgData name="Chi Kit Ken FONG" userId="233f042c-09e9-4a0c-9043-d675a582571a" providerId="ADAL" clId="{49B68355-91B0-A042-903E-D4E1C0CEC7F9}" dt="2022-09-28T05:08:56.406" v="304" actId="18676"/>
        <pc:sldMkLst>
          <pc:docMk/>
          <pc:sldMk cId="101373172" sldId="760"/>
        </pc:sldMkLst>
      </pc:sldChg>
      <pc:sldChg chg="add del">
        <pc:chgData name="Chi Kit Ken FONG" userId="233f042c-09e9-4a0c-9043-d675a582571a" providerId="ADAL" clId="{49B68355-91B0-A042-903E-D4E1C0CEC7F9}" dt="2022-09-28T05:08:56.406" v="304" actId="18676"/>
        <pc:sldMkLst>
          <pc:docMk/>
          <pc:sldMk cId="3593846871" sldId="761"/>
        </pc:sldMkLst>
      </pc:sldChg>
      <pc:sldChg chg="add del">
        <pc:chgData name="Chi Kit Ken FONG" userId="233f042c-09e9-4a0c-9043-d675a582571a" providerId="ADAL" clId="{49B68355-91B0-A042-903E-D4E1C0CEC7F9}" dt="2022-09-28T05:08:56.406" v="304" actId="18676"/>
        <pc:sldMkLst>
          <pc:docMk/>
          <pc:sldMk cId="2698853935" sldId="762"/>
        </pc:sldMkLst>
      </pc:sldChg>
      <pc:sldChg chg="add del">
        <pc:chgData name="Chi Kit Ken FONG" userId="233f042c-09e9-4a0c-9043-d675a582571a" providerId="ADAL" clId="{49B68355-91B0-A042-903E-D4E1C0CEC7F9}" dt="2022-09-28T05:08:56.406" v="304" actId="18676"/>
        <pc:sldMkLst>
          <pc:docMk/>
          <pc:sldMk cId="3010990485" sldId="763"/>
        </pc:sldMkLst>
      </pc:sldChg>
      <pc:sldChg chg="add del">
        <pc:chgData name="Chi Kit Ken FONG" userId="233f042c-09e9-4a0c-9043-d675a582571a" providerId="ADAL" clId="{49B68355-91B0-A042-903E-D4E1C0CEC7F9}" dt="2022-09-28T05:08:56.406" v="304" actId="18676"/>
        <pc:sldMkLst>
          <pc:docMk/>
          <pc:sldMk cId="713492033" sldId="764"/>
        </pc:sldMkLst>
      </pc:sldChg>
      <pc:sldChg chg="add del">
        <pc:chgData name="Chi Kit Ken FONG" userId="233f042c-09e9-4a0c-9043-d675a582571a" providerId="ADAL" clId="{49B68355-91B0-A042-903E-D4E1C0CEC7F9}" dt="2022-09-28T05:08:56.406" v="304" actId="18676"/>
        <pc:sldMkLst>
          <pc:docMk/>
          <pc:sldMk cId="3371600899" sldId="765"/>
        </pc:sldMkLst>
      </pc:sldChg>
      <pc:sldChg chg="add del">
        <pc:chgData name="Chi Kit Ken FONG" userId="233f042c-09e9-4a0c-9043-d675a582571a" providerId="ADAL" clId="{49B68355-91B0-A042-903E-D4E1C0CEC7F9}" dt="2022-09-28T05:08:56.406" v="304" actId="18676"/>
        <pc:sldMkLst>
          <pc:docMk/>
          <pc:sldMk cId="810229391" sldId="766"/>
        </pc:sldMkLst>
      </pc:sldChg>
      <pc:sldChg chg="add del">
        <pc:chgData name="Chi Kit Ken FONG" userId="233f042c-09e9-4a0c-9043-d675a582571a" providerId="ADAL" clId="{49B68355-91B0-A042-903E-D4E1C0CEC7F9}" dt="2022-09-28T05:08:56.406" v="304" actId="18676"/>
        <pc:sldMkLst>
          <pc:docMk/>
          <pc:sldMk cId="3514982531" sldId="767"/>
        </pc:sldMkLst>
      </pc:sldChg>
      <pc:sldChg chg="add del">
        <pc:chgData name="Chi Kit Ken FONG" userId="233f042c-09e9-4a0c-9043-d675a582571a" providerId="ADAL" clId="{49B68355-91B0-A042-903E-D4E1C0CEC7F9}" dt="2022-09-28T05:08:56.406" v="304" actId="18676"/>
        <pc:sldMkLst>
          <pc:docMk/>
          <pc:sldMk cId="3081289926" sldId="768"/>
        </pc:sldMkLst>
      </pc:sldChg>
      <pc:sldChg chg="modSp add mod modClrScheme chgLayout">
        <pc:chgData name="Chi Kit Ken FONG" userId="233f042c-09e9-4a0c-9043-d675a582571a" providerId="ADAL" clId="{49B68355-91B0-A042-903E-D4E1C0CEC7F9}" dt="2022-09-28T03:53:36.149" v="142" actId="1076"/>
        <pc:sldMkLst>
          <pc:docMk/>
          <pc:sldMk cId="3103246507" sldId="770"/>
        </pc:sldMkLst>
        <pc:spChg chg="mod ord">
          <ac:chgData name="Chi Kit Ken FONG" userId="233f042c-09e9-4a0c-9043-d675a582571a" providerId="ADAL" clId="{49B68355-91B0-A042-903E-D4E1C0CEC7F9}" dt="2022-09-28T03:51:50.848" v="123" actId="700"/>
          <ac:spMkLst>
            <pc:docMk/>
            <pc:sldMk cId="3103246507" sldId="770"/>
            <ac:spMk id="2" creationId="{A84079FE-F708-9143-9710-7EFDA9A1EC61}"/>
          </ac:spMkLst>
        </pc:spChg>
        <pc:spChg chg="mod ord">
          <ac:chgData name="Chi Kit Ken FONG" userId="233f042c-09e9-4a0c-9043-d675a582571a" providerId="ADAL" clId="{49B68355-91B0-A042-903E-D4E1C0CEC7F9}" dt="2022-09-28T03:51:50.848" v="123" actId="700"/>
          <ac:spMkLst>
            <pc:docMk/>
            <pc:sldMk cId="3103246507" sldId="770"/>
            <ac:spMk id="4" creationId="{39A52AA5-C911-3640-93B9-7D5A86637D3F}"/>
          </ac:spMkLst>
        </pc:spChg>
        <pc:spChg chg="mod ord">
          <ac:chgData name="Chi Kit Ken FONG" userId="233f042c-09e9-4a0c-9043-d675a582571a" providerId="ADAL" clId="{49B68355-91B0-A042-903E-D4E1C0CEC7F9}" dt="2022-09-28T03:53:34.249" v="141" actId="14100"/>
          <ac:spMkLst>
            <pc:docMk/>
            <pc:sldMk cId="3103246507" sldId="770"/>
            <ac:spMk id="8" creationId="{9AD339FB-3526-B34F-9F15-895BA5B5567D}"/>
          </ac:spMkLst>
        </pc:spChg>
        <pc:picChg chg="mod">
          <ac:chgData name="Chi Kit Ken FONG" userId="233f042c-09e9-4a0c-9043-d675a582571a" providerId="ADAL" clId="{49B68355-91B0-A042-903E-D4E1C0CEC7F9}" dt="2022-09-28T03:53:36.149" v="142" actId="1076"/>
          <ac:picMkLst>
            <pc:docMk/>
            <pc:sldMk cId="3103246507" sldId="770"/>
            <ac:picMk id="6" creationId="{F8401DD0-50E6-6944-BE67-12E0E70C1A28}"/>
          </ac:picMkLst>
        </pc:picChg>
      </pc:sldChg>
      <pc:sldChg chg="add del">
        <pc:chgData name="Chi Kit Ken FONG" userId="233f042c-09e9-4a0c-9043-d675a582571a" providerId="ADAL" clId="{49B68355-91B0-A042-903E-D4E1C0CEC7F9}" dt="2022-09-28T05:08:56.406" v="304" actId="18676"/>
        <pc:sldMkLst>
          <pc:docMk/>
          <pc:sldMk cId="2941984883" sldId="771"/>
        </pc:sldMkLst>
      </pc:sldChg>
      <pc:sldChg chg="add del">
        <pc:chgData name="Chi Kit Ken FONG" userId="233f042c-09e9-4a0c-9043-d675a582571a" providerId="ADAL" clId="{49B68355-91B0-A042-903E-D4E1C0CEC7F9}" dt="2022-09-28T05:08:56.406" v="304" actId="18676"/>
        <pc:sldMkLst>
          <pc:docMk/>
          <pc:sldMk cId="2908600481" sldId="772"/>
        </pc:sldMkLst>
      </pc:sldChg>
      <pc:sldChg chg="add del">
        <pc:chgData name="Chi Kit Ken FONG" userId="233f042c-09e9-4a0c-9043-d675a582571a" providerId="ADAL" clId="{49B68355-91B0-A042-903E-D4E1C0CEC7F9}" dt="2022-09-28T05:08:56.406" v="304" actId="18676"/>
        <pc:sldMkLst>
          <pc:docMk/>
          <pc:sldMk cId="3906731567" sldId="773"/>
        </pc:sldMkLst>
      </pc:sldChg>
      <pc:sldChg chg="add del">
        <pc:chgData name="Chi Kit Ken FONG" userId="233f042c-09e9-4a0c-9043-d675a582571a" providerId="ADAL" clId="{49B68355-91B0-A042-903E-D4E1C0CEC7F9}" dt="2022-09-28T05:08:56.406" v="304" actId="18676"/>
        <pc:sldMkLst>
          <pc:docMk/>
          <pc:sldMk cId="88756304" sldId="774"/>
        </pc:sldMkLst>
      </pc:sldChg>
      <pc:sldChg chg="add del">
        <pc:chgData name="Chi Kit Ken FONG" userId="233f042c-09e9-4a0c-9043-d675a582571a" providerId="ADAL" clId="{49B68355-91B0-A042-903E-D4E1C0CEC7F9}" dt="2022-09-28T05:08:56.406" v="304" actId="18676"/>
        <pc:sldMkLst>
          <pc:docMk/>
          <pc:sldMk cId="900601630" sldId="775"/>
        </pc:sldMkLst>
      </pc:sldChg>
      <pc:sldChg chg="add del">
        <pc:chgData name="Chi Kit Ken FONG" userId="233f042c-09e9-4a0c-9043-d675a582571a" providerId="ADAL" clId="{49B68355-91B0-A042-903E-D4E1C0CEC7F9}" dt="2022-09-28T05:08:56.406" v="304" actId="18676"/>
        <pc:sldMkLst>
          <pc:docMk/>
          <pc:sldMk cId="3265231756" sldId="776"/>
        </pc:sldMkLst>
      </pc:sldChg>
      <pc:sldChg chg="add del">
        <pc:chgData name="Chi Kit Ken FONG" userId="233f042c-09e9-4a0c-9043-d675a582571a" providerId="ADAL" clId="{49B68355-91B0-A042-903E-D4E1C0CEC7F9}" dt="2022-09-28T05:08:56.406" v="304" actId="18676"/>
        <pc:sldMkLst>
          <pc:docMk/>
          <pc:sldMk cId="3549609269" sldId="777"/>
        </pc:sldMkLst>
      </pc:sldChg>
      <pc:sldChg chg="add del">
        <pc:chgData name="Chi Kit Ken FONG" userId="233f042c-09e9-4a0c-9043-d675a582571a" providerId="ADAL" clId="{49B68355-91B0-A042-903E-D4E1C0CEC7F9}" dt="2022-09-28T05:08:56.406" v="304" actId="18676"/>
        <pc:sldMkLst>
          <pc:docMk/>
          <pc:sldMk cId="2724691332" sldId="778"/>
        </pc:sldMkLst>
      </pc:sldChg>
      <pc:sldChg chg="add del">
        <pc:chgData name="Chi Kit Ken FONG" userId="233f042c-09e9-4a0c-9043-d675a582571a" providerId="ADAL" clId="{49B68355-91B0-A042-903E-D4E1C0CEC7F9}" dt="2022-09-28T05:08:56.406" v="304" actId="18676"/>
        <pc:sldMkLst>
          <pc:docMk/>
          <pc:sldMk cId="382730451" sldId="779"/>
        </pc:sldMkLst>
      </pc:sldChg>
      <pc:sldChg chg="add del">
        <pc:chgData name="Chi Kit Ken FONG" userId="233f042c-09e9-4a0c-9043-d675a582571a" providerId="ADAL" clId="{49B68355-91B0-A042-903E-D4E1C0CEC7F9}" dt="2022-09-28T05:08:56.406" v="304" actId="18676"/>
        <pc:sldMkLst>
          <pc:docMk/>
          <pc:sldMk cId="4273040510" sldId="780"/>
        </pc:sldMkLst>
      </pc:sldChg>
      <pc:sldChg chg="modSp add mod modClrScheme chgLayout">
        <pc:chgData name="Chi Kit Ken FONG" userId="233f042c-09e9-4a0c-9043-d675a582571a" providerId="ADAL" clId="{49B68355-91B0-A042-903E-D4E1C0CEC7F9}" dt="2022-09-28T03:40:05.415" v="66" actId="1076"/>
        <pc:sldMkLst>
          <pc:docMk/>
          <pc:sldMk cId="2607682585" sldId="782"/>
        </pc:sldMkLst>
        <pc:spChg chg="mod ord">
          <ac:chgData name="Chi Kit Ken FONG" userId="233f042c-09e9-4a0c-9043-d675a582571a" providerId="ADAL" clId="{49B68355-91B0-A042-903E-D4E1C0CEC7F9}" dt="2022-09-28T03:38:56.902" v="46" actId="700"/>
          <ac:spMkLst>
            <pc:docMk/>
            <pc:sldMk cId="2607682585" sldId="782"/>
            <ac:spMk id="2" creationId="{37664F66-9357-4571-B32F-704648A244C0}"/>
          </ac:spMkLst>
        </pc:spChg>
        <pc:spChg chg="mod ord">
          <ac:chgData name="Chi Kit Ken FONG" userId="233f042c-09e9-4a0c-9043-d675a582571a" providerId="ADAL" clId="{49B68355-91B0-A042-903E-D4E1C0CEC7F9}" dt="2022-09-28T03:38:56.902" v="46" actId="700"/>
          <ac:spMkLst>
            <pc:docMk/>
            <pc:sldMk cId="2607682585" sldId="782"/>
            <ac:spMk id="3" creationId="{DA343B1D-4B93-40D6-A548-73BBA43B0294}"/>
          </ac:spMkLst>
        </pc:spChg>
        <pc:spChg chg="mod ord">
          <ac:chgData name="Chi Kit Ken FONG" userId="233f042c-09e9-4a0c-9043-d675a582571a" providerId="ADAL" clId="{49B68355-91B0-A042-903E-D4E1C0CEC7F9}" dt="2022-09-28T03:38:56.902" v="46" actId="700"/>
          <ac:spMkLst>
            <pc:docMk/>
            <pc:sldMk cId="2607682585" sldId="782"/>
            <ac:spMk id="4" creationId="{EA4B77AE-7CA8-400C-9C38-CDBBD8C32E00}"/>
          </ac:spMkLst>
        </pc:spChg>
        <pc:spChg chg="mod">
          <ac:chgData name="Chi Kit Ken FONG" userId="233f042c-09e9-4a0c-9043-d675a582571a" providerId="ADAL" clId="{49B68355-91B0-A042-903E-D4E1C0CEC7F9}" dt="2022-09-28T03:39:39.317" v="59" actId="404"/>
          <ac:spMkLst>
            <pc:docMk/>
            <pc:sldMk cId="2607682585" sldId="782"/>
            <ac:spMk id="8" creationId="{751F2E99-D0D8-4BD8-8AC6-3CA567B83150}"/>
          </ac:spMkLst>
        </pc:spChg>
        <pc:spChg chg="mod">
          <ac:chgData name="Chi Kit Ken FONG" userId="233f042c-09e9-4a0c-9043-d675a582571a" providerId="ADAL" clId="{49B68355-91B0-A042-903E-D4E1C0CEC7F9}" dt="2022-09-28T03:39:44.222" v="60" actId="404"/>
          <ac:spMkLst>
            <pc:docMk/>
            <pc:sldMk cId="2607682585" sldId="782"/>
            <ac:spMk id="10" creationId="{E853DFFC-1AA6-47F0-AD46-E79B17E616B2}"/>
          </ac:spMkLst>
        </pc:spChg>
        <pc:spChg chg="mod">
          <ac:chgData name="Chi Kit Ken FONG" userId="233f042c-09e9-4a0c-9043-d675a582571a" providerId="ADAL" clId="{49B68355-91B0-A042-903E-D4E1C0CEC7F9}" dt="2022-09-28T03:39:58.373" v="65" actId="404"/>
          <ac:spMkLst>
            <pc:docMk/>
            <pc:sldMk cId="2607682585" sldId="782"/>
            <ac:spMk id="11" creationId="{6E5070F8-00B5-4CAD-9630-C673BD76432F}"/>
          </ac:spMkLst>
        </pc:spChg>
        <pc:spChg chg="mod">
          <ac:chgData name="Chi Kit Ken FONG" userId="233f042c-09e9-4a0c-9043-d675a582571a" providerId="ADAL" clId="{49B68355-91B0-A042-903E-D4E1C0CEC7F9}" dt="2022-09-28T03:39:48.359" v="61" actId="404"/>
          <ac:spMkLst>
            <pc:docMk/>
            <pc:sldMk cId="2607682585" sldId="782"/>
            <ac:spMk id="13" creationId="{4873DCBF-D226-453B-B0E7-ED7C3A10B83A}"/>
          </ac:spMkLst>
        </pc:spChg>
        <pc:spChg chg="mod">
          <ac:chgData name="Chi Kit Ken FONG" userId="233f042c-09e9-4a0c-9043-d675a582571a" providerId="ADAL" clId="{49B68355-91B0-A042-903E-D4E1C0CEC7F9}" dt="2022-09-28T03:39:54.009" v="63" actId="404"/>
          <ac:spMkLst>
            <pc:docMk/>
            <pc:sldMk cId="2607682585" sldId="782"/>
            <ac:spMk id="14" creationId="{D2D20ACA-2732-4C8E-BADC-1D04E2F377B1}"/>
          </ac:spMkLst>
        </pc:spChg>
        <pc:spChg chg="mod">
          <ac:chgData name="Chi Kit Ken FONG" userId="233f042c-09e9-4a0c-9043-d675a582571a" providerId="ADAL" clId="{49B68355-91B0-A042-903E-D4E1C0CEC7F9}" dt="2022-09-28T03:40:05.415" v="66" actId="1076"/>
          <ac:spMkLst>
            <pc:docMk/>
            <pc:sldMk cId="2607682585" sldId="782"/>
            <ac:spMk id="23" creationId="{5F6EC36B-0773-4FEB-BBB1-83A7AE839B78}"/>
          </ac:spMkLst>
        </pc:spChg>
      </pc:sldChg>
      <pc:sldChg chg="add del">
        <pc:chgData name="Chi Kit Ken FONG" userId="233f042c-09e9-4a0c-9043-d675a582571a" providerId="ADAL" clId="{49B68355-91B0-A042-903E-D4E1C0CEC7F9}" dt="2022-09-28T05:08:56.406" v="304" actId="18676"/>
        <pc:sldMkLst>
          <pc:docMk/>
          <pc:sldMk cId="996638520" sldId="783"/>
        </pc:sldMkLst>
      </pc:sldChg>
      <pc:sldChg chg="add del">
        <pc:chgData name="Chi Kit Ken FONG" userId="233f042c-09e9-4a0c-9043-d675a582571a" providerId="ADAL" clId="{49B68355-91B0-A042-903E-D4E1C0CEC7F9}" dt="2022-09-28T05:08:56.406" v="304" actId="18676"/>
        <pc:sldMkLst>
          <pc:docMk/>
          <pc:sldMk cId="2357354428" sldId="784"/>
        </pc:sldMkLst>
      </pc:sldChg>
      <pc:sldChg chg="add del">
        <pc:chgData name="Chi Kit Ken FONG" userId="233f042c-09e9-4a0c-9043-d675a582571a" providerId="ADAL" clId="{49B68355-91B0-A042-903E-D4E1C0CEC7F9}" dt="2022-09-28T05:08:56.406" v="304" actId="18676"/>
        <pc:sldMkLst>
          <pc:docMk/>
          <pc:sldMk cId="3602600368" sldId="785"/>
        </pc:sldMkLst>
      </pc:sldChg>
      <pc:sldChg chg="modSp add del mod">
        <pc:chgData name="Chi Kit Ken FONG" userId="233f042c-09e9-4a0c-9043-d675a582571a" providerId="ADAL" clId="{49B68355-91B0-A042-903E-D4E1C0CEC7F9}" dt="2022-09-28T05:08:56.406" v="304" actId="18676"/>
        <pc:sldMkLst>
          <pc:docMk/>
          <pc:sldMk cId="3374740093" sldId="786"/>
        </pc:sldMkLst>
        <pc:spChg chg="mod">
          <ac:chgData name="Chi Kit Ken FONG" userId="233f042c-09e9-4a0c-9043-d675a582571a" providerId="ADAL" clId="{49B68355-91B0-A042-903E-D4E1C0CEC7F9}" dt="2022-09-28T05:08:07.637" v="297" actId="20577"/>
          <ac:spMkLst>
            <pc:docMk/>
            <pc:sldMk cId="3374740093" sldId="786"/>
            <ac:spMk id="3" creationId="{2021E4EC-9AFC-4541-85F3-3FDE9200B19F}"/>
          </ac:spMkLst>
        </pc:spChg>
      </pc:sldChg>
      <pc:sldChg chg="add del">
        <pc:chgData name="Chi Kit Ken FONG" userId="233f042c-09e9-4a0c-9043-d675a582571a" providerId="ADAL" clId="{49B68355-91B0-A042-903E-D4E1C0CEC7F9}" dt="2022-09-28T05:08:56.406" v="304" actId="18676"/>
        <pc:sldMkLst>
          <pc:docMk/>
          <pc:sldMk cId="2517432739" sldId="787"/>
        </pc:sldMkLst>
      </pc:sldChg>
      <pc:sldChg chg="add del">
        <pc:chgData name="Chi Kit Ken FONG" userId="233f042c-09e9-4a0c-9043-d675a582571a" providerId="ADAL" clId="{49B68355-91B0-A042-903E-D4E1C0CEC7F9}" dt="2022-09-28T05:08:56.406" v="304" actId="18676"/>
        <pc:sldMkLst>
          <pc:docMk/>
          <pc:sldMk cId="34164410" sldId="788"/>
        </pc:sldMkLst>
      </pc:sldChg>
      <pc:sldChg chg="modSp add mod modClrScheme chgLayout">
        <pc:chgData name="Chi Kit Ken FONG" userId="233f042c-09e9-4a0c-9043-d675a582571a" providerId="ADAL" clId="{49B68355-91B0-A042-903E-D4E1C0CEC7F9}" dt="2022-09-28T05:02:06.883" v="234" actId="1076"/>
        <pc:sldMkLst>
          <pc:docMk/>
          <pc:sldMk cId="702329529" sldId="789"/>
        </pc:sldMkLst>
        <pc:spChg chg="mod ord">
          <ac:chgData name="Chi Kit Ken FONG" userId="233f042c-09e9-4a0c-9043-d675a582571a" providerId="ADAL" clId="{49B68355-91B0-A042-903E-D4E1C0CEC7F9}" dt="2022-09-28T03:56:33.494" v="163" actId="700"/>
          <ac:spMkLst>
            <pc:docMk/>
            <pc:sldMk cId="702329529" sldId="789"/>
            <ac:spMk id="2" creationId="{7A5547E1-D129-49F2-BE1E-93A5FB28648A}"/>
          </ac:spMkLst>
        </pc:spChg>
        <pc:spChg chg="mod ord">
          <ac:chgData name="Chi Kit Ken FONG" userId="233f042c-09e9-4a0c-9043-d675a582571a" providerId="ADAL" clId="{49B68355-91B0-A042-903E-D4E1C0CEC7F9}" dt="2022-09-28T03:56:33.494" v="163" actId="700"/>
          <ac:spMkLst>
            <pc:docMk/>
            <pc:sldMk cId="702329529" sldId="789"/>
            <ac:spMk id="3" creationId="{93AB10EC-CBAE-4DBA-825F-C1D085AE76D3}"/>
          </ac:spMkLst>
        </pc:spChg>
        <pc:spChg chg="mod ord">
          <ac:chgData name="Chi Kit Ken FONG" userId="233f042c-09e9-4a0c-9043-d675a582571a" providerId="ADAL" clId="{49B68355-91B0-A042-903E-D4E1C0CEC7F9}" dt="2022-09-28T03:56:33.494" v="163" actId="700"/>
          <ac:spMkLst>
            <pc:docMk/>
            <pc:sldMk cId="702329529" sldId="789"/>
            <ac:spMk id="4" creationId="{2B5CDF3B-C47E-41A7-AB56-E6DF251FE2D7}"/>
          </ac:spMkLst>
        </pc:spChg>
        <pc:picChg chg="mod">
          <ac:chgData name="Chi Kit Ken FONG" userId="233f042c-09e9-4a0c-9043-d675a582571a" providerId="ADAL" clId="{49B68355-91B0-A042-903E-D4E1C0CEC7F9}" dt="2022-09-28T05:02:06.883" v="234" actId="1076"/>
          <ac:picMkLst>
            <pc:docMk/>
            <pc:sldMk cId="702329529" sldId="789"/>
            <ac:picMk id="6" creationId="{6CFC0D41-25AA-4716-A4D0-C81B20F77B2E}"/>
          </ac:picMkLst>
        </pc:picChg>
        <pc:picChg chg="mod">
          <ac:chgData name="Chi Kit Ken FONG" userId="233f042c-09e9-4a0c-9043-d675a582571a" providerId="ADAL" clId="{49B68355-91B0-A042-903E-D4E1C0CEC7F9}" dt="2022-09-28T05:02:06.883" v="234" actId="1076"/>
          <ac:picMkLst>
            <pc:docMk/>
            <pc:sldMk cId="702329529" sldId="789"/>
            <ac:picMk id="11" creationId="{7DDFAE38-E166-4699-8723-1F13FFD60E62}"/>
          </ac:picMkLst>
        </pc:picChg>
        <pc:picChg chg="mod">
          <ac:chgData name="Chi Kit Ken FONG" userId="233f042c-09e9-4a0c-9043-d675a582571a" providerId="ADAL" clId="{49B68355-91B0-A042-903E-D4E1C0CEC7F9}" dt="2022-09-28T05:02:06.883" v="234" actId="1076"/>
          <ac:picMkLst>
            <pc:docMk/>
            <pc:sldMk cId="702329529" sldId="789"/>
            <ac:picMk id="15" creationId="{C849189E-D43F-4021-91AF-DAC9282E2D68}"/>
          </ac:picMkLst>
        </pc:picChg>
        <pc:picChg chg="mod">
          <ac:chgData name="Chi Kit Ken FONG" userId="233f042c-09e9-4a0c-9043-d675a582571a" providerId="ADAL" clId="{49B68355-91B0-A042-903E-D4E1C0CEC7F9}" dt="2022-09-28T05:02:06.883" v="234" actId="1076"/>
          <ac:picMkLst>
            <pc:docMk/>
            <pc:sldMk cId="702329529" sldId="789"/>
            <ac:picMk id="17" creationId="{D9C831CE-9424-4245-B9F6-28AF594F798C}"/>
          </ac:picMkLst>
        </pc:picChg>
      </pc:sldChg>
      <pc:sldChg chg="add del">
        <pc:chgData name="Chi Kit Ken FONG" userId="233f042c-09e9-4a0c-9043-d675a582571a" providerId="ADAL" clId="{49B68355-91B0-A042-903E-D4E1C0CEC7F9}" dt="2022-09-28T05:08:56.406" v="304" actId="18676"/>
        <pc:sldMkLst>
          <pc:docMk/>
          <pc:sldMk cId="1332545798" sldId="790"/>
        </pc:sldMkLst>
      </pc:sldChg>
      <pc:sldChg chg="new del">
        <pc:chgData name="Chi Kit Ken FONG" userId="233f042c-09e9-4a0c-9043-d675a582571a" providerId="ADAL" clId="{49B68355-91B0-A042-903E-D4E1C0CEC7F9}" dt="2022-09-28T03:36:47.264" v="37" actId="2696"/>
        <pc:sldMkLst>
          <pc:docMk/>
          <pc:sldMk cId="3017352202" sldId="791"/>
        </pc:sldMkLst>
      </pc:sldChg>
      <pc:sldChg chg="modSp add mod modClrScheme chgLayout">
        <pc:chgData name="Chi Kit Ken FONG" userId="233f042c-09e9-4a0c-9043-d675a582571a" providerId="ADAL" clId="{49B68355-91B0-A042-903E-D4E1C0CEC7F9}" dt="2022-09-28T05:05:13.983" v="261" actId="700"/>
        <pc:sldMkLst>
          <pc:docMk/>
          <pc:sldMk cId="3472093654" sldId="791"/>
        </pc:sldMkLst>
        <pc:spChg chg="mod ord">
          <ac:chgData name="Chi Kit Ken FONG" userId="233f042c-09e9-4a0c-9043-d675a582571a" providerId="ADAL" clId="{49B68355-91B0-A042-903E-D4E1C0CEC7F9}" dt="2022-09-28T05:05:13.983" v="261" actId="700"/>
          <ac:spMkLst>
            <pc:docMk/>
            <pc:sldMk cId="3472093654" sldId="791"/>
            <ac:spMk id="2" creationId="{22A0EDF9-787C-45A2-8E66-81A21134104C}"/>
          </ac:spMkLst>
        </pc:spChg>
        <pc:spChg chg="mod ord">
          <ac:chgData name="Chi Kit Ken FONG" userId="233f042c-09e9-4a0c-9043-d675a582571a" providerId="ADAL" clId="{49B68355-91B0-A042-903E-D4E1C0CEC7F9}" dt="2022-09-28T05:05:13.983" v="261" actId="700"/>
          <ac:spMkLst>
            <pc:docMk/>
            <pc:sldMk cId="3472093654" sldId="791"/>
            <ac:spMk id="3" creationId="{E9BCD10A-97BF-4008-83F7-2270CE67D8FE}"/>
          </ac:spMkLst>
        </pc:spChg>
        <pc:spChg chg="mod ord">
          <ac:chgData name="Chi Kit Ken FONG" userId="233f042c-09e9-4a0c-9043-d675a582571a" providerId="ADAL" clId="{49B68355-91B0-A042-903E-D4E1C0CEC7F9}" dt="2022-09-28T05:05:13.983" v="261" actId="700"/>
          <ac:spMkLst>
            <pc:docMk/>
            <pc:sldMk cId="3472093654" sldId="791"/>
            <ac:spMk id="4" creationId="{3EB54DBC-D600-4413-8314-DEC4B00FF854}"/>
          </ac:spMkLst>
        </pc:spChg>
      </pc:sldChg>
      <pc:sldChg chg="modSp add mod modClrScheme chgLayout">
        <pc:chgData name="Chi Kit Ken FONG" userId="233f042c-09e9-4a0c-9043-d675a582571a" providerId="ADAL" clId="{49B68355-91B0-A042-903E-D4E1C0CEC7F9}" dt="2022-09-28T03:43:07.451" v="82" actId="207"/>
        <pc:sldMkLst>
          <pc:docMk/>
          <pc:sldMk cId="3158816433" sldId="792"/>
        </pc:sldMkLst>
        <pc:spChg chg="mod ord">
          <ac:chgData name="Chi Kit Ken FONG" userId="233f042c-09e9-4a0c-9043-d675a582571a" providerId="ADAL" clId="{49B68355-91B0-A042-903E-D4E1C0CEC7F9}" dt="2022-09-28T03:38:56.902" v="46" actId="700"/>
          <ac:spMkLst>
            <pc:docMk/>
            <pc:sldMk cId="3158816433" sldId="792"/>
            <ac:spMk id="3" creationId="{9979DD33-86CA-E048-A14E-76A481E9433D}"/>
          </ac:spMkLst>
        </pc:spChg>
        <pc:spChg chg="mod ord">
          <ac:chgData name="Chi Kit Ken FONG" userId="233f042c-09e9-4a0c-9043-d675a582571a" providerId="ADAL" clId="{49B68355-91B0-A042-903E-D4E1C0CEC7F9}" dt="2022-09-28T03:39:07.297" v="58" actId="20577"/>
          <ac:spMkLst>
            <pc:docMk/>
            <pc:sldMk cId="3158816433" sldId="792"/>
            <ac:spMk id="4" creationId="{DCDA6423-1EAF-5144-92B1-43C34977FF68}"/>
          </ac:spMkLst>
        </pc:spChg>
        <pc:spChg chg="mod ord">
          <ac:chgData name="Chi Kit Ken FONG" userId="233f042c-09e9-4a0c-9043-d675a582571a" providerId="ADAL" clId="{49B68355-91B0-A042-903E-D4E1C0CEC7F9}" dt="2022-09-28T03:42:20.818" v="79" actId="207"/>
          <ac:spMkLst>
            <pc:docMk/>
            <pc:sldMk cId="3158816433" sldId="792"/>
            <ac:spMk id="6" creationId="{E3CEFE96-291B-5345-8485-569F078369A0}"/>
          </ac:spMkLst>
        </pc:spChg>
        <pc:spChg chg="mod ord">
          <ac:chgData name="Chi Kit Ken FONG" userId="233f042c-09e9-4a0c-9043-d675a582571a" providerId="ADAL" clId="{49B68355-91B0-A042-903E-D4E1C0CEC7F9}" dt="2022-09-28T03:43:07.451" v="82" actId="207"/>
          <ac:spMkLst>
            <pc:docMk/>
            <pc:sldMk cId="3158816433" sldId="792"/>
            <ac:spMk id="7" creationId="{8F99E5DB-BC77-CA4D-8AD2-50017A65F021}"/>
          </ac:spMkLst>
        </pc:spChg>
      </pc:sldChg>
      <pc:sldChg chg="modSp add mod modClrScheme chgLayout">
        <pc:chgData name="Chi Kit Ken FONG" userId="233f042c-09e9-4a0c-9043-d675a582571a" providerId="ADAL" clId="{49B68355-91B0-A042-903E-D4E1C0CEC7F9}" dt="2022-09-28T05:03:31.895" v="249" actId="27636"/>
        <pc:sldMkLst>
          <pc:docMk/>
          <pc:sldMk cId="4067330660" sldId="793"/>
        </pc:sldMkLst>
        <pc:spChg chg="mod ord">
          <ac:chgData name="Chi Kit Ken FONG" userId="233f042c-09e9-4a0c-9043-d675a582571a" providerId="ADAL" clId="{49B68355-91B0-A042-903E-D4E1C0CEC7F9}" dt="2022-09-28T03:56:33.494" v="163" actId="700"/>
          <ac:spMkLst>
            <pc:docMk/>
            <pc:sldMk cId="4067330660" sldId="793"/>
            <ac:spMk id="2" creationId="{8018AC5D-64FE-DD4A-81F3-FF547551987B}"/>
          </ac:spMkLst>
        </pc:spChg>
        <pc:spChg chg="mod ord">
          <ac:chgData name="Chi Kit Ken FONG" userId="233f042c-09e9-4a0c-9043-d675a582571a" providerId="ADAL" clId="{49B68355-91B0-A042-903E-D4E1C0CEC7F9}" dt="2022-09-28T05:03:17.185" v="241" actId="14100"/>
          <ac:spMkLst>
            <pc:docMk/>
            <pc:sldMk cId="4067330660" sldId="793"/>
            <ac:spMk id="3" creationId="{2A03558B-2126-E64A-9BC7-64530FAFF5B8}"/>
          </ac:spMkLst>
        </pc:spChg>
        <pc:spChg chg="mod ord">
          <ac:chgData name="Chi Kit Ken FONG" userId="233f042c-09e9-4a0c-9043-d675a582571a" providerId="ADAL" clId="{49B68355-91B0-A042-903E-D4E1C0CEC7F9}" dt="2022-09-28T05:03:31.895" v="249" actId="27636"/>
          <ac:spMkLst>
            <pc:docMk/>
            <pc:sldMk cId="4067330660" sldId="793"/>
            <ac:spMk id="4" creationId="{C3F0C8ED-CF94-664B-8527-DF602ADDBEA4}"/>
          </ac:spMkLst>
        </pc:spChg>
        <pc:spChg chg="mod ord">
          <ac:chgData name="Chi Kit Ken FONG" userId="233f042c-09e9-4a0c-9043-d675a582571a" providerId="ADAL" clId="{49B68355-91B0-A042-903E-D4E1C0CEC7F9}" dt="2022-09-28T03:56:33.494" v="163" actId="700"/>
          <ac:spMkLst>
            <pc:docMk/>
            <pc:sldMk cId="4067330660" sldId="793"/>
            <ac:spMk id="5" creationId="{AA808253-2EE3-DF40-8899-F7072FDEF8C0}"/>
          </ac:spMkLst>
        </pc:spChg>
      </pc:sldChg>
      <pc:sldChg chg="modSp add mod modClrScheme chgLayout">
        <pc:chgData name="Chi Kit Ken FONG" userId="233f042c-09e9-4a0c-9043-d675a582571a" providerId="ADAL" clId="{49B68355-91B0-A042-903E-D4E1C0CEC7F9}" dt="2022-09-28T03:53:53.447" v="144" actId="1076"/>
        <pc:sldMkLst>
          <pc:docMk/>
          <pc:sldMk cId="2890168378" sldId="794"/>
        </pc:sldMkLst>
        <pc:spChg chg="mod ord">
          <ac:chgData name="Chi Kit Ken FONG" userId="233f042c-09e9-4a0c-9043-d675a582571a" providerId="ADAL" clId="{49B68355-91B0-A042-903E-D4E1C0CEC7F9}" dt="2022-09-28T03:51:50.848" v="123" actId="700"/>
          <ac:spMkLst>
            <pc:docMk/>
            <pc:sldMk cId="2890168378" sldId="794"/>
            <ac:spMk id="2" creationId="{2FEF8E60-FC40-C341-9FCE-CAF40DECC34A}"/>
          </ac:spMkLst>
        </pc:spChg>
        <pc:spChg chg="mod ord">
          <ac:chgData name="Chi Kit Ken FONG" userId="233f042c-09e9-4a0c-9043-d675a582571a" providerId="ADAL" clId="{49B68355-91B0-A042-903E-D4E1C0CEC7F9}" dt="2022-09-28T03:53:50.196" v="143" actId="14100"/>
          <ac:spMkLst>
            <pc:docMk/>
            <pc:sldMk cId="2890168378" sldId="794"/>
            <ac:spMk id="3" creationId="{E8717C6B-8776-B049-9C5B-DC9EF721CBD7}"/>
          </ac:spMkLst>
        </pc:spChg>
        <pc:spChg chg="mod ord">
          <ac:chgData name="Chi Kit Ken FONG" userId="233f042c-09e9-4a0c-9043-d675a582571a" providerId="ADAL" clId="{49B68355-91B0-A042-903E-D4E1C0CEC7F9}" dt="2022-09-28T03:51:50.848" v="123" actId="700"/>
          <ac:spMkLst>
            <pc:docMk/>
            <pc:sldMk cId="2890168378" sldId="794"/>
            <ac:spMk id="4" creationId="{ABB607D3-8E3B-F84C-8FA5-85A11A87351A}"/>
          </ac:spMkLst>
        </pc:spChg>
        <pc:grpChg chg="mod">
          <ac:chgData name="Chi Kit Ken FONG" userId="233f042c-09e9-4a0c-9043-d675a582571a" providerId="ADAL" clId="{49B68355-91B0-A042-903E-D4E1C0CEC7F9}" dt="2022-09-28T03:53:53.447" v="144" actId="1076"/>
          <ac:grpSpMkLst>
            <pc:docMk/>
            <pc:sldMk cId="2890168378" sldId="794"/>
            <ac:grpSpMk id="10" creationId="{EE96035A-6B3E-D845-B1E3-1C38FB697678}"/>
          </ac:grpSpMkLst>
        </pc:grpChg>
      </pc:sldChg>
      <pc:sldChg chg="modSp add mod modClrScheme chgLayout">
        <pc:chgData name="Chi Kit Ken FONG" userId="233f042c-09e9-4a0c-9043-d675a582571a" providerId="ADAL" clId="{49B68355-91B0-A042-903E-D4E1C0CEC7F9}" dt="2022-09-28T03:51:50.848" v="123" actId="700"/>
        <pc:sldMkLst>
          <pc:docMk/>
          <pc:sldMk cId="2648299166" sldId="795"/>
        </pc:sldMkLst>
        <pc:spChg chg="mod ord">
          <ac:chgData name="Chi Kit Ken FONG" userId="233f042c-09e9-4a0c-9043-d675a582571a" providerId="ADAL" clId="{49B68355-91B0-A042-903E-D4E1C0CEC7F9}" dt="2022-09-28T03:51:50.848" v="123" actId="700"/>
          <ac:spMkLst>
            <pc:docMk/>
            <pc:sldMk cId="2648299166" sldId="795"/>
            <ac:spMk id="2" creationId="{2FEF8E60-FC40-C341-9FCE-CAF40DECC34A}"/>
          </ac:spMkLst>
        </pc:spChg>
        <pc:spChg chg="mod ord">
          <ac:chgData name="Chi Kit Ken FONG" userId="233f042c-09e9-4a0c-9043-d675a582571a" providerId="ADAL" clId="{49B68355-91B0-A042-903E-D4E1C0CEC7F9}" dt="2022-09-28T03:51:50.848" v="123" actId="700"/>
          <ac:spMkLst>
            <pc:docMk/>
            <pc:sldMk cId="2648299166" sldId="795"/>
            <ac:spMk id="3" creationId="{E8717C6B-8776-B049-9C5B-DC9EF721CBD7}"/>
          </ac:spMkLst>
        </pc:spChg>
        <pc:spChg chg="mod ord">
          <ac:chgData name="Chi Kit Ken FONG" userId="233f042c-09e9-4a0c-9043-d675a582571a" providerId="ADAL" clId="{49B68355-91B0-A042-903E-D4E1C0CEC7F9}" dt="2022-09-28T03:51:50.848" v="123" actId="700"/>
          <ac:spMkLst>
            <pc:docMk/>
            <pc:sldMk cId="2648299166" sldId="795"/>
            <ac:spMk id="4" creationId="{ABB607D3-8E3B-F84C-8FA5-85A11A87351A}"/>
          </ac:spMkLst>
        </pc:spChg>
      </pc:sldChg>
      <pc:sldChg chg="modSp add mod modClrScheme chgLayout">
        <pc:chgData name="Chi Kit Ken FONG" userId="233f042c-09e9-4a0c-9043-d675a582571a" providerId="ADAL" clId="{49B68355-91B0-A042-903E-D4E1C0CEC7F9}" dt="2022-09-28T03:38:56.902" v="46" actId="700"/>
        <pc:sldMkLst>
          <pc:docMk/>
          <pc:sldMk cId="2026301465" sldId="796"/>
        </pc:sldMkLst>
        <pc:spChg chg="mod ord">
          <ac:chgData name="Chi Kit Ken FONG" userId="233f042c-09e9-4a0c-9043-d675a582571a" providerId="ADAL" clId="{49B68355-91B0-A042-903E-D4E1C0CEC7F9}" dt="2022-09-28T03:38:56.902" v="46" actId="700"/>
          <ac:spMkLst>
            <pc:docMk/>
            <pc:sldMk cId="2026301465" sldId="796"/>
            <ac:spMk id="4" creationId="{8B595C05-3E86-40F2-99F5-31DA039F3543}"/>
          </ac:spMkLst>
        </pc:spChg>
        <pc:spChg chg="mod ord">
          <ac:chgData name="Chi Kit Ken FONG" userId="233f042c-09e9-4a0c-9043-d675a582571a" providerId="ADAL" clId="{49B68355-91B0-A042-903E-D4E1C0CEC7F9}" dt="2022-09-28T03:38:56.902" v="46" actId="700"/>
          <ac:spMkLst>
            <pc:docMk/>
            <pc:sldMk cId="2026301465" sldId="796"/>
            <ac:spMk id="5" creationId="{FDBD0B14-8020-4BD8-944C-376F45E6B4B9}"/>
          </ac:spMkLst>
        </pc:spChg>
        <pc:spChg chg="mod ord">
          <ac:chgData name="Chi Kit Ken FONG" userId="233f042c-09e9-4a0c-9043-d675a582571a" providerId="ADAL" clId="{49B68355-91B0-A042-903E-D4E1C0CEC7F9}" dt="2022-09-28T03:38:56.902" v="46" actId="700"/>
          <ac:spMkLst>
            <pc:docMk/>
            <pc:sldMk cId="2026301465" sldId="796"/>
            <ac:spMk id="8" creationId="{F4139D2F-A8B9-4D0F-A73A-0241DE335CDE}"/>
          </ac:spMkLst>
        </pc:spChg>
      </pc:sldChg>
      <pc:sldChg chg="addSp delSp modSp add mod modClrScheme chgLayout">
        <pc:chgData name="Chi Kit Ken FONG" userId="233f042c-09e9-4a0c-9043-d675a582571a" providerId="ADAL" clId="{49B68355-91B0-A042-903E-D4E1C0CEC7F9}" dt="2022-09-28T03:41:06.767" v="69" actId="478"/>
        <pc:sldMkLst>
          <pc:docMk/>
          <pc:sldMk cId="1074183771" sldId="797"/>
        </pc:sldMkLst>
        <pc:spChg chg="add del mod ord">
          <ac:chgData name="Chi Kit Ken FONG" userId="233f042c-09e9-4a0c-9043-d675a582571a" providerId="ADAL" clId="{49B68355-91B0-A042-903E-D4E1C0CEC7F9}" dt="2022-09-28T03:41:06.767" v="69" actId="478"/>
          <ac:spMkLst>
            <pc:docMk/>
            <pc:sldMk cId="1074183771" sldId="797"/>
            <ac:spMk id="2" creationId="{029D0CE1-A87E-21B1-C995-C2F19CBCA927}"/>
          </ac:spMkLst>
        </pc:spChg>
        <pc:spChg chg="mod ord">
          <ac:chgData name="Chi Kit Ken FONG" userId="233f042c-09e9-4a0c-9043-d675a582571a" providerId="ADAL" clId="{49B68355-91B0-A042-903E-D4E1C0CEC7F9}" dt="2022-09-28T03:38:56.902" v="46" actId="700"/>
          <ac:spMkLst>
            <pc:docMk/>
            <pc:sldMk cId="1074183771" sldId="797"/>
            <ac:spMk id="213" creationId="{00000000-0000-0000-0000-000000000000}"/>
          </ac:spMkLst>
        </pc:spChg>
      </pc:sldChg>
      <pc:sldChg chg="modSp add mod modClrScheme chgLayout">
        <pc:chgData name="Chi Kit Ken FONG" userId="233f042c-09e9-4a0c-9043-d675a582571a" providerId="ADAL" clId="{49B68355-91B0-A042-903E-D4E1C0CEC7F9}" dt="2022-09-28T03:54:53.245" v="152" actId="14100"/>
        <pc:sldMkLst>
          <pc:docMk/>
          <pc:sldMk cId="1398505274" sldId="798"/>
        </pc:sldMkLst>
        <pc:spChg chg="mod ord">
          <ac:chgData name="Chi Kit Ken FONG" userId="233f042c-09e9-4a0c-9043-d675a582571a" providerId="ADAL" clId="{49B68355-91B0-A042-903E-D4E1C0CEC7F9}" dt="2022-09-28T03:51:50.848" v="123" actId="700"/>
          <ac:spMkLst>
            <pc:docMk/>
            <pc:sldMk cId="1398505274" sldId="798"/>
            <ac:spMk id="4" creationId="{8B595C05-3E86-40F2-99F5-31DA039F3543}"/>
          </ac:spMkLst>
        </pc:spChg>
        <pc:spChg chg="mod ord">
          <ac:chgData name="Chi Kit Ken FONG" userId="233f042c-09e9-4a0c-9043-d675a582571a" providerId="ADAL" clId="{49B68355-91B0-A042-903E-D4E1C0CEC7F9}" dt="2022-09-28T03:51:50.848" v="123" actId="700"/>
          <ac:spMkLst>
            <pc:docMk/>
            <pc:sldMk cId="1398505274" sldId="798"/>
            <ac:spMk id="5" creationId="{FDBD0B14-8020-4BD8-944C-376F45E6B4B9}"/>
          </ac:spMkLst>
        </pc:spChg>
        <pc:spChg chg="mod ord">
          <ac:chgData name="Chi Kit Ken FONG" userId="233f042c-09e9-4a0c-9043-d675a582571a" providerId="ADAL" clId="{49B68355-91B0-A042-903E-D4E1C0CEC7F9}" dt="2022-09-28T03:54:46.145" v="151" actId="14100"/>
          <ac:spMkLst>
            <pc:docMk/>
            <pc:sldMk cId="1398505274" sldId="798"/>
            <ac:spMk id="12" creationId="{AF032A10-7420-47B2-B60F-867D8453940D}"/>
          </ac:spMkLst>
        </pc:spChg>
        <pc:picChg chg="mod">
          <ac:chgData name="Chi Kit Ken FONG" userId="233f042c-09e9-4a0c-9043-d675a582571a" providerId="ADAL" clId="{49B68355-91B0-A042-903E-D4E1C0CEC7F9}" dt="2022-09-28T03:54:53.245" v="152" actId="14100"/>
          <ac:picMkLst>
            <pc:docMk/>
            <pc:sldMk cId="1398505274" sldId="798"/>
            <ac:picMk id="8" creationId="{E37967E6-33C9-475D-AB06-7D07DFF85DB7}"/>
          </ac:picMkLst>
        </pc:picChg>
      </pc:sldChg>
      <pc:sldChg chg="modSp add mod modClrScheme chgLayout">
        <pc:chgData name="Chi Kit Ken FONG" userId="233f042c-09e9-4a0c-9043-d675a582571a" providerId="ADAL" clId="{49B68355-91B0-A042-903E-D4E1C0CEC7F9}" dt="2022-09-28T03:55:18.644" v="154" actId="1076"/>
        <pc:sldMkLst>
          <pc:docMk/>
          <pc:sldMk cId="1799863458" sldId="799"/>
        </pc:sldMkLst>
        <pc:spChg chg="mod ord">
          <ac:chgData name="Chi Kit Ken FONG" userId="233f042c-09e9-4a0c-9043-d675a582571a" providerId="ADAL" clId="{49B68355-91B0-A042-903E-D4E1C0CEC7F9}" dt="2022-09-28T03:51:50.848" v="123" actId="700"/>
          <ac:spMkLst>
            <pc:docMk/>
            <pc:sldMk cId="1799863458" sldId="799"/>
            <ac:spMk id="2" creationId="{29EEB0C0-0850-4A7E-875C-1250686D266F}"/>
          </ac:spMkLst>
        </pc:spChg>
        <pc:spChg chg="mod ord">
          <ac:chgData name="Chi Kit Ken FONG" userId="233f042c-09e9-4a0c-9043-d675a582571a" providerId="ADAL" clId="{49B68355-91B0-A042-903E-D4E1C0CEC7F9}" dt="2022-09-28T03:55:12.394" v="153" actId="14100"/>
          <ac:spMkLst>
            <pc:docMk/>
            <pc:sldMk cId="1799863458" sldId="799"/>
            <ac:spMk id="3" creationId="{C6596DFC-38E7-469D-92F8-BDCC58BAEACE}"/>
          </ac:spMkLst>
        </pc:spChg>
        <pc:spChg chg="mod ord">
          <ac:chgData name="Chi Kit Ken FONG" userId="233f042c-09e9-4a0c-9043-d675a582571a" providerId="ADAL" clId="{49B68355-91B0-A042-903E-D4E1C0CEC7F9}" dt="2022-09-28T03:51:50.848" v="123" actId="700"/>
          <ac:spMkLst>
            <pc:docMk/>
            <pc:sldMk cId="1799863458" sldId="799"/>
            <ac:spMk id="4" creationId="{75D52EF8-EDCB-4D8D-A3CE-CC16E962A9DD}"/>
          </ac:spMkLst>
        </pc:spChg>
        <pc:picChg chg="mod">
          <ac:chgData name="Chi Kit Ken FONG" userId="233f042c-09e9-4a0c-9043-d675a582571a" providerId="ADAL" clId="{49B68355-91B0-A042-903E-D4E1C0CEC7F9}" dt="2022-09-28T03:55:18.644" v="154" actId="1076"/>
          <ac:picMkLst>
            <pc:docMk/>
            <pc:sldMk cId="1799863458" sldId="799"/>
            <ac:picMk id="8" creationId="{46CBFDD5-9102-40CD-998F-C4037DE26E8F}"/>
          </ac:picMkLst>
        </pc:picChg>
      </pc:sldChg>
      <pc:sldChg chg="modSp add mod modClrScheme chgLayout">
        <pc:chgData name="Chi Kit Ken FONG" userId="233f042c-09e9-4a0c-9043-d675a582571a" providerId="ADAL" clId="{49B68355-91B0-A042-903E-D4E1C0CEC7F9}" dt="2022-09-28T03:55:41.104" v="158" actId="1076"/>
        <pc:sldMkLst>
          <pc:docMk/>
          <pc:sldMk cId="3965860184" sldId="800"/>
        </pc:sldMkLst>
        <pc:spChg chg="mod ord">
          <ac:chgData name="Chi Kit Ken FONG" userId="233f042c-09e9-4a0c-9043-d675a582571a" providerId="ADAL" clId="{49B68355-91B0-A042-903E-D4E1C0CEC7F9}" dt="2022-09-28T03:51:50.848" v="123" actId="700"/>
          <ac:spMkLst>
            <pc:docMk/>
            <pc:sldMk cId="3965860184" sldId="800"/>
            <ac:spMk id="2" creationId="{06407134-53DE-4E4E-B8D2-3149AE3DB186}"/>
          </ac:spMkLst>
        </pc:spChg>
        <pc:spChg chg="mod ord">
          <ac:chgData name="Chi Kit Ken FONG" userId="233f042c-09e9-4a0c-9043-d675a582571a" providerId="ADAL" clId="{49B68355-91B0-A042-903E-D4E1C0CEC7F9}" dt="2022-09-28T03:51:50.848" v="123" actId="700"/>
          <ac:spMkLst>
            <pc:docMk/>
            <pc:sldMk cId="3965860184" sldId="800"/>
            <ac:spMk id="3" creationId="{DFF0795E-4838-431B-A0D1-99789BC63D98}"/>
          </ac:spMkLst>
        </pc:spChg>
        <pc:spChg chg="mod ord">
          <ac:chgData name="Chi Kit Ken FONG" userId="233f042c-09e9-4a0c-9043-d675a582571a" providerId="ADAL" clId="{49B68355-91B0-A042-903E-D4E1C0CEC7F9}" dt="2022-09-28T03:51:50.848" v="123" actId="700"/>
          <ac:spMkLst>
            <pc:docMk/>
            <pc:sldMk cId="3965860184" sldId="800"/>
            <ac:spMk id="4" creationId="{FB7B6580-937D-4654-8B39-C1D521619C05}"/>
          </ac:spMkLst>
        </pc:spChg>
        <pc:grpChg chg="mod">
          <ac:chgData name="Chi Kit Ken FONG" userId="233f042c-09e9-4a0c-9043-d675a582571a" providerId="ADAL" clId="{49B68355-91B0-A042-903E-D4E1C0CEC7F9}" dt="2022-09-28T03:55:41.104" v="158" actId="1076"/>
          <ac:grpSpMkLst>
            <pc:docMk/>
            <pc:sldMk cId="3965860184" sldId="800"/>
            <ac:grpSpMk id="14" creationId="{9EB94F14-EBD8-47CB-9B5D-E88630993046}"/>
          </ac:grpSpMkLst>
        </pc:grpChg>
        <pc:grpChg chg="mod">
          <ac:chgData name="Chi Kit Ken FONG" userId="233f042c-09e9-4a0c-9043-d675a582571a" providerId="ADAL" clId="{49B68355-91B0-A042-903E-D4E1C0CEC7F9}" dt="2022-09-28T03:55:41.104" v="158" actId="1076"/>
          <ac:grpSpMkLst>
            <pc:docMk/>
            <pc:sldMk cId="3965860184" sldId="800"/>
            <ac:grpSpMk id="15" creationId="{6571145A-E988-4554-8D78-9F5B809525FB}"/>
          </ac:grpSpMkLst>
        </pc:grpChg>
      </pc:sldChg>
      <pc:sldChg chg="addSp delSp modSp add mod modClrScheme chgLayout">
        <pc:chgData name="Chi Kit Ken FONG" userId="233f042c-09e9-4a0c-9043-d675a582571a" providerId="ADAL" clId="{49B68355-91B0-A042-903E-D4E1C0CEC7F9}" dt="2022-09-28T04:59:02.429" v="215" actId="1076"/>
        <pc:sldMkLst>
          <pc:docMk/>
          <pc:sldMk cId="0" sldId="801"/>
        </pc:sldMkLst>
        <pc:spChg chg="add del mod ord">
          <ac:chgData name="Chi Kit Ken FONG" userId="233f042c-09e9-4a0c-9043-d675a582571a" providerId="ADAL" clId="{49B68355-91B0-A042-903E-D4E1C0CEC7F9}" dt="2022-09-28T04:58:51.227" v="214" actId="478"/>
          <ac:spMkLst>
            <pc:docMk/>
            <pc:sldMk cId="0" sldId="801"/>
            <ac:spMk id="2" creationId="{F6F21FDF-38A6-B912-5B6C-DEC7CB62D336}"/>
          </ac:spMkLst>
        </pc:spChg>
        <pc:spChg chg="add del mod ord">
          <ac:chgData name="Chi Kit Ken FONG" userId="233f042c-09e9-4a0c-9043-d675a582571a" providerId="ADAL" clId="{49B68355-91B0-A042-903E-D4E1C0CEC7F9}" dt="2022-09-28T04:58:51.227" v="214" actId="478"/>
          <ac:spMkLst>
            <pc:docMk/>
            <pc:sldMk cId="0" sldId="801"/>
            <ac:spMk id="3" creationId="{9E97DBCF-4D03-D39B-AA23-757FDF87EE0D}"/>
          </ac:spMkLst>
        </pc:spChg>
        <pc:spChg chg="mod">
          <ac:chgData name="Chi Kit Ken FONG" userId="233f042c-09e9-4a0c-9043-d675a582571a" providerId="ADAL" clId="{49B68355-91B0-A042-903E-D4E1C0CEC7F9}" dt="2022-09-28T04:59:02.429" v="215" actId="1076"/>
          <ac:spMkLst>
            <pc:docMk/>
            <pc:sldMk cId="0" sldId="801"/>
            <ac:spMk id="309" creationId="{00000000-0000-0000-0000-000000000000}"/>
          </ac:spMkLst>
        </pc:spChg>
      </pc:sldChg>
      <pc:sldChg chg="modSp add mod modClrScheme chgLayout">
        <pc:chgData name="Chi Kit Ken FONG" userId="233f042c-09e9-4a0c-9043-d675a582571a" providerId="ADAL" clId="{49B68355-91B0-A042-903E-D4E1C0CEC7F9}" dt="2022-09-28T04:59:15.280" v="216" actId="1076"/>
        <pc:sldMkLst>
          <pc:docMk/>
          <pc:sldMk cId="369759335" sldId="802"/>
        </pc:sldMkLst>
        <pc:spChg chg="mod ord">
          <ac:chgData name="Chi Kit Ken FONG" userId="233f042c-09e9-4a0c-9043-d675a582571a" providerId="ADAL" clId="{49B68355-91B0-A042-903E-D4E1C0CEC7F9}" dt="2022-09-28T03:56:33.494" v="163" actId="700"/>
          <ac:spMkLst>
            <pc:docMk/>
            <pc:sldMk cId="369759335" sldId="802"/>
            <ac:spMk id="2" creationId="{A35609E1-21AF-49F7-A6DC-DCA808416163}"/>
          </ac:spMkLst>
        </pc:spChg>
        <pc:spChg chg="mod ord">
          <ac:chgData name="Chi Kit Ken FONG" userId="233f042c-09e9-4a0c-9043-d675a582571a" providerId="ADAL" clId="{49B68355-91B0-A042-903E-D4E1C0CEC7F9}" dt="2022-09-28T03:56:33.494" v="163" actId="700"/>
          <ac:spMkLst>
            <pc:docMk/>
            <pc:sldMk cId="369759335" sldId="802"/>
            <ac:spMk id="3" creationId="{799C55BC-02F6-470A-BBA8-EC539EFDBA67}"/>
          </ac:spMkLst>
        </pc:spChg>
        <pc:spChg chg="mod ord">
          <ac:chgData name="Chi Kit Ken FONG" userId="233f042c-09e9-4a0c-9043-d675a582571a" providerId="ADAL" clId="{49B68355-91B0-A042-903E-D4E1C0CEC7F9}" dt="2022-09-28T03:56:33.494" v="163" actId="700"/>
          <ac:spMkLst>
            <pc:docMk/>
            <pc:sldMk cId="369759335" sldId="802"/>
            <ac:spMk id="4" creationId="{A376FFAC-205F-47F2-B71A-31C20BE9CA2C}"/>
          </ac:spMkLst>
        </pc:spChg>
        <pc:spChg chg="mod">
          <ac:chgData name="Chi Kit Ken FONG" userId="233f042c-09e9-4a0c-9043-d675a582571a" providerId="ADAL" clId="{49B68355-91B0-A042-903E-D4E1C0CEC7F9}" dt="2022-09-28T04:59:15.280" v="216" actId="1076"/>
          <ac:spMkLst>
            <pc:docMk/>
            <pc:sldMk cId="369759335" sldId="802"/>
            <ac:spMk id="5" creationId="{4CC124F1-BF6B-4935-960B-D6F2995E6BEF}"/>
          </ac:spMkLst>
        </pc:spChg>
        <pc:spChg chg="mod">
          <ac:chgData name="Chi Kit Ken FONG" userId="233f042c-09e9-4a0c-9043-d675a582571a" providerId="ADAL" clId="{49B68355-91B0-A042-903E-D4E1C0CEC7F9}" dt="2022-09-28T04:59:15.280" v="216" actId="1076"/>
          <ac:spMkLst>
            <pc:docMk/>
            <pc:sldMk cId="369759335" sldId="802"/>
            <ac:spMk id="6" creationId="{F73815B1-BD9F-44C9-B847-250424CB9EF6}"/>
          </ac:spMkLst>
        </pc:spChg>
        <pc:spChg chg="mod">
          <ac:chgData name="Chi Kit Ken FONG" userId="233f042c-09e9-4a0c-9043-d675a582571a" providerId="ADAL" clId="{49B68355-91B0-A042-903E-D4E1C0CEC7F9}" dt="2022-09-28T04:59:15.280" v="216" actId="1076"/>
          <ac:spMkLst>
            <pc:docMk/>
            <pc:sldMk cId="369759335" sldId="802"/>
            <ac:spMk id="7" creationId="{8961375E-76E0-4011-AF5C-2F7538FD370E}"/>
          </ac:spMkLst>
        </pc:spChg>
      </pc:sldChg>
      <pc:sldChg chg="modSp add mod modClrScheme chgLayout">
        <pc:chgData name="Chi Kit Ken FONG" userId="233f042c-09e9-4a0c-9043-d675a582571a" providerId="ADAL" clId="{49B68355-91B0-A042-903E-D4E1C0CEC7F9}" dt="2022-09-28T05:01:55.633" v="233" actId="1076"/>
        <pc:sldMkLst>
          <pc:docMk/>
          <pc:sldMk cId="3458305783" sldId="803"/>
        </pc:sldMkLst>
        <pc:spChg chg="mod ord">
          <ac:chgData name="Chi Kit Ken FONG" userId="233f042c-09e9-4a0c-9043-d675a582571a" providerId="ADAL" clId="{49B68355-91B0-A042-903E-D4E1C0CEC7F9}" dt="2022-09-28T03:56:33.494" v="163" actId="700"/>
          <ac:spMkLst>
            <pc:docMk/>
            <pc:sldMk cId="3458305783" sldId="803"/>
            <ac:spMk id="2" creationId="{7A5547E1-D129-49F2-BE1E-93A5FB28648A}"/>
          </ac:spMkLst>
        </pc:spChg>
        <pc:spChg chg="mod ord">
          <ac:chgData name="Chi Kit Ken FONG" userId="233f042c-09e9-4a0c-9043-d675a582571a" providerId="ADAL" clId="{49B68355-91B0-A042-903E-D4E1C0CEC7F9}" dt="2022-09-28T03:56:33.494" v="163" actId="700"/>
          <ac:spMkLst>
            <pc:docMk/>
            <pc:sldMk cId="3458305783" sldId="803"/>
            <ac:spMk id="3" creationId="{93AB10EC-CBAE-4DBA-825F-C1D085AE76D3}"/>
          </ac:spMkLst>
        </pc:spChg>
        <pc:spChg chg="mod ord">
          <ac:chgData name="Chi Kit Ken FONG" userId="233f042c-09e9-4a0c-9043-d675a582571a" providerId="ADAL" clId="{49B68355-91B0-A042-903E-D4E1C0CEC7F9}" dt="2022-09-28T03:56:33.494" v="163" actId="700"/>
          <ac:spMkLst>
            <pc:docMk/>
            <pc:sldMk cId="3458305783" sldId="803"/>
            <ac:spMk id="4" creationId="{2B5CDF3B-C47E-41A7-AB56-E6DF251FE2D7}"/>
          </ac:spMkLst>
        </pc:spChg>
        <pc:picChg chg="mod">
          <ac:chgData name="Chi Kit Ken FONG" userId="233f042c-09e9-4a0c-9043-d675a582571a" providerId="ADAL" clId="{49B68355-91B0-A042-903E-D4E1C0CEC7F9}" dt="2022-09-28T05:01:55.633" v="233" actId="1076"/>
          <ac:picMkLst>
            <pc:docMk/>
            <pc:sldMk cId="3458305783" sldId="803"/>
            <ac:picMk id="7" creationId="{3DCD78AC-E973-4C9E-934B-1D64B3BD9639}"/>
          </ac:picMkLst>
        </pc:picChg>
        <pc:picChg chg="mod">
          <ac:chgData name="Chi Kit Ken FONG" userId="233f042c-09e9-4a0c-9043-d675a582571a" providerId="ADAL" clId="{49B68355-91B0-A042-903E-D4E1C0CEC7F9}" dt="2022-09-28T05:01:55.633" v="233" actId="1076"/>
          <ac:picMkLst>
            <pc:docMk/>
            <pc:sldMk cId="3458305783" sldId="803"/>
            <ac:picMk id="8" creationId="{3F6607E6-8DC4-4623-983C-F6F9FB421EE4}"/>
          </ac:picMkLst>
        </pc:picChg>
        <pc:picChg chg="mod">
          <ac:chgData name="Chi Kit Ken FONG" userId="233f042c-09e9-4a0c-9043-d675a582571a" providerId="ADAL" clId="{49B68355-91B0-A042-903E-D4E1C0CEC7F9}" dt="2022-09-28T05:01:55.633" v="233" actId="1076"/>
          <ac:picMkLst>
            <pc:docMk/>
            <pc:sldMk cId="3458305783" sldId="803"/>
            <ac:picMk id="10" creationId="{8BAF4658-0490-4E3E-B0D0-8A0A809FFF80}"/>
          </ac:picMkLst>
        </pc:picChg>
      </pc:sldChg>
      <pc:sldChg chg="modSp add mod modClrScheme chgLayout">
        <pc:chgData name="Chi Kit Ken FONG" userId="233f042c-09e9-4a0c-9043-d675a582571a" providerId="ADAL" clId="{49B68355-91B0-A042-903E-D4E1C0CEC7F9}" dt="2022-09-28T05:02:29.187" v="238" actId="1035"/>
        <pc:sldMkLst>
          <pc:docMk/>
          <pc:sldMk cId="173687099" sldId="804"/>
        </pc:sldMkLst>
        <pc:spChg chg="mod ord">
          <ac:chgData name="Chi Kit Ken FONG" userId="233f042c-09e9-4a0c-9043-d675a582571a" providerId="ADAL" clId="{49B68355-91B0-A042-903E-D4E1C0CEC7F9}" dt="2022-09-28T03:56:33.494" v="163" actId="700"/>
          <ac:spMkLst>
            <pc:docMk/>
            <pc:sldMk cId="173687099" sldId="804"/>
            <ac:spMk id="2" creationId="{D2B524AF-3B23-4734-BDBF-2E9C10858314}"/>
          </ac:spMkLst>
        </pc:spChg>
        <pc:spChg chg="mod ord">
          <ac:chgData name="Chi Kit Ken FONG" userId="233f042c-09e9-4a0c-9043-d675a582571a" providerId="ADAL" clId="{49B68355-91B0-A042-903E-D4E1C0CEC7F9}" dt="2022-09-28T03:56:33.494" v="163" actId="700"/>
          <ac:spMkLst>
            <pc:docMk/>
            <pc:sldMk cId="173687099" sldId="804"/>
            <ac:spMk id="3" creationId="{A4C9576B-639C-494C-9134-864B470AECBC}"/>
          </ac:spMkLst>
        </pc:spChg>
        <pc:spChg chg="mod ord">
          <ac:chgData name="Chi Kit Ken FONG" userId="233f042c-09e9-4a0c-9043-d675a582571a" providerId="ADAL" clId="{49B68355-91B0-A042-903E-D4E1C0CEC7F9}" dt="2022-09-28T03:56:33.494" v="163" actId="700"/>
          <ac:spMkLst>
            <pc:docMk/>
            <pc:sldMk cId="173687099" sldId="804"/>
            <ac:spMk id="4" creationId="{B1FD3A74-9418-4538-95C6-BB39FC43C9FC}"/>
          </ac:spMkLst>
        </pc:spChg>
        <pc:spChg chg="mod">
          <ac:chgData name="Chi Kit Ken FONG" userId="233f042c-09e9-4a0c-9043-d675a582571a" providerId="ADAL" clId="{49B68355-91B0-A042-903E-D4E1C0CEC7F9}" dt="2022-09-28T05:02:29.187" v="238" actId="1035"/>
          <ac:spMkLst>
            <pc:docMk/>
            <pc:sldMk cId="173687099" sldId="804"/>
            <ac:spMk id="5" creationId="{617FA711-6C0E-F948-BE47-28FB726999ED}"/>
          </ac:spMkLst>
        </pc:spChg>
        <pc:spChg chg="mod">
          <ac:chgData name="Chi Kit Ken FONG" userId="233f042c-09e9-4a0c-9043-d675a582571a" providerId="ADAL" clId="{49B68355-91B0-A042-903E-D4E1C0CEC7F9}" dt="2022-09-28T05:02:29.187" v="238" actId="1035"/>
          <ac:spMkLst>
            <pc:docMk/>
            <pc:sldMk cId="173687099" sldId="804"/>
            <ac:spMk id="6" creationId="{A3E8F39F-7621-43B1-9639-A19D9BAA5ED1}"/>
          </ac:spMkLst>
        </pc:spChg>
      </pc:sldChg>
      <pc:sldChg chg="modSp add mod modClrScheme chgLayout">
        <pc:chgData name="Chi Kit Ken FONG" userId="233f042c-09e9-4a0c-9043-d675a582571a" providerId="ADAL" clId="{49B68355-91B0-A042-903E-D4E1C0CEC7F9}" dt="2022-09-28T03:56:33.733" v="165" actId="27636"/>
        <pc:sldMkLst>
          <pc:docMk/>
          <pc:sldMk cId="2317588853" sldId="805"/>
        </pc:sldMkLst>
        <pc:spChg chg="mod ord">
          <ac:chgData name="Chi Kit Ken FONG" userId="233f042c-09e9-4a0c-9043-d675a582571a" providerId="ADAL" clId="{49B68355-91B0-A042-903E-D4E1C0CEC7F9}" dt="2022-09-28T03:56:33.494" v="163" actId="700"/>
          <ac:spMkLst>
            <pc:docMk/>
            <pc:sldMk cId="2317588853" sldId="805"/>
            <ac:spMk id="2" creationId="{E65BFE04-757B-4E34-B7DD-3E6CCCF86F79}"/>
          </ac:spMkLst>
        </pc:spChg>
        <pc:spChg chg="mod ord">
          <ac:chgData name="Chi Kit Ken FONG" userId="233f042c-09e9-4a0c-9043-d675a582571a" providerId="ADAL" clId="{49B68355-91B0-A042-903E-D4E1C0CEC7F9}" dt="2022-09-28T03:56:33.733" v="165" actId="27636"/>
          <ac:spMkLst>
            <pc:docMk/>
            <pc:sldMk cId="2317588853" sldId="805"/>
            <ac:spMk id="3" creationId="{248EE028-A92E-4EF4-9C32-1864A9E74633}"/>
          </ac:spMkLst>
        </pc:spChg>
        <pc:spChg chg="mod ord">
          <ac:chgData name="Chi Kit Ken FONG" userId="233f042c-09e9-4a0c-9043-d675a582571a" providerId="ADAL" clId="{49B68355-91B0-A042-903E-D4E1C0CEC7F9}" dt="2022-09-28T03:56:33.494" v="163" actId="700"/>
          <ac:spMkLst>
            <pc:docMk/>
            <pc:sldMk cId="2317588853" sldId="805"/>
            <ac:spMk id="4" creationId="{24844FC5-85B4-44BF-98A7-F26B075F178F}"/>
          </ac:spMkLst>
        </pc:spChg>
      </pc:sldChg>
      <pc:sldChg chg="addSp delSp modSp add mod modClrScheme chgLayout">
        <pc:chgData name="Chi Kit Ken FONG" userId="233f042c-09e9-4a0c-9043-d675a582571a" providerId="ADAL" clId="{49B68355-91B0-A042-903E-D4E1C0CEC7F9}" dt="2022-09-28T05:02:53.432" v="239" actId="478"/>
        <pc:sldMkLst>
          <pc:docMk/>
          <pc:sldMk cId="3926314512" sldId="807"/>
        </pc:sldMkLst>
        <pc:spChg chg="add del mod ord">
          <ac:chgData name="Chi Kit Ken FONG" userId="233f042c-09e9-4a0c-9043-d675a582571a" providerId="ADAL" clId="{49B68355-91B0-A042-903E-D4E1C0CEC7F9}" dt="2022-09-28T05:02:53.432" v="239" actId="478"/>
          <ac:spMkLst>
            <pc:docMk/>
            <pc:sldMk cId="3926314512" sldId="807"/>
            <ac:spMk id="2" creationId="{230F639F-E85A-4030-A8A6-BC435D9B2DD2}"/>
          </ac:spMkLst>
        </pc:spChg>
        <pc:spChg chg="mod ord">
          <ac:chgData name="Chi Kit Ken FONG" userId="233f042c-09e9-4a0c-9043-d675a582571a" providerId="ADAL" clId="{49B68355-91B0-A042-903E-D4E1C0CEC7F9}" dt="2022-09-28T03:56:33.494" v="163" actId="700"/>
          <ac:spMkLst>
            <pc:docMk/>
            <pc:sldMk cId="3926314512" sldId="807"/>
            <ac:spMk id="4" creationId="{8B595C05-3E86-40F2-99F5-31DA039F3543}"/>
          </ac:spMkLst>
        </pc:spChg>
        <pc:spChg chg="mod ord">
          <ac:chgData name="Chi Kit Ken FONG" userId="233f042c-09e9-4a0c-9043-d675a582571a" providerId="ADAL" clId="{49B68355-91B0-A042-903E-D4E1C0CEC7F9}" dt="2022-09-28T03:56:33.494" v="163" actId="700"/>
          <ac:spMkLst>
            <pc:docMk/>
            <pc:sldMk cId="3926314512" sldId="807"/>
            <ac:spMk id="5" creationId="{FDBD0B14-8020-4BD8-944C-376F45E6B4B9}"/>
          </ac:spMkLst>
        </pc:spChg>
      </pc:sldChg>
      <pc:sldChg chg="modSp add mod modClrScheme chgLayout">
        <pc:chgData name="Chi Kit Ken FONG" userId="233f042c-09e9-4a0c-9043-d675a582571a" providerId="ADAL" clId="{49B68355-91B0-A042-903E-D4E1C0CEC7F9}" dt="2022-09-28T03:59:07.396" v="196" actId="1076"/>
        <pc:sldMkLst>
          <pc:docMk/>
          <pc:sldMk cId="2982679186" sldId="808"/>
        </pc:sldMkLst>
        <pc:spChg chg="mod ord">
          <ac:chgData name="Chi Kit Ken FONG" userId="233f042c-09e9-4a0c-9043-d675a582571a" providerId="ADAL" clId="{49B68355-91B0-A042-903E-D4E1C0CEC7F9}" dt="2022-09-28T03:56:33.494" v="163" actId="700"/>
          <ac:spMkLst>
            <pc:docMk/>
            <pc:sldMk cId="2982679186" sldId="808"/>
            <ac:spMk id="2" creationId="{C4CEFB2C-C748-C743-8611-562A13712902}"/>
          </ac:spMkLst>
        </pc:spChg>
        <pc:spChg chg="mod ord">
          <ac:chgData name="Chi Kit Ken FONG" userId="233f042c-09e9-4a0c-9043-d675a582571a" providerId="ADAL" clId="{49B68355-91B0-A042-903E-D4E1C0CEC7F9}" dt="2022-09-28T03:59:03.751" v="195" actId="27636"/>
          <ac:spMkLst>
            <pc:docMk/>
            <pc:sldMk cId="2982679186" sldId="808"/>
            <ac:spMk id="3" creationId="{CA93A3C5-1636-0642-8890-73737210F13A}"/>
          </ac:spMkLst>
        </pc:spChg>
        <pc:spChg chg="mod ord">
          <ac:chgData name="Chi Kit Ken FONG" userId="233f042c-09e9-4a0c-9043-d675a582571a" providerId="ADAL" clId="{49B68355-91B0-A042-903E-D4E1C0CEC7F9}" dt="2022-09-28T03:56:33.494" v="163" actId="700"/>
          <ac:spMkLst>
            <pc:docMk/>
            <pc:sldMk cId="2982679186" sldId="808"/>
            <ac:spMk id="4" creationId="{88B7A379-D35C-CE42-B7A0-039BC5EE501F}"/>
          </ac:spMkLst>
        </pc:spChg>
        <pc:spChg chg="mod">
          <ac:chgData name="Chi Kit Ken FONG" userId="233f042c-09e9-4a0c-9043-d675a582571a" providerId="ADAL" clId="{49B68355-91B0-A042-903E-D4E1C0CEC7F9}" dt="2022-09-28T03:59:07.396" v="196" actId="1076"/>
          <ac:spMkLst>
            <pc:docMk/>
            <pc:sldMk cId="2982679186" sldId="808"/>
            <ac:spMk id="5" creationId="{CF6F00FF-430F-1D48-A0D7-2AA7F95239BF}"/>
          </ac:spMkLst>
        </pc:spChg>
        <pc:spChg chg="mod">
          <ac:chgData name="Chi Kit Ken FONG" userId="233f042c-09e9-4a0c-9043-d675a582571a" providerId="ADAL" clId="{49B68355-91B0-A042-903E-D4E1C0CEC7F9}" dt="2022-09-28T03:59:07.396" v="196" actId="1076"/>
          <ac:spMkLst>
            <pc:docMk/>
            <pc:sldMk cId="2982679186" sldId="808"/>
            <ac:spMk id="6" creationId="{C5D6FAA6-57EE-41C7-B4F4-8948FDE9C475}"/>
          </ac:spMkLst>
        </pc:spChg>
      </pc:sldChg>
      <pc:sldChg chg="modSp add mod modClrScheme chgLayout">
        <pc:chgData name="Chi Kit Ken FONG" userId="233f042c-09e9-4a0c-9043-d675a582571a" providerId="ADAL" clId="{49B68355-91B0-A042-903E-D4E1C0CEC7F9}" dt="2022-09-28T03:51:02.452" v="120" actId="14100"/>
        <pc:sldMkLst>
          <pc:docMk/>
          <pc:sldMk cId="3719497196" sldId="812"/>
        </pc:sldMkLst>
        <pc:spChg chg="mod ord">
          <ac:chgData name="Chi Kit Ken FONG" userId="233f042c-09e9-4a0c-9043-d675a582571a" providerId="ADAL" clId="{49B68355-91B0-A042-903E-D4E1C0CEC7F9}" dt="2022-09-28T03:50:26.300" v="116" actId="700"/>
          <ac:spMkLst>
            <pc:docMk/>
            <pc:sldMk cId="3719497196" sldId="812"/>
            <ac:spMk id="2" creationId="{C9A2AC64-D2AB-43BD-92CF-87F0733BEF4E}"/>
          </ac:spMkLst>
        </pc:spChg>
        <pc:spChg chg="mod ord">
          <ac:chgData name="Chi Kit Ken FONG" userId="233f042c-09e9-4a0c-9043-d675a582571a" providerId="ADAL" clId="{49B68355-91B0-A042-903E-D4E1C0CEC7F9}" dt="2022-09-28T03:51:02.452" v="120" actId="14100"/>
          <ac:spMkLst>
            <pc:docMk/>
            <pc:sldMk cId="3719497196" sldId="812"/>
            <ac:spMk id="3" creationId="{847D2C4F-B74E-462A-9F9B-75DDC0AF0695}"/>
          </ac:spMkLst>
        </pc:spChg>
        <pc:spChg chg="mod ord">
          <ac:chgData name="Chi Kit Ken FONG" userId="233f042c-09e9-4a0c-9043-d675a582571a" providerId="ADAL" clId="{49B68355-91B0-A042-903E-D4E1C0CEC7F9}" dt="2022-09-28T03:50:26.300" v="116" actId="700"/>
          <ac:spMkLst>
            <pc:docMk/>
            <pc:sldMk cId="3719497196" sldId="812"/>
            <ac:spMk id="4" creationId="{30C6739B-F90E-40C9-9293-7D7C0CF66D56}"/>
          </ac:spMkLst>
        </pc:spChg>
      </pc:sldChg>
      <pc:sldChg chg="modSp add mod modClrScheme chgLayout">
        <pc:chgData name="Chi Kit Ken FONG" userId="233f042c-09e9-4a0c-9043-d675a582571a" providerId="ADAL" clId="{49B68355-91B0-A042-903E-D4E1C0CEC7F9}" dt="2022-09-28T03:51:06.855" v="121" actId="1076"/>
        <pc:sldMkLst>
          <pc:docMk/>
          <pc:sldMk cId="384430653" sldId="814"/>
        </pc:sldMkLst>
        <pc:spChg chg="mod ord">
          <ac:chgData name="Chi Kit Ken FONG" userId="233f042c-09e9-4a0c-9043-d675a582571a" providerId="ADAL" clId="{49B68355-91B0-A042-903E-D4E1C0CEC7F9}" dt="2022-09-28T03:50:26.300" v="116" actId="700"/>
          <ac:spMkLst>
            <pc:docMk/>
            <pc:sldMk cId="384430653" sldId="814"/>
            <ac:spMk id="2" creationId="{B1587E90-7F35-47F3-9FB9-4777FF511B22}"/>
          </ac:spMkLst>
        </pc:spChg>
        <pc:spChg chg="mod ord">
          <ac:chgData name="Chi Kit Ken FONG" userId="233f042c-09e9-4a0c-9043-d675a582571a" providerId="ADAL" clId="{49B68355-91B0-A042-903E-D4E1C0CEC7F9}" dt="2022-09-28T03:50:26.300" v="116" actId="700"/>
          <ac:spMkLst>
            <pc:docMk/>
            <pc:sldMk cId="384430653" sldId="814"/>
            <ac:spMk id="4" creationId="{91091821-F828-48A5-AF3E-D94ADE578A61}"/>
          </ac:spMkLst>
        </pc:spChg>
        <pc:spChg chg="mod ord">
          <ac:chgData name="Chi Kit Ken FONG" userId="233f042c-09e9-4a0c-9043-d675a582571a" providerId="ADAL" clId="{49B68355-91B0-A042-903E-D4E1C0CEC7F9}" dt="2022-09-28T03:50:26.300" v="116" actId="700"/>
          <ac:spMkLst>
            <pc:docMk/>
            <pc:sldMk cId="384430653" sldId="814"/>
            <ac:spMk id="23" creationId="{33007C80-0846-4BC1-8E90-898D80D3F087}"/>
          </ac:spMkLst>
        </pc:spChg>
        <pc:picChg chg="mod">
          <ac:chgData name="Chi Kit Ken FONG" userId="233f042c-09e9-4a0c-9043-d675a582571a" providerId="ADAL" clId="{49B68355-91B0-A042-903E-D4E1C0CEC7F9}" dt="2022-09-28T03:51:06.855" v="121" actId="1076"/>
          <ac:picMkLst>
            <pc:docMk/>
            <pc:sldMk cId="384430653" sldId="814"/>
            <ac:picMk id="5" creationId="{0B2C5E36-EF13-4102-8C38-3ABF4AD28AF4}"/>
          </ac:picMkLst>
        </pc:picChg>
      </pc:sldChg>
      <pc:sldChg chg="modSp add mod modClrScheme chgLayout">
        <pc:chgData name="Chi Kit Ken FONG" userId="233f042c-09e9-4a0c-9043-d675a582571a" providerId="ADAL" clId="{49B68355-91B0-A042-903E-D4E1C0CEC7F9}" dt="2022-09-28T03:49:18.497" v="111" actId="166"/>
        <pc:sldMkLst>
          <pc:docMk/>
          <pc:sldMk cId="1267966454" sldId="815"/>
        </pc:sldMkLst>
        <pc:spChg chg="mod ord">
          <ac:chgData name="Chi Kit Ken FONG" userId="233f042c-09e9-4a0c-9043-d675a582571a" providerId="ADAL" clId="{49B68355-91B0-A042-903E-D4E1C0CEC7F9}" dt="2022-09-28T03:47:58.003" v="100" actId="700"/>
          <ac:spMkLst>
            <pc:docMk/>
            <pc:sldMk cId="1267966454" sldId="815"/>
            <ac:spMk id="4" creationId="{8B595C05-3E86-40F2-99F5-31DA039F3543}"/>
          </ac:spMkLst>
        </pc:spChg>
        <pc:spChg chg="mod ord">
          <ac:chgData name="Chi Kit Ken FONG" userId="233f042c-09e9-4a0c-9043-d675a582571a" providerId="ADAL" clId="{49B68355-91B0-A042-903E-D4E1C0CEC7F9}" dt="2022-09-28T03:47:58.003" v="100" actId="700"/>
          <ac:spMkLst>
            <pc:docMk/>
            <pc:sldMk cId="1267966454" sldId="815"/>
            <ac:spMk id="5" creationId="{FDBD0B14-8020-4BD8-944C-376F45E6B4B9}"/>
          </ac:spMkLst>
        </pc:spChg>
        <pc:spChg chg="mod ord">
          <ac:chgData name="Chi Kit Ken FONG" userId="233f042c-09e9-4a0c-9043-d675a582571a" providerId="ADAL" clId="{49B68355-91B0-A042-903E-D4E1C0CEC7F9}" dt="2022-09-28T03:49:18.497" v="111" actId="166"/>
          <ac:spMkLst>
            <pc:docMk/>
            <pc:sldMk cId="1267966454" sldId="815"/>
            <ac:spMk id="12" creationId="{AF032A10-7420-47B2-B60F-867D8453940D}"/>
          </ac:spMkLst>
        </pc:spChg>
      </pc:sldChg>
      <pc:sldChg chg="modSp add mod modClrScheme chgLayout">
        <pc:chgData name="Chi Kit Ken FONG" userId="233f042c-09e9-4a0c-9043-d675a582571a" providerId="ADAL" clId="{49B68355-91B0-A042-903E-D4E1C0CEC7F9}" dt="2022-09-28T03:56:33.494" v="163" actId="700"/>
        <pc:sldMkLst>
          <pc:docMk/>
          <pc:sldMk cId="395800653" sldId="816"/>
        </pc:sldMkLst>
        <pc:spChg chg="mod ord">
          <ac:chgData name="Chi Kit Ken FONG" userId="233f042c-09e9-4a0c-9043-d675a582571a" providerId="ADAL" clId="{49B68355-91B0-A042-903E-D4E1C0CEC7F9}" dt="2022-09-28T03:56:33.494" v="163" actId="700"/>
          <ac:spMkLst>
            <pc:docMk/>
            <pc:sldMk cId="395800653" sldId="816"/>
            <ac:spMk id="4" creationId="{361DD68B-33E1-474B-9E3E-E220E55E6F65}"/>
          </ac:spMkLst>
        </pc:spChg>
        <pc:spChg chg="mod ord">
          <ac:chgData name="Chi Kit Ken FONG" userId="233f042c-09e9-4a0c-9043-d675a582571a" providerId="ADAL" clId="{49B68355-91B0-A042-903E-D4E1C0CEC7F9}" dt="2022-09-28T03:56:33.494" v="163" actId="700"/>
          <ac:spMkLst>
            <pc:docMk/>
            <pc:sldMk cId="395800653" sldId="816"/>
            <ac:spMk id="5" creationId="{3AA65B3D-3836-4D89-A678-202C029DD5BF}"/>
          </ac:spMkLst>
        </pc:spChg>
        <pc:spChg chg="mod ord">
          <ac:chgData name="Chi Kit Ken FONG" userId="233f042c-09e9-4a0c-9043-d675a582571a" providerId="ADAL" clId="{49B68355-91B0-A042-903E-D4E1C0CEC7F9}" dt="2022-09-28T03:56:33.494" v="163" actId="700"/>
          <ac:spMkLst>
            <pc:docMk/>
            <pc:sldMk cId="395800653" sldId="816"/>
            <ac:spMk id="6" creationId="{A5D241CB-143D-46E3-BE1C-A75715CEBDC9}"/>
          </ac:spMkLst>
        </pc:spChg>
      </pc:sldChg>
      <pc:sldChg chg="add del">
        <pc:chgData name="Chi Kit Ken FONG" userId="233f042c-09e9-4a0c-9043-d675a582571a" providerId="ADAL" clId="{49B68355-91B0-A042-903E-D4E1C0CEC7F9}" dt="2022-09-28T03:36:41.658" v="36" actId="2696"/>
        <pc:sldMkLst>
          <pc:docMk/>
          <pc:sldMk cId="1674354054" sldId="818"/>
        </pc:sldMkLst>
      </pc:sldChg>
      <pc:sldChg chg="addSp delSp modSp add mod modClrScheme chgLayout">
        <pc:chgData name="Chi Kit Ken FONG" userId="233f042c-09e9-4a0c-9043-d675a582571a" providerId="ADAL" clId="{49B68355-91B0-A042-903E-D4E1C0CEC7F9}" dt="2022-09-28T03:47:14.260" v="99" actId="478"/>
        <pc:sldMkLst>
          <pc:docMk/>
          <pc:sldMk cId="618113455" sldId="819"/>
        </pc:sldMkLst>
        <pc:spChg chg="add del mod ord">
          <ac:chgData name="Chi Kit Ken FONG" userId="233f042c-09e9-4a0c-9043-d675a582571a" providerId="ADAL" clId="{49B68355-91B0-A042-903E-D4E1C0CEC7F9}" dt="2022-09-28T03:47:14.260" v="99" actId="478"/>
          <ac:spMkLst>
            <pc:docMk/>
            <pc:sldMk cId="618113455" sldId="819"/>
            <ac:spMk id="2" creationId="{3563EE06-CD22-DC3F-124D-3B7D2EB2BE32}"/>
          </ac:spMkLst>
        </pc:spChg>
        <pc:spChg chg="mod ord">
          <ac:chgData name="Chi Kit Ken FONG" userId="233f042c-09e9-4a0c-9043-d675a582571a" providerId="ADAL" clId="{49B68355-91B0-A042-903E-D4E1C0CEC7F9}" dt="2022-09-28T03:38:56.902" v="46" actId="700"/>
          <ac:spMkLst>
            <pc:docMk/>
            <pc:sldMk cId="618113455" sldId="819"/>
            <ac:spMk id="3" creationId="{611F8C07-51E2-4547-8B2C-2B0E3062AC24}"/>
          </ac:spMkLst>
        </pc:spChg>
        <pc:spChg chg="mod ord">
          <ac:chgData name="Chi Kit Ken FONG" userId="233f042c-09e9-4a0c-9043-d675a582571a" providerId="ADAL" clId="{49B68355-91B0-A042-903E-D4E1C0CEC7F9}" dt="2022-09-28T03:47:09.355" v="97" actId="14100"/>
          <ac:spMkLst>
            <pc:docMk/>
            <pc:sldMk cId="618113455" sldId="819"/>
            <ac:spMk id="11" creationId="{5AD311B7-1F93-4E95-BDE1-E364953D2944}"/>
          </ac:spMkLst>
        </pc:spChg>
        <pc:picChg chg="mod">
          <ac:chgData name="Chi Kit Ken FONG" userId="233f042c-09e9-4a0c-9043-d675a582571a" providerId="ADAL" clId="{49B68355-91B0-A042-903E-D4E1C0CEC7F9}" dt="2022-09-28T03:47:12.309" v="98" actId="1076"/>
          <ac:picMkLst>
            <pc:docMk/>
            <pc:sldMk cId="618113455" sldId="819"/>
            <ac:picMk id="5" creationId="{115F7740-B702-4E7C-90AD-D1442D51C84C}"/>
          </ac:picMkLst>
        </pc:picChg>
      </pc:sldChg>
      <pc:sldChg chg="modSp add mod modClrScheme chgLayout">
        <pc:chgData name="Chi Kit Ken FONG" userId="233f042c-09e9-4a0c-9043-d675a582571a" providerId="ADAL" clId="{49B68355-91B0-A042-903E-D4E1C0CEC7F9}" dt="2022-09-28T03:49:37.402" v="112" actId="14100"/>
        <pc:sldMkLst>
          <pc:docMk/>
          <pc:sldMk cId="282308800" sldId="820"/>
        </pc:sldMkLst>
        <pc:spChg chg="mod ord">
          <ac:chgData name="Chi Kit Ken FONG" userId="233f042c-09e9-4a0c-9043-d675a582571a" providerId="ADAL" clId="{49B68355-91B0-A042-903E-D4E1C0CEC7F9}" dt="2022-09-28T03:47:58.003" v="100" actId="700"/>
          <ac:spMkLst>
            <pc:docMk/>
            <pc:sldMk cId="282308800" sldId="820"/>
            <ac:spMk id="4" creationId="{8B595C05-3E86-40F2-99F5-31DA039F3543}"/>
          </ac:spMkLst>
        </pc:spChg>
        <pc:spChg chg="mod ord">
          <ac:chgData name="Chi Kit Ken FONG" userId="233f042c-09e9-4a0c-9043-d675a582571a" providerId="ADAL" clId="{49B68355-91B0-A042-903E-D4E1C0CEC7F9}" dt="2022-09-28T03:47:58.003" v="100" actId="700"/>
          <ac:spMkLst>
            <pc:docMk/>
            <pc:sldMk cId="282308800" sldId="820"/>
            <ac:spMk id="5" creationId="{FDBD0B14-8020-4BD8-944C-376F45E6B4B9}"/>
          </ac:spMkLst>
        </pc:spChg>
        <pc:spChg chg="mod ord">
          <ac:chgData name="Chi Kit Ken FONG" userId="233f042c-09e9-4a0c-9043-d675a582571a" providerId="ADAL" clId="{49B68355-91B0-A042-903E-D4E1C0CEC7F9}" dt="2022-09-28T03:49:37.402" v="112" actId="14100"/>
          <ac:spMkLst>
            <pc:docMk/>
            <pc:sldMk cId="282308800" sldId="820"/>
            <ac:spMk id="12" creationId="{AF032A10-7420-47B2-B60F-867D8453940D}"/>
          </ac:spMkLst>
        </pc:spChg>
      </pc:sldChg>
      <pc:sldChg chg="modSp add mod modClrScheme chgLayout">
        <pc:chgData name="Chi Kit Ken FONG" userId="233f042c-09e9-4a0c-9043-d675a582571a" providerId="ADAL" clId="{49B68355-91B0-A042-903E-D4E1C0CEC7F9}" dt="2022-09-28T03:50:39.652" v="119" actId="14100"/>
        <pc:sldMkLst>
          <pc:docMk/>
          <pc:sldMk cId="3770527771" sldId="821"/>
        </pc:sldMkLst>
        <pc:spChg chg="mod ord">
          <ac:chgData name="Chi Kit Ken FONG" userId="233f042c-09e9-4a0c-9043-d675a582571a" providerId="ADAL" clId="{49B68355-91B0-A042-903E-D4E1C0CEC7F9}" dt="2022-09-28T03:50:26.300" v="116" actId="700"/>
          <ac:spMkLst>
            <pc:docMk/>
            <pc:sldMk cId="3770527771" sldId="821"/>
            <ac:spMk id="4" creationId="{765ED384-ADCE-41BF-9EC7-4DBA32E1355F}"/>
          </ac:spMkLst>
        </pc:spChg>
        <pc:spChg chg="mod ord">
          <ac:chgData name="Chi Kit Ken FONG" userId="233f042c-09e9-4a0c-9043-d675a582571a" providerId="ADAL" clId="{49B68355-91B0-A042-903E-D4E1C0CEC7F9}" dt="2022-09-28T03:50:26.300" v="116" actId="700"/>
          <ac:spMkLst>
            <pc:docMk/>
            <pc:sldMk cId="3770527771" sldId="821"/>
            <ac:spMk id="5" creationId="{820B3FC6-69E4-466B-B0A9-84C8BD4032F4}"/>
          </ac:spMkLst>
        </pc:spChg>
        <pc:spChg chg="mod ord">
          <ac:chgData name="Chi Kit Ken FONG" userId="233f042c-09e9-4a0c-9043-d675a582571a" providerId="ADAL" clId="{49B68355-91B0-A042-903E-D4E1C0CEC7F9}" dt="2022-09-28T03:50:26.393" v="117" actId="27636"/>
          <ac:spMkLst>
            <pc:docMk/>
            <pc:sldMk cId="3770527771" sldId="821"/>
            <ac:spMk id="6" creationId="{B4BB0659-6BBB-4918-B1C7-1FCA4FCEDB9A}"/>
          </ac:spMkLst>
        </pc:spChg>
        <pc:picChg chg="mod">
          <ac:chgData name="Chi Kit Ken FONG" userId="233f042c-09e9-4a0c-9043-d675a582571a" providerId="ADAL" clId="{49B68355-91B0-A042-903E-D4E1C0CEC7F9}" dt="2022-09-28T03:50:39.652" v="119" actId="14100"/>
          <ac:picMkLst>
            <pc:docMk/>
            <pc:sldMk cId="3770527771" sldId="821"/>
            <ac:picMk id="10" creationId="{7F3CB9D4-FAD8-4F7F-9816-62AD619A36A8}"/>
          </ac:picMkLst>
        </pc:picChg>
      </pc:sldChg>
      <pc:sldChg chg="modSp add mod modClrScheme chgLayout">
        <pc:chgData name="Chi Kit Ken FONG" userId="233f042c-09e9-4a0c-9043-d675a582571a" providerId="ADAL" clId="{49B68355-91B0-A042-903E-D4E1C0CEC7F9}" dt="2022-09-28T03:51:30.301" v="122" actId="14100"/>
        <pc:sldMkLst>
          <pc:docMk/>
          <pc:sldMk cId="3135281733" sldId="822"/>
        </pc:sldMkLst>
        <pc:spChg chg="mod ord">
          <ac:chgData name="Chi Kit Ken FONG" userId="233f042c-09e9-4a0c-9043-d675a582571a" providerId="ADAL" clId="{49B68355-91B0-A042-903E-D4E1C0CEC7F9}" dt="2022-09-28T03:50:26.300" v="116" actId="700"/>
          <ac:spMkLst>
            <pc:docMk/>
            <pc:sldMk cId="3135281733" sldId="822"/>
            <ac:spMk id="2" creationId="{8018AC5D-64FE-DD4A-81F3-FF547551987B}"/>
          </ac:spMkLst>
        </pc:spChg>
        <pc:spChg chg="mod ord">
          <ac:chgData name="Chi Kit Ken FONG" userId="233f042c-09e9-4a0c-9043-d675a582571a" providerId="ADAL" clId="{49B68355-91B0-A042-903E-D4E1C0CEC7F9}" dt="2022-09-28T03:51:30.301" v="122" actId="14100"/>
          <ac:spMkLst>
            <pc:docMk/>
            <pc:sldMk cId="3135281733" sldId="822"/>
            <ac:spMk id="3" creationId="{2A03558B-2126-E64A-9BC7-64530FAFF5B8}"/>
          </ac:spMkLst>
        </pc:spChg>
        <pc:spChg chg="mod ord">
          <ac:chgData name="Chi Kit Ken FONG" userId="233f042c-09e9-4a0c-9043-d675a582571a" providerId="ADAL" clId="{49B68355-91B0-A042-903E-D4E1C0CEC7F9}" dt="2022-09-28T03:50:26.300" v="116" actId="700"/>
          <ac:spMkLst>
            <pc:docMk/>
            <pc:sldMk cId="3135281733" sldId="822"/>
            <ac:spMk id="5" creationId="{AA808253-2EE3-DF40-8899-F7072FDEF8C0}"/>
          </ac:spMkLst>
        </pc:spChg>
      </pc:sldChg>
      <pc:sldChg chg="delSp modSp add mod setBg delDesignElem chgLayout">
        <pc:chgData name="Chi Kit Ken FONG" userId="233f042c-09e9-4a0c-9043-d675a582571a" providerId="ADAL" clId="{49B68355-91B0-A042-903E-D4E1C0CEC7F9}" dt="2022-09-28T03:37:24.959" v="41" actId="700"/>
        <pc:sldMkLst>
          <pc:docMk/>
          <pc:sldMk cId="1037187471" sldId="823"/>
        </pc:sldMkLst>
        <pc:spChg chg="mod ord">
          <ac:chgData name="Chi Kit Ken FONG" userId="233f042c-09e9-4a0c-9043-d675a582571a" providerId="ADAL" clId="{49B68355-91B0-A042-903E-D4E1C0CEC7F9}" dt="2022-09-28T03:37:24.959" v="41" actId="700"/>
          <ac:spMkLst>
            <pc:docMk/>
            <pc:sldMk cId="1037187471" sldId="823"/>
            <ac:spMk id="3" creationId="{AF330C7B-3002-459A-8037-24EADFE00C72}"/>
          </ac:spMkLst>
        </pc:spChg>
        <pc:spChg chg="mod ord">
          <ac:chgData name="Chi Kit Ken FONG" userId="233f042c-09e9-4a0c-9043-d675a582571a" providerId="ADAL" clId="{49B68355-91B0-A042-903E-D4E1C0CEC7F9}" dt="2022-09-28T03:37:24.959" v="41" actId="700"/>
          <ac:spMkLst>
            <pc:docMk/>
            <pc:sldMk cId="1037187471" sldId="823"/>
            <ac:spMk id="6" creationId="{FA9B4F4C-1311-4081-B796-E286849DC21E}"/>
          </ac:spMkLst>
        </pc:spChg>
        <pc:spChg chg="del">
          <ac:chgData name="Chi Kit Ken FONG" userId="233f042c-09e9-4a0c-9043-d675a582571a" providerId="ADAL" clId="{49B68355-91B0-A042-903E-D4E1C0CEC7F9}" dt="2022-09-28T03:36:04.666" v="6"/>
          <ac:spMkLst>
            <pc:docMk/>
            <pc:sldMk cId="1037187471" sldId="823"/>
            <ac:spMk id="15" creationId="{F6B7BFBD-C488-4B5B-ABE5-8256F3FFB048}"/>
          </ac:spMkLst>
        </pc:spChg>
        <pc:spChg chg="del">
          <ac:chgData name="Chi Kit Ken FONG" userId="233f042c-09e9-4a0c-9043-d675a582571a" providerId="ADAL" clId="{49B68355-91B0-A042-903E-D4E1C0CEC7F9}" dt="2022-09-28T03:36:04.666" v="6"/>
          <ac:spMkLst>
            <pc:docMk/>
            <pc:sldMk cId="1037187471" sldId="823"/>
            <ac:spMk id="17" creationId="{2BA7674F-A261-445A-AE3A-A0AA30620EC8}"/>
          </ac:spMkLst>
        </pc:spChg>
        <pc:spChg chg="del">
          <ac:chgData name="Chi Kit Ken FONG" userId="233f042c-09e9-4a0c-9043-d675a582571a" providerId="ADAL" clId="{49B68355-91B0-A042-903E-D4E1C0CEC7F9}" dt="2022-09-28T03:36:04.666" v="6"/>
          <ac:spMkLst>
            <pc:docMk/>
            <pc:sldMk cId="1037187471" sldId="823"/>
            <ac:spMk id="19" creationId="{BA53A58C-A067-4B87-B48C-CB90C1FA0FEE}"/>
          </ac:spMkLst>
        </pc:spChg>
        <pc:grpChg chg="del">
          <ac:chgData name="Chi Kit Ken FONG" userId="233f042c-09e9-4a0c-9043-d675a582571a" providerId="ADAL" clId="{49B68355-91B0-A042-903E-D4E1C0CEC7F9}" dt="2022-09-28T03:36:04.666" v="6"/>
          <ac:grpSpMkLst>
            <pc:docMk/>
            <pc:sldMk cId="1037187471" sldId="823"/>
            <ac:grpSpMk id="11" creationId="{8C89EA62-F38E-4285-A105-C5E1BD360093}"/>
          </ac:grpSpMkLst>
        </pc:grpChg>
      </pc:sldChg>
      <pc:sldChg chg="addSp delSp modSp add mod modClrScheme chgLayout">
        <pc:chgData name="Chi Kit Ken FONG" userId="233f042c-09e9-4a0c-9043-d675a582571a" providerId="ADAL" clId="{49B68355-91B0-A042-903E-D4E1C0CEC7F9}" dt="2022-09-28T03:51:58.052" v="125" actId="478"/>
        <pc:sldMkLst>
          <pc:docMk/>
          <pc:sldMk cId="1237589086" sldId="824"/>
        </pc:sldMkLst>
        <pc:spChg chg="add del mod ord">
          <ac:chgData name="Chi Kit Ken FONG" userId="233f042c-09e9-4a0c-9043-d675a582571a" providerId="ADAL" clId="{49B68355-91B0-A042-903E-D4E1C0CEC7F9}" dt="2022-09-28T03:51:58.052" v="125" actId="478"/>
          <ac:spMkLst>
            <pc:docMk/>
            <pc:sldMk cId="1237589086" sldId="824"/>
            <ac:spMk id="2" creationId="{964F2C78-501C-AD10-591B-F3A150BE5AF1}"/>
          </ac:spMkLst>
        </pc:spChg>
        <pc:spChg chg="add del mod ord">
          <ac:chgData name="Chi Kit Ken FONG" userId="233f042c-09e9-4a0c-9043-d675a582571a" providerId="ADAL" clId="{49B68355-91B0-A042-903E-D4E1C0CEC7F9}" dt="2022-09-28T03:51:58.052" v="125" actId="478"/>
          <ac:spMkLst>
            <pc:docMk/>
            <pc:sldMk cId="1237589086" sldId="824"/>
            <ac:spMk id="4" creationId="{198551A8-1054-8111-2C14-6474711D577C}"/>
          </ac:spMkLst>
        </pc:spChg>
      </pc:sldChg>
      <pc:sldChg chg="addSp delSp modSp add mod modClrScheme chgLayout">
        <pc:chgData name="Chi Kit Ken FONG" userId="233f042c-09e9-4a0c-9043-d675a582571a" providerId="ADAL" clId="{49B68355-91B0-A042-903E-D4E1C0CEC7F9}" dt="2022-09-28T03:52:42.552" v="136" actId="1038"/>
        <pc:sldMkLst>
          <pc:docMk/>
          <pc:sldMk cId="1076323846" sldId="825"/>
        </pc:sldMkLst>
        <pc:spChg chg="add del mod ord">
          <ac:chgData name="Chi Kit Ken FONG" userId="233f042c-09e9-4a0c-9043-d675a582571a" providerId="ADAL" clId="{49B68355-91B0-A042-903E-D4E1C0CEC7F9}" dt="2022-09-28T03:52:02.517" v="126" actId="478"/>
          <ac:spMkLst>
            <pc:docMk/>
            <pc:sldMk cId="1076323846" sldId="825"/>
            <ac:spMk id="2" creationId="{604ABE46-78AB-2D19-0A44-D784715ABC3F}"/>
          </ac:spMkLst>
        </pc:spChg>
        <pc:spChg chg="mod ord">
          <ac:chgData name="Chi Kit Ken FONG" userId="233f042c-09e9-4a0c-9043-d675a582571a" providerId="ADAL" clId="{49B68355-91B0-A042-903E-D4E1C0CEC7F9}" dt="2022-09-28T03:51:50.848" v="123" actId="700"/>
          <ac:spMkLst>
            <pc:docMk/>
            <pc:sldMk cId="1076323846" sldId="825"/>
            <ac:spMk id="261" creationId="{00000000-0000-0000-0000-000000000000}"/>
          </ac:spMkLst>
        </pc:spChg>
        <pc:spChg chg="mod">
          <ac:chgData name="Chi Kit Ken FONG" userId="233f042c-09e9-4a0c-9043-d675a582571a" providerId="ADAL" clId="{49B68355-91B0-A042-903E-D4E1C0CEC7F9}" dt="2022-09-28T03:52:42.552" v="136" actId="1038"/>
          <ac:spMkLst>
            <pc:docMk/>
            <pc:sldMk cId="1076323846" sldId="825"/>
            <ac:spMk id="266" creationId="{00000000-0000-0000-0000-000000000000}"/>
          </ac:spMkLst>
        </pc:spChg>
      </pc:sldChg>
      <pc:sldChg chg="addSp delSp modSp add mod modClrScheme chgLayout">
        <pc:chgData name="Chi Kit Ken FONG" userId="233f042c-09e9-4a0c-9043-d675a582571a" providerId="ADAL" clId="{49B68355-91B0-A042-903E-D4E1C0CEC7F9}" dt="2022-09-28T03:52:06.751" v="127" actId="478"/>
        <pc:sldMkLst>
          <pc:docMk/>
          <pc:sldMk cId="97590215" sldId="826"/>
        </pc:sldMkLst>
        <pc:spChg chg="add del mod ord">
          <ac:chgData name="Chi Kit Ken FONG" userId="233f042c-09e9-4a0c-9043-d675a582571a" providerId="ADAL" clId="{49B68355-91B0-A042-903E-D4E1C0CEC7F9}" dt="2022-09-28T03:52:06.751" v="127" actId="478"/>
          <ac:spMkLst>
            <pc:docMk/>
            <pc:sldMk cId="97590215" sldId="826"/>
            <ac:spMk id="2" creationId="{62F0BB13-7A4C-2AD8-0BA3-165FC8E2B669}"/>
          </ac:spMkLst>
        </pc:spChg>
        <pc:spChg chg="mod ord">
          <ac:chgData name="Chi Kit Ken FONG" userId="233f042c-09e9-4a0c-9043-d675a582571a" providerId="ADAL" clId="{49B68355-91B0-A042-903E-D4E1C0CEC7F9}" dt="2022-09-28T03:51:50.848" v="123" actId="700"/>
          <ac:spMkLst>
            <pc:docMk/>
            <pc:sldMk cId="97590215" sldId="826"/>
            <ac:spMk id="261" creationId="{00000000-0000-0000-0000-000000000000}"/>
          </ac:spMkLst>
        </pc:spChg>
      </pc:sldChg>
      <pc:sldChg chg="modSp add mod modClrScheme chgLayout">
        <pc:chgData name="Chi Kit Ken FONG" userId="233f042c-09e9-4a0c-9043-d675a582571a" providerId="ADAL" clId="{49B68355-91B0-A042-903E-D4E1C0CEC7F9}" dt="2022-09-28T03:53:06.397" v="138" actId="1076"/>
        <pc:sldMkLst>
          <pc:docMk/>
          <pc:sldMk cId="2161538090" sldId="827"/>
        </pc:sldMkLst>
        <pc:spChg chg="mod ord">
          <ac:chgData name="Chi Kit Ken FONG" userId="233f042c-09e9-4a0c-9043-d675a582571a" providerId="ADAL" clId="{49B68355-91B0-A042-903E-D4E1C0CEC7F9}" dt="2022-09-28T03:51:50.848" v="123" actId="700"/>
          <ac:spMkLst>
            <pc:docMk/>
            <pc:sldMk cId="2161538090" sldId="827"/>
            <ac:spMk id="2" creationId="{4E1BA555-42CA-4A49-B34F-3F01F0576951}"/>
          </ac:spMkLst>
        </pc:spChg>
        <pc:spChg chg="mod ord">
          <ac:chgData name="Chi Kit Ken FONG" userId="233f042c-09e9-4a0c-9043-d675a582571a" providerId="ADAL" clId="{49B68355-91B0-A042-903E-D4E1C0CEC7F9}" dt="2022-09-28T03:52:53.098" v="137" actId="14100"/>
          <ac:spMkLst>
            <pc:docMk/>
            <pc:sldMk cId="2161538090" sldId="827"/>
            <ac:spMk id="3" creationId="{5002841E-F0B7-46DA-AA82-64CE894A3332}"/>
          </ac:spMkLst>
        </pc:spChg>
        <pc:spChg chg="mod ord">
          <ac:chgData name="Chi Kit Ken FONG" userId="233f042c-09e9-4a0c-9043-d675a582571a" providerId="ADAL" clId="{49B68355-91B0-A042-903E-D4E1C0CEC7F9}" dt="2022-09-28T03:51:50.848" v="123" actId="700"/>
          <ac:spMkLst>
            <pc:docMk/>
            <pc:sldMk cId="2161538090" sldId="827"/>
            <ac:spMk id="4" creationId="{FC69A5B6-F2A4-4DB1-AAC9-1D612B47C50E}"/>
          </ac:spMkLst>
        </pc:spChg>
        <pc:spChg chg="mod">
          <ac:chgData name="Chi Kit Ken FONG" userId="233f042c-09e9-4a0c-9043-d675a582571a" providerId="ADAL" clId="{49B68355-91B0-A042-903E-D4E1C0CEC7F9}" dt="2022-09-28T03:53:06.397" v="138" actId="1076"/>
          <ac:spMkLst>
            <pc:docMk/>
            <pc:sldMk cId="2161538090" sldId="827"/>
            <ac:spMk id="5" creationId="{B66BD396-5EC0-4D89-BEA1-98625C5176D1}"/>
          </ac:spMkLst>
        </pc:spChg>
      </pc:sldChg>
      <pc:sldChg chg="modSp add mod modClrScheme chgLayout">
        <pc:chgData name="Chi Kit Ken FONG" userId="233f042c-09e9-4a0c-9043-d675a582571a" providerId="ADAL" clId="{49B68355-91B0-A042-903E-D4E1C0CEC7F9}" dt="2022-09-28T03:53:15.047" v="140" actId="1076"/>
        <pc:sldMkLst>
          <pc:docMk/>
          <pc:sldMk cId="202140954" sldId="828"/>
        </pc:sldMkLst>
        <pc:spChg chg="mod ord">
          <ac:chgData name="Chi Kit Ken FONG" userId="233f042c-09e9-4a0c-9043-d675a582571a" providerId="ADAL" clId="{49B68355-91B0-A042-903E-D4E1C0CEC7F9}" dt="2022-09-28T03:51:50.848" v="123" actId="700"/>
          <ac:spMkLst>
            <pc:docMk/>
            <pc:sldMk cId="202140954" sldId="828"/>
            <ac:spMk id="2" creationId="{52DFA138-9948-426F-A9B5-2890427DD7FB}"/>
          </ac:spMkLst>
        </pc:spChg>
        <pc:spChg chg="mod ord">
          <ac:chgData name="Chi Kit Ken FONG" userId="233f042c-09e9-4a0c-9043-d675a582571a" providerId="ADAL" clId="{49B68355-91B0-A042-903E-D4E1C0CEC7F9}" dt="2022-09-28T03:53:12.046" v="139" actId="14100"/>
          <ac:spMkLst>
            <pc:docMk/>
            <pc:sldMk cId="202140954" sldId="828"/>
            <ac:spMk id="3" creationId="{D7AD3BA4-5301-4FD1-8EE5-2929A077705F}"/>
          </ac:spMkLst>
        </pc:spChg>
        <pc:spChg chg="mod ord">
          <ac:chgData name="Chi Kit Ken FONG" userId="233f042c-09e9-4a0c-9043-d675a582571a" providerId="ADAL" clId="{49B68355-91B0-A042-903E-D4E1C0CEC7F9}" dt="2022-09-28T03:51:50.848" v="123" actId="700"/>
          <ac:spMkLst>
            <pc:docMk/>
            <pc:sldMk cId="202140954" sldId="828"/>
            <ac:spMk id="4" creationId="{F0D3E944-D9A3-4A39-8DE0-EE834F2F4C93}"/>
          </ac:spMkLst>
        </pc:spChg>
        <pc:spChg chg="mod">
          <ac:chgData name="Chi Kit Ken FONG" userId="233f042c-09e9-4a0c-9043-d675a582571a" providerId="ADAL" clId="{49B68355-91B0-A042-903E-D4E1C0CEC7F9}" dt="2022-09-28T03:53:15.047" v="140" actId="1076"/>
          <ac:spMkLst>
            <pc:docMk/>
            <pc:sldMk cId="202140954" sldId="828"/>
            <ac:spMk id="5" creationId="{3FE74C04-B478-4E7F-A238-A6568AE31B77}"/>
          </ac:spMkLst>
        </pc:spChg>
      </pc:sldChg>
      <pc:sldChg chg="modSp add mod modClrScheme chgLayout">
        <pc:chgData name="Chi Kit Ken FONG" userId="233f042c-09e9-4a0c-9043-d675a582571a" providerId="ADAL" clId="{49B68355-91B0-A042-903E-D4E1C0CEC7F9}" dt="2022-09-28T03:51:50.848" v="123" actId="700"/>
        <pc:sldMkLst>
          <pc:docMk/>
          <pc:sldMk cId="3391085116" sldId="829"/>
        </pc:sldMkLst>
        <pc:spChg chg="mod ord">
          <ac:chgData name="Chi Kit Ken FONG" userId="233f042c-09e9-4a0c-9043-d675a582571a" providerId="ADAL" clId="{49B68355-91B0-A042-903E-D4E1C0CEC7F9}" dt="2022-09-28T03:51:50.848" v="123" actId="700"/>
          <ac:spMkLst>
            <pc:docMk/>
            <pc:sldMk cId="3391085116" sldId="829"/>
            <ac:spMk id="2" creationId="{A84079FE-F708-9143-9710-7EFDA9A1EC61}"/>
          </ac:spMkLst>
        </pc:spChg>
        <pc:spChg chg="mod ord">
          <ac:chgData name="Chi Kit Ken FONG" userId="233f042c-09e9-4a0c-9043-d675a582571a" providerId="ADAL" clId="{49B68355-91B0-A042-903E-D4E1C0CEC7F9}" dt="2022-09-28T03:51:50.848" v="123" actId="700"/>
          <ac:spMkLst>
            <pc:docMk/>
            <pc:sldMk cId="3391085116" sldId="829"/>
            <ac:spMk id="4" creationId="{39A52AA5-C911-3640-93B9-7D5A86637D3F}"/>
          </ac:spMkLst>
        </pc:spChg>
        <pc:spChg chg="mod ord">
          <ac:chgData name="Chi Kit Ken FONG" userId="233f042c-09e9-4a0c-9043-d675a582571a" providerId="ADAL" clId="{49B68355-91B0-A042-903E-D4E1C0CEC7F9}" dt="2022-09-28T03:51:50.848" v="123" actId="700"/>
          <ac:spMkLst>
            <pc:docMk/>
            <pc:sldMk cId="3391085116" sldId="829"/>
            <ac:spMk id="5" creationId="{2C1E6D99-C8A2-C74E-844F-10CDD07C31C7}"/>
          </ac:spMkLst>
        </pc:spChg>
      </pc:sldChg>
      <pc:sldChg chg="modSp add mod modClrScheme chgLayout">
        <pc:chgData name="Chi Kit Ken FONG" userId="233f042c-09e9-4a0c-9043-d675a582571a" providerId="ADAL" clId="{49B68355-91B0-A042-903E-D4E1C0CEC7F9}" dt="2022-09-28T03:51:50.848" v="123" actId="700"/>
        <pc:sldMkLst>
          <pc:docMk/>
          <pc:sldMk cId="2384229857" sldId="830"/>
        </pc:sldMkLst>
        <pc:spChg chg="mod ord">
          <ac:chgData name="Chi Kit Ken FONG" userId="233f042c-09e9-4a0c-9043-d675a582571a" providerId="ADAL" clId="{49B68355-91B0-A042-903E-D4E1C0CEC7F9}" dt="2022-09-28T03:51:50.848" v="123" actId="700"/>
          <ac:spMkLst>
            <pc:docMk/>
            <pc:sldMk cId="2384229857" sldId="830"/>
            <ac:spMk id="2" creationId="{A84079FE-F708-9143-9710-7EFDA9A1EC61}"/>
          </ac:spMkLst>
        </pc:spChg>
        <pc:spChg chg="mod ord">
          <ac:chgData name="Chi Kit Ken FONG" userId="233f042c-09e9-4a0c-9043-d675a582571a" providerId="ADAL" clId="{49B68355-91B0-A042-903E-D4E1C0CEC7F9}" dt="2022-09-28T03:51:50.848" v="123" actId="700"/>
          <ac:spMkLst>
            <pc:docMk/>
            <pc:sldMk cId="2384229857" sldId="830"/>
            <ac:spMk id="4" creationId="{39A52AA5-C911-3640-93B9-7D5A86637D3F}"/>
          </ac:spMkLst>
        </pc:spChg>
        <pc:spChg chg="mod ord">
          <ac:chgData name="Chi Kit Ken FONG" userId="233f042c-09e9-4a0c-9043-d675a582571a" providerId="ADAL" clId="{49B68355-91B0-A042-903E-D4E1C0CEC7F9}" dt="2022-09-28T03:51:50.848" v="123" actId="700"/>
          <ac:spMkLst>
            <pc:docMk/>
            <pc:sldMk cId="2384229857" sldId="830"/>
            <ac:spMk id="5" creationId="{2C1E6D99-C8A2-C74E-844F-10CDD07C31C7}"/>
          </ac:spMkLst>
        </pc:spChg>
      </pc:sldChg>
      <pc:sldChg chg="addSp delSp modSp add mod modClrScheme chgLayout">
        <pc:chgData name="Chi Kit Ken FONG" userId="233f042c-09e9-4a0c-9043-d675a582571a" providerId="ADAL" clId="{49B68355-91B0-A042-903E-D4E1C0CEC7F9}" dt="2022-09-28T03:55:45.795" v="159" actId="478"/>
        <pc:sldMkLst>
          <pc:docMk/>
          <pc:sldMk cId="2839082293" sldId="831"/>
        </pc:sldMkLst>
        <pc:spChg chg="add del mod ord">
          <ac:chgData name="Chi Kit Ken FONG" userId="233f042c-09e9-4a0c-9043-d675a582571a" providerId="ADAL" clId="{49B68355-91B0-A042-903E-D4E1C0CEC7F9}" dt="2022-09-28T03:55:45.795" v="159" actId="478"/>
          <ac:spMkLst>
            <pc:docMk/>
            <pc:sldMk cId="2839082293" sldId="831"/>
            <ac:spMk id="2" creationId="{D5D6D3CC-41C3-E3C7-C717-8604BEA5C613}"/>
          </ac:spMkLst>
        </pc:spChg>
        <pc:spChg chg="add del mod ord">
          <ac:chgData name="Chi Kit Ken FONG" userId="233f042c-09e9-4a0c-9043-d675a582571a" providerId="ADAL" clId="{49B68355-91B0-A042-903E-D4E1C0CEC7F9}" dt="2022-09-28T03:55:45.795" v="159" actId="478"/>
          <ac:spMkLst>
            <pc:docMk/>
            <pc:sldMk cId="2839082293" sldId="831"/>
            <ac:spMk id="3" creationId="{B6C364B5-1ECA-F2ED-06B2-D27B20481126}"/>
          </ac:spMkLst>
        </pc:spChg>
      </pc:sldChg>
      <pc:sldChg chg="modSp add mod modClrScheme chgLayout">
        <pc:chgData name="Chi Kit Ken FONG" userId="233f042c-09e9-4a0c-9043-d675a582571a" providerId="ADAL" clId="{49B68355-91B0-A042-903E-D4E1C0CEC7F9}" dt="2022-09-28T03:56:04.353" v="160" actId="14100"/>
        <pc:sldMkLst>
          <pc:docMk/>
          <pc:sldMk cId="1067977672" sldId="832"/>
        </pc:sldMkLst>
        <pc:spChg chg="mod ord">
          <ac:chgData name="Chi Kit Ken FONG" userId="233f042c-09e9-4a0c-9043-d675a582571a" providerId="ADAL" clId="{49B68355-91B0-A042-903E-D4E1C0CEC7F9}" dt="2022-09-28T03:51:50.848" v="123" actId="700"/>
          <ac:spMkLst>
            <pc:docMk/>
            <pc:sldMk cId="1067977672" sldId="832"/>
            <ac:spMk id="2" creationId="{8018AC5D-64FE-DD4A-81F3-FF547551987B}"/>
          </ac:spMkLst>
        </pc:spChg>
        <pc:spChg chg="mod ord">
          <ac:chgData name="Chi Kit Ken FONG" userId="233f042c-09e9-4a0c-9043-d675a582571a" providerId="ADAL" clId="{49B68355-91B0-A042-903E-D4E1C0CEC7F9}" dt="2022-09-28T03:56:04.353" v="160" actId="14100"/>
          <ac:spMkLst>
            <pc:docMk/>
            <pc:sldMk cId="1067977672" sldId="832"/>
            <ac:spMk id="3" creationId="{2A03558B-2126-E64A-9BC7-64530FAFF5B8}"/>
          </ac:spMkLst>
        </pc:spChg>
        <pc:spChg chg="mod ord">
          <ac:chgData name="Chi Kit Ken FONG" userId="233f042c-09e9-4a0c-9043-d675a582571a" providerId="ADAL" clId="{49B68355-91B0-A042-903E-D4E1C0CEC7F9}" dt="2022-09-28T03:51:50.848" v="123" actId="700"/>
          <ac:spMkLst>
            <pc:docMk/>
            <pc:sldMk cId="1067977672" sldId="832"/>
            <ac:spMk id="5" creationId="{AA808253-2EE3-DF40-8899-F7072FDEF8C0}"/>
          </ac:spMkLst>
        </pc:spChg>
      </pc:sldChg>
      <pc:sldChg chg="delSp modSp add mod setBg delDesignElem chgLayout">
        <pc:chgData name="Chi Kit Ken FONG" userId="233f042c-09e9-4a0c-9043-d675a582571a" providerId="ADAL" clId="{49B68355-91B0-A042-903E-D4E1C0CEC7F9}" dt="2022-09-28T03:56:17.558" v="162" actId="20577"/>
        <pc:sldMkLst>
          <pc:docMk/>
          <pc:sldMk cId="944391888" sldId="833"/>
        </pc:sldMkLst>
        <pc:spChg chg="mod ord">
          <ac:chgData name="Chi Kit Ken FONG" userId="233f042c-09e9-4a0c-9043-d675a582571a" providerId="ADAL" clId="{49B68355-91B0-A042-903E-D4E1C0CEC7F9}" dt="2022-09-28T03:37:30.853" v="42" actId="700"/>
          <ac:spMkLst>
            <pc:docMk/>
            <pc:sldMk cId="944391888" sldId="833"/>
            <ac:spMk id="3" creationId="{AF330C7B-3002-459A-8037-24EADFE00C72}"/>
          </ac:spMkLst>
        </pc:spChg>
        <pc:spChg chg="mod ord">
          <ac:chgData name="Chi Kit Ken FONG" userId="233f042c-09e9-4a0c-9043-d675a582571a" providerId="ADAL" clId="{49B68355-91B0-A042-903E-D4E1C0CEC7F9}" dt="2022-09-28T03:56:17.558" v="162" actId="20577"/>
          <ac:spMkLst>
            <pc:docMk/>
            <pc:sldMk cId="944391888" sldId="833"/>
            <ac:spMk id="6" creationId="{FA9B4F4C-1311-4081-B796-E286849DC21E}"/>
          </ac:spMkLst>
        </pc:spChg>
        <pc:spChg chg="del">
          <ac:chgData name="Chi Kit Ken FONG" userId="233f042c-09e9-4a0c-9043-d675a582571a" providerId="ADAL" clId="{49B68355-91B0-A042-903E-D4E1C0CEC7F9}" dt="2022-09-28T03:36:04.666" v="6"/>
          <ac:spMkLst>
            <pc:docMk/>
            <pc:sldMk cId="944391888" sldId="833"/>
            <ac:spMk id="17" creationId="{F6B7BFBD-C488-4B5B-ABE5-8256F3FFB048}"/>
          </ac:spMkLst>
        </pc:spChg>
        <pc:spChg chg="del">
          <ac:chgData name="Chi Kit Ken FONG" userId="233f042c-09e9-4a0c-9043-d675a582571a" providerId="ADAL" clId="{49B68355-91B0-A042-903E-D4E1C0CEC7F9}" dt="2022-09-28T03:36:04.666" v="6"/>
          <ac:spMkLst>
            <pc:docMk/>
            <pc:sldMk cId="944391888" sldId="833"/>
            <ac:spMk id="19" creationId="{2BA7674F-A261-445A-AE3A-A0AA30620EC8}"/>
          </ac:spMkLst>
        </pc:spChg>
        <pc:spChg chg="del">
          <ac:chgData name="Chi Kit Ken FONG" userId="233f042c-09e9-4a0c-9043-d675a582571a" providerId="ADAL" clId="{49B68355-91B0-A042-903E-D4E1C0CEC7F9}" dt="2022-09-28T03:36:04.666" v="6"/>
          <ac:spMkLst>
            <pc:docMk/>
            <pc:sldMk cId="944391888" sldId="833"/>
            <ac:spMk id="21" creationId="{BA53A58C-A067-4B87-B48C-CB90C1FA0FEE}"/>
          </ac:spMkLst>
        </pc:spChg>
        <pc:grpChg chg="del">
          <ac:chgData name="Chi Kit Ken FONG" userId="233f042c-09e9-4a0c-9043-d675a582571a" providerId="ADAL" clId="{49B68355-91B0-A042-903E-D4E1C0CEC7F9}" dt="2022-09-28T03:36:04.666" v="6"/>
          <ac:grpSpMkLst>
            <pc:docMk/>
            <pc:sldMk cId="944391888" sldId="833"/>
            <ac:grpSpMk id="13" creationId="{8C89EA62-F38E-4285-A105-C5E1BD360093}"/>
          </ac:grpSpMkLst>
        </pc:grpChg>
      </pc:sldChg>
      <pc:sldChg chg="addSp delSp modSp add mod modClrScheme chgLayout">
        <pc:chgData name="Chi Kit Ken FONG" userId="233f042c-09e9-4a0c-9043-d675a582571a" providerId="ADAL" clId="{49B68355-91B0-A042-903E-D4E1C0CEC7F9}" dt="2022-09-28T04:59:26.546" v="218" actId="1076"/>
        <pc:sldMkLst>
          <pc:docMk/>
          <pc:sldMk cId="515789121" sldId="834"/>
        </pc:sldMkLst>
        <pc:spChg chg="mod ord">
          <ac:chgData name="Chi Kit Ken FONG" userId="233f042c-09e9-4a0c-9043-d675a582571a" providerId="ADAL" clId="{49B68355-91B0-A042-903E-D4E1C0CEC7F9}" dt="2022-09-28T03:56:33.494" v="163" actId="700"/>
          <ac:spMkLst>
            <pc:docMk/>
            <pc:sldMk cId="515789121" sldId="834"/>
            <ac:spMk id="2" creationId="{FE6F9BAF-9D05-D145-A571-5E5641DE2464}"/>
          </ac:spMkLst>
        </pc:spChg>
        <pc:spChg chg="add del mod ord">
          <ac:chgData name="Chi Kit Ken FONG" userId="233f042c-09e9-4a0c-9043-d675a582571a" providerId="ADAL" clId="{49B68355-91B0-A042-903E-D4E1C0CEC7F9}" dt="2022-09-28T04:59:22.948" v="217" actId="478"/>
          <ac:spMkLst>
            <pc:docMk/>
            <pc:sldMk cId="515789121" sldId="834"/>
            <ac:spMk id="3" creationId="{6903E49B-BBA7-9410-D108-63703C83A481}"/>
          </ac:spMkLst>
        </pc:spChg>
        <pc:spChg chg="mod ord">
          <ac:chgData name="Chi Kit Ken FONG" userId="233f042c-09e9-4a0c-9043-d675a582571a" providerId="ADAL" clId="{49B68355-91B0-A042-903E-D4E1C0CEC7F9}" dt="2022-09-28T03:56:33.494" v="163" actId="700"/>
          <ac:spMkLst>
            <pc:docMk/>
            <pc:sldMk cId="515789121" sldId="834"/>
            <ac:spMk id="4" creationId="{569A5F6B-31F0-8549-90BD-DA81E5E25314}"/>
          </ac:spMkLst>
        </pc:spChg>
        <pc:picChg chg="mod">
          <ac:chgData name="Chi Kit Ken FONG" userId="233f042c-09e9-4a0c-9043-d675a582571a" providerId="ADAL" clId="{49B68355-91B0-A042-903E-D4E1C0CEC7F9}" dt="2022-09-28T04:59:26.546" v="218" actId="1076"/>
          <ac:picMkLst>
            <pc:docMk/>
            <pc:sldMk cId="515789121" sldId="834"/>
            <ac:picMk id="7" creationId="{D92A8DC2-46A6-BB43-8F35-1C6EFB080B1C}"/>
          </ac:picMkLst>
        </pc:picChg>
        <pc:picChg chg="mod">
          <ac:chgData name="Chi Kit Ken FONG" userId="233f042c-09e9-4a0c-9043-d675a582571a" providerId="ADAL" clId="{49B68355-91B0-A042-903E-D4E1C0CEC7F9}" dt="2022-09-28T04:59:26.546" v="218" actId="1076"/>
          <ac:picMkLst>
            <pc:docMk/>
            <pc:sldMk cId="515789121" sldId="834"/>
            <ac:picMk id="10" creationId="{4FBBC37B-85F8-7641-8BBA-612521A56BDC}"/>
          </ac:picMkLst>
        </pc:picChg>
      </pc:sldChg>
      <pc:sldChg chg="modSp add mod modClrScheme chgLayout">
        <pc:chgData name="Chi Kit Ken FONG" userId="233f042c-09e9-4a0c-9043-d675a582571a" providerId="ADAL" clId="{49B68355-91B0-A042-903E-D4E1C0CEC7F9}" dt="2022-09-28T04:59:37.621" v="220" actId="27636"/>
        <pc:sldMkLst>
          <pc:docMk/>
          <pc:sldMk cId="3675736107" sldId="835"/>
        </pc:sldMkLst>
        <pc:spChg chg="mod ord">
          <ac:chgData name="Chi Kit Ken FONG" userId="233f042c-09e9-4a0c-9043-d675a582571a" providerId="ADAL" clId="{49B68355-91B0-A042-903E-D4E1C0CEC7F9}" dt="2022-09-28T03:56:33.494" v="163" actId="700"/>
          <ac:spMkLst>
            <pc:docMk/>
            <pc:sldMk cId="3675736107" sldId="835"/>
            <ac:spMk id="2" creationId="{6A957005-20BF-F842-A7D2-94E424240419}"/>
          </ac:spMkLst>
        </pc:spChg>
        <pc:spChg chg="mod ord">
          <ac:chgData name="Chi Kit Ken FONG" userId="233f042c-09e9-4a0c-9043-d675a582571a" providerId="ADAL" clId="{49B68355-91B0-A042-903E-D4E1C0CEC7F9}" dt="2022-09-28T04:59:37.621" v="220" actId="27636"/>
          <ac:spMkLst>
            <pc:docMk/>
            <pc:sldMk cId="3675736107" sldId="835"/>
            <ac:spMk id="3" creationId="{3B23E225-AE94-914E-B8B2-A74BDCB53780}"/>
          </ac:spMkLst>
        </pc:spChg>
        <pc:spChg chg="mod ord">
          <ac:chgData name="Chi Kit Ken FONG" userId="233f042c-09e9-4a0c-9043-d675a582571a" providerId="ADAL" clId="{49B68355-91B0-A042-903E-D4E1C0CEC7F9}" dt="2022-09-28T03:56:33.494" v="163" actId="700"/>
          <ac:spMkLst>
            <pc:docMk/>
            <pc:sldMk cId="3675736107" sldId="835"/>
            <ac:spMk id="4" creationId="{D811E512-E538-B14A-8CB2-D99156F698B1}"/>
          </ac:spMkLst>
        </pc:spChg>
      </pc:sldChg>
      <pc:sldChg chg="modSp add mod modClrScheme chgLayout">
        <pc:chgData name="Chi Kit Ken FONG" userId="233f042c-09e9-4a0c-9043-d675a582571a" providerId="ADAL" clId="{49B68355-91B0-A042-903E-D4E1C0CEC7F9}" dt="2022-09-28T05:00:20.532" v="226" actId="1076"/>
        <pc:sldMkLst>
          <pc:docMk/>
          <pc:sldMk cId="2435545688" sldId="836"/>
        </pc:sldMkLst>
        <pc:spChg chg="mod ord">
          <ac:chgData name="Chi Kit Ken FONG" userId="233f042c-09e9-4a0c-9043-d675a582571a" providerId="ADAL" clId="{49B68355-91B0-A042-903E-D4E1C0CEC7F9}" dt="2022-09-28T03:56:33.494" v="163" actId="700"/>
          <ac:spMkLst>
            <pc:docMk/>
            <pc:sldMk cId="2435545688" sldId="836"/>
            <ac:spMk id="2" creationId="{6A957005-20BF-F842-A7D2-94E424240419}"/>
          </ac:spMkLst>
        </pc:spChg>
        <pc:spChg chg="mod ord">
          <ac:chgData name="Chi Kit Ken FONG" userId="233f042c-09e9-4a0c-9043-d675a582571a" providerId="ADAL" clId="{49B68355-91B0-A042-903E-D4E1C0CEC7F9}" dt="2022-09-28T05:00:20.532" v="226" actId="1076"/>
          <ac:spMkLst>
            <pc:docMk/>
            <pc:sldMk cId="2435545688" sldId="836"/>
            <ac:spMk id="3" creationId="{3B23E225-AE94-914E-B8B2-A74BDCB53780}"/>
          </ac:spMkLst>
        </pc:spChg>
        <pc:spChg chg="mod ord">
          <ac:chgData name="Chi Kit Ken FONG" userId="233f042c-09e9-4a0c-9043-d675a582571a" providerId="ADAL" clId="{49B68355-91B0-A042-903E-D4E1C0CEC7F9}" dt="2022-09-28T03:56:33.494" v="163" actId="700"/>
          <ac:spMkLst>
            <pc:docMk/>
            <pc:sldMk cId="2435545688" sldId="836"/>
            <ac:spMk id="4" creationId="{D811E512-E538-B14A-8CB2-D99156F698B1}"/>
          </ac:spMkLst>
        </pc:spChg>
      </pc:sldChg>
      <pc:sldChg chg="modSp add mod modClrScheme chgLayout">
        <pc:chgData name="Chi Kit Ken FONG" userId="233f042c-09e9-4a0c-9043-d675a582571a" providerId="ADAL" clId="{49B68355-91B0-A042-903E-D4E1C0CEC7F9}" dt="2022-09-28T03:56:33.494" v="163" actId="700"/>
        <pc:sldMkLst>
          <pc:docMk/>
          <pc:sldMk cId="2374943632" sldId="837"/>
        </pc:sldMkLst>
        <pc:spChg chg="mod ord">
          <ac:chgData name="Chi Kit Ken FONG" userId="233f042c-09e9-4a0c-9043-d675a582571a" providerId="ADAL" clId="{49B68355-91B0-A042-903E-D4E1C0CEC7F9}" dt="2022-09-28T03:56:33.494" v="163" actId="700"/>
          <ac:spMkLst>
            <pc:docMk/>
            <pc:sldMk cId="2374943632" sldId="837"/>
            <ac:spMk id="2" creationId="{11A02DF3-3564-45BC-BC6B-001A94659E9F}"/>
          </ac:spMkLst>
        </pc:spChg>
        <pc:spChg chg="mod ord">
          <ac:chgData name="Chi Kit Ken FONG" userId="233f042c-09e9-4a0c-9043-d675a582571a" providerId="ADAL" clId="{49B68355-91B0-A042-903E-D4E1C0CEC7F9}" dt="2022-09-28T03:56:33.494" v="163" actId="700"/>
          <ac:spMkLst>
            <pc:docMk/>
            <pc:sldMk cId="2374943632" sldId="837"/>
            <ac:spMk id="3" creationId="{36637FD5-7915-4A23-9C2E-7EEA9FE623F1}"/>
          </ac:spMkLst>
        </pc:spChg>
        <pc:spChg chg="mod ord">
          <ac:chgData name="Chi Kit Ken FONG" userId="233f042c-09e9-4a0c-9043-d675a582571a" providerId="ADAL" clId="{49B68355-91B0-A042-903E-D4E1C0CEC7F9}" dt="2022-09-28T03:56:33.494" v="163" actId="700"/>
          <ac:spMkLst>
            <pc:docMk/>
            <pc:sldMk cId="2374943632" sldId="837"/>
            <ac:spMk id="4" creationId="{718D0263-09E3-4775-9BBE-103D570D36A5}"/>
          </ac:spMkLst>
        </pc:spChg>
      </pc:sldChg>
      <pc:sldChg chg="modSp add mod modClrScheme chgLayout">
        <pc:chgData name="Chi Kit Ken FONG" userId="233f042c-09e9-4a0c-9043-d675a582571a" providerId="ADAL" clId="{49B68355-91B0-A042-903E-D4E1C0CEC7F9}" dt="2022-09-28T03:56:33.494" v="163" actId="700"/>
        <pc:sldMkLst>
          <pc:docMk/>
          <pc:sldMk cId="1393378152" sldId="838"/>
        </pc:sldMkLst>
        <pc:spChg chg="mod ord">
          <ac:chgData name="Chi Kit Ken FONG" userId="233f042c-09e9-4a0c-9043-d675a582571a" providerId="ADAL" clId="{49B68355-91B0-A042-903E-D4E1C0CEC7F9}" dt="2022-09-28T03:56:33.494" v="163" actId="700"/>
          <ac:spMkLst>
            <pc:docMk/>
            <pc:sldMk cId="1393378152" sldId="838"/>
            <ac:spMk id="2" creationId="{2FDD3C06-CFFB-45AF-A744-84BDE4BBF8FE}"/>
          </ac:spMkLst>
        </pc:spChg>
        <pc:spChg chg="mod ord">
          <ac:chgData name="Chi Kit Ken FONG" userId="233f042c-09e9-4a0c-9043-d675a582571a" providerId="ADAL" clId="{49B68355-91B0-A042-903E-D4E1C0CEC7F9}" dt="2022-09-28T03:56:33.494" v="163" actId="700"/>
          <ac:spMkLst>
            <pc:docMk/>
            <pc:sldMk cId="1393378152" sldId="838"/>
            <ac:spMk id="3" creationId="{342C74E6-EFDB-489B-8FDA-247540717183}"/>
          </ac:spMkLst>
        </pc:spChg>
        <pc:spChg chg="mod ord">
          <ac:chgData name="Chi Kit Ken FONG" userId="233f042c-09e9-4a0c-9043-d675a582571a" providerId="ADAL" clId="{49B68355-91B0-A042-903E-D4E1C0CEC7F9}" dt="2022-09-28T03:56:33.494" v="163" actId="700"/>
          <ac:spMkLst>
            <pc:docMk/>
            <pc:sldMk cId="1393378152" sldId="838"/>
            <ac:spMk id="4" creationId="{2FFD74D4-6E53-4393-8B17-792206FF9F62}"/>
          </ac:spMkLst>
        </pc:spChg>
      </pc:sldChg>
      <pc:sldChg chg="modSp add mod modClrScheme chgLayout">
        <pc:chgData name="Chi Kit Ken FONG" userId="233f042c-09e9-4a0c-9043-d675a582571a" providerId="ADAL" clId="{49B68355-91B0-A042-903E-D4E1C0CEC7F9}" dt="2022-09-28T05:01:03.242" v="227" actId="20577"/>
        <pc:sldMkLst>
          <pc:docMk/>
          <pc:sldMk cId="4034728749" sldId="839"/>
        </pc:sldMkLst>
        <pc:spChg chg="mod ord">
          <ac:chgData name="Chi Kit Ken FONG" userId="233f042c-09e9-4a0c-9043-d675a582571a" providerId="ADAL" clId="{49B68355-91B0-A042-903E-D4E1C0CEC7F9}" dt="2022-09-28T05:01:03.242" v="227" actId="20577"/>
          <ac:spMkLst>
            <pc:docMk/>
            <pc:sldMk cId="4034728749" sldId="839"/>
            <ac:spMk id="2" creationId="{F714D7E9-C881-469C-9CD8-5DFC7C413D94}"/>
          </ac:spMkLst>
        </pc:spChg>
        <pc:spChg chg="mod ord">
          <ac:chgData name="Chi Kit Ken FONG" userId="233f042c-09e9-4a0c-9043-d675a582571a" providerId="ADAL" clId="{49B68355-91B0-A042-903E-D4E1C0CEC7F9}" dt="2022-09-28T03:56:33.494" v="163" actId="700"/>
          <ac:spMkLst>
            <pc:docMk/>
            <pc:sldMk cId="4034728749" sldId="839"/>
            <ac:spMk id="3" creationId="{D3DA9F03-3AF3-4BA7-9A1F-16F1FF252E8E}"/>
          </ac:spMkLst>
        </pc:spChg>
        <pc:spChg chg="mod ord">
          <ac:chgData name="Chi Kit Ken FONG" userId="233f042c-09e9-4a0c-9043-d675a582571a" providerId="ADAL" clId="{49B68355-91B0-A042-903E-D4E1C0CEC7F9}" dt="2022-09-28T03:56:33.494" v="163" actId="700"/>
          <ac:spMkLst>
            <pc:docMk/>
            <pc:sldMk cId="4034728749" sldId="839"/>
            <ac:spMk id="4" creationId="{DF426BAC-246D-4601-B06C-4A2112B2EFA7}"/>
          </ac:spMkLst>
        </pc:spChg>
      </pc:sldChg>
      <pc:sldChg chg="modSp add mod modClrScheme chgLayout">
        <pc:chgData name="Chi Kit Ken FONG" userId="233f042c-09e9-4a0c-9043-d675a582571a" providerId="ADAL" clId="{49B68355-91B0-A042-903E-D4E1C0CEC7F9}" dt="2022-09-28T03:56:33.494" v="163" actId="700"/>
        <pc:sldMkLst>
          <pc:docMk/>
          <pc:sldMk cId="1516491018" sldId="840"/>
        </pc:sldMkLst>
        <pc:spChg chg="mod ord">
          <ac:chgData name="Chi Kit Ken FONG" userId="233f042c-09e9-4a0c-9043-d675a582571a" providerId="ADAL" clId="{49B68355-91B0-A042-903E-D4E1C0CEC7F9}" dt="2022-09-28T03:56:33.494" v="163" actId="700"/>
          <ac:spMkLst>
            <pc:docMk/>
            <pc:sldMk cId="1516491018" sldId="840"/>
            <ac:spMk id="2" creationId="{C218F587-8F17-4F8B-BEE1-6CC3A49D5BEC}"/>
          </ac:spMkLst>
        </pc:spChg>
        <pc:spChg chg="mod ord">
          <ac:chgData name="Chi Kit Ken FONG" userId="233f042c-09e9-4a0c-9043-d675a582571a" providerId="ADAL" clId="{49B68355-91B0-A042-903E-D4E1C0CEC7F9}" dt="2022-09-28T03:56:33.494" v="163" actId="700"/>
          <ac:spMkLst>
            <pc:docMk/>
            <pc:sldMk cId="1516491018" sldId="840"/>
            <ac:spMk id="3" creationId="{137F57E0-BAA0-491A-8123-71FAE2196B04}"/>
          </ac:spMkLst>
        </pc:spChg>
        <pc:spChg chg="mod ord">
          <ac:chgData name="Chi Kit Ken FONG" userId="233f042c-09e9-4a0c-9043-d675a582571a" providerId="ADAL" clId="{49B68355-91B0-A042-903E-D4E1C0CEC7F9}" dt="2022-09-28T03:56:33.494" v="163" actId="700"/>
          <ac:spMkLst>
            <pc:docMk/>
            <pc:sldMk cId="1516491018" sldId="840"/>
            <ac:spMk id="4" creationId="{A8AB511C-4419-48B4-867B-FAC39EA2CF55}"/>
          </ac:spMkLst>
        </pc:spChg>
      </pc:sldChg>
      <pc:sldChg chg="addSp delSp modSp add mod modClrScheme chgLayout">
        <pc:chgData name="Chi Kit Ken FONG" userId="233f042c-09e9-4a0c-9043-d675a582571a" providerId="ADAL" clId="{49B68355-91B0-A042-903E-D4E1C0CEC7F9}" dt="2022-09-28T05:01:13.114" v="228" actId="478"/>
        <pc:sldMkLst>
          <pc:docMk/>
          <pc:sldMk cId="3768850776" sldId="841"/>
        </pc:sldMkLst>
        <pc:spChg chg="add del mod ord">
          <ac:chgData name="Chi Kit Ken FONG" userId="233f042c-09e9-4a0c-9043-d675a582571a" providerId="ADAL" clId="{49B68355-91B0-A042-903E-D4E1C0CEC7F9}" dt="2022-09-28T05:01:13.114" v="228" actId="478"/>
          <ac:spMkLst>
            <pc:docMk/>
            <pc:sldMk cId="3768850776" sldId="841"/>
            <ac:spMk id="2" creationId="{304F87CE-9990-C450-80E5-AA41B9B17C91}"/>
          </ac:spMkLst>
        </pc:spChg>
        <pc:spChg chg="mod ord">
          <ac:chgData name="Chi Kit Ken FONG" userId="233f042c-09e9-4a0c-9043-d675a582571a" providerId="ADAL" clId="{49B68355-91B0-A042-903E-D4E1C0CEC7F9}" dt="2022-09-28T03:56:33.494" v="163" actId="700"/>
          <ac:spMkLst>
            <pc:docMk/>
            <pc:sldMk cId="3768850776" sldId="841"/>
            <ac:spMk id="261" creationId="{00000000-0000-0000-0000-000000000000}"/>
          </ac:spMkLst>
        </pc:spChg>
      </pc:sldChg>
      <pc:sldChg chg="modSp add mod modClrScheme chgLayout">
        <pc:chgData name="Chi Kit Ken FONG" userId="233f042c-09e9-4a0c-9043-d675a582571a" providerId="ADAL" clId="{49B68355-91B0-A042-903E-D4E1C0CEC7F9}" dt="2022-09-28T05:01:39.783" v="232" actId="1076"/>
        <pc:sldMkLst>
          <pc:docMk/>
          <pc:sldMk cId="1633683548" sldId="842"/>
        </pc:sldMkLst>
        <pc:spChg chg="mod ord">
          <ac:chgData name="Chi Kit Ken FONG" userId="233f042c-09e9-4a0c-9043-d675a582571a" providerId="ADAL" clId="{49B68355-91B0-A042-903E-D4E1C0CEC7F9}" dt="2022-09-28T03:56:33.494" v="163" actId="700"/>
          <ac:spMkLst>
            <pc:docMk/>
            <pc:sldMk cId="1633683548" sldId="842"/>
            <ac:spMk id="2" creationId="{D0EBB36C-A94E-4C8D-9FF1-E946739ACA24}"/>
          </ac:spMkLst>
        </pc:spChg>
        <pc:spChg chg="mod ord">
          <ac:chgData name="Chi Kit Ken FONG" userId="233f042c-09e9-4a0c-9043-d675a582571a" providerId="ADAL" clId="{49B68355-91B0-A042-903E-D4E1C0CEC7F9}" dt="2022-09-28T05:01:23.593" v="229" actId="14100"/>
          <ac:spMkLst>
            <pc:docMk/>
            <pc:sldMk cId="1633683548" sldId="842"/>
            <ac:spMk id="3" creationId="{85FEC789-739A-4490-8789-1396B58D1A83}"/>
          </ac:spMkLst>
        </pc:spChg>
        <pc:spChg chg="mod ord">
          <ac:chgData name="Chi Kit Ken FONG" userId="233f042c-09e9-4a0c-9043-d675a582571a" providerId="ADAL" clId="{49B68355-91B0-A042-903E-D4E1C0CEC7F9}" dt="2022-09-28T03:56:33.494" v="163" actId="700"/>
          <ac:spMkLst>
            <pc:docMk/>
            <pc:sldMk cId="1633683548" sldId="842"/>
            <ac:spMk id="4" creationId="{79AF49F2-B8D1-446D-941D-CA309AF06E93}"/>
          </ac:spMkLst>
        </pc:spChg>
        <pc:spChg chg="mod">
          <ac:chgData name="Chi Kit Ken FONG" userId="233f042c-09e9-4a0c-9043-d675a582571a" providerId="ADAL" clId="{49B68355-91B0-A042-903E-D4E1C0CEC7F9}" dt="2022-09-28T05:01:39.783" v="232" actId="1076"/>
          <ac:spMkLst>
            <pc:docMk/>
            <pc:sldMk cId="1633683548" sldId="842"/>
            <ac:spMk id="5" creationId="{8E8AAD74-9ADD-412E-BA72-9984E4293BAA}"/>
          </ac:spMkLst>
        </pc:spChg>
        <pc:spChg chg="mod">
          <ac:chgData name="Chi Kit Ken FONG" userId="233f042c-09e9-4a0c-9043-d675a582571a" providerId="ADAL" clId="{49B68355-91B0-A042-903E-D4E1C0CEC7F9}" dt="2022-09-28T05:01:39.783" v="232" actId="1076"/>
          <ac:spMkLst>
            <pc:docMk/>
            <pc:sldMk cId="1633683548" sldId="842"/>
            <ac:spMk id="6" creationId="{DC7EF513-72A9-304E-A23D-08CE83B90E08}"/>
          </ac:spMkLst>
        </pc:spChg>
      </pc:sldChg>
      <pc:sldChg chg="modSp add mod modClrScheme chgLayout">
        <pc:chgData name="Chi Kit Ken FONG" userId="233f042c-09e9-4a0c-9043-d675a582571a" providerId="ADAL" clId="{49B68355-91B0-A042-903E-D4E1C0CEC7F9}" dt="2022-09-28T05:02:11.534" v="235" actId="1076"/>
        <pc:sldMkLst>
          <pc:docMk/>
          <pc:sldMk cId="316805805" sldId="843"/>
        </pc:sldMkLst>
        <pc:spChg chg="mod ord">
          <ac:chgData name="Chi Kit Ken FONG" userId="233f042c-09e9-4a0c-9043-d675a582571a" providerId="ADAL" clId="{49B68355-91B0-A042-903E-D4E1C0CEC7F9}" dt="2022-09-28T03:56:33.494" v="163" actId="700"/>
          <ac:spMkLst>
            <pc:docMk/>
            <pc:sldMk cId="316805805" sldId="843"/>
            <ac:spMk id="2" creationId="{2102C079-C5C9-440F-AFDC-290C17EF326F}"/>
          </ac:spMkLst>
        </pc:spChg>
        <pc:spChg chg="mod ord">
          <ac:chgData name="Chi Kit Ken FONG" userId="233f042c-09e9-4a0c-9043-d675a582571a" providerId="ADAL" clId="{49B68355-91B0-A042-903E-D4E1C0CEC7F9}" dt="2022-09-28T03:56:33.494" v="163" actId="700"/>
          <ac:spMkLst>
            <pc:docMk/>
            <pc:sldMk cId="316805805" sldId="843"/>
            <ac:spMk id="3" creationId="{9AFCB35A-57C1-451C-A2A6-E01198C3E087}"/>
          </ac:spMkLst>
        </pc:spChg>
        <pc:spChg chg="mod ord">
          <ac:chgData name="Chi Kit Ken FONG" userId="233f042c-09e9-4a0c-9043-d675a582571a" providerId="ADAL" clId="{49B68355-91B0-A042-903E-D4E1C0CEC7F9}" dt="2022-09-28T03:56:33.494" v="163" actId="700"/>
          <ac:spMkLst>
            <pc:docMk/>
            <pc:sldMk cId="316805805" sldId="843"/>
            <ac:spMk id="4" creationId="{EB98B00D-B6F7-4984-AFEC-BF8518AED3F3}"/>
          </ac:spMkLst>
        </pc:spChg>
        <pc:picChg chg="mod">
          <ac:chgData name="Chi Kit Ken FONG" userId="233f042c-09e9-4a0c-9043-d675a582571a" providerId="ADAL" clId="{49B68355-91B0-A042-903E-D4E1C0CEC7F9}" dt="2022-09-28T05:02:11.534" v="235" actId="1076"/>
          <ac:picMkLst>
            <pc:docMk/>
            <pc:sldMk cId="316805805" sldId="843"/>
            <ac:picMk id="6" creationId="{C67766A0-5F5F-4F7B-8FA1-E983E56405B5}"/>
          </ac:picMkLst>
        </pc:picChg>
      </pc:sldChg>
      <pc:sldChg chg="addSp delSp modSp add mod modClrScheme chgLayout">
        <pc:chgData name="Chi Kit Ken FONG" userId="233f042c-09e9-4a0c-9043-d675a582571a" providerId="ADAL" clId="{49B68355-91B0-A042-903E-D4E1C0CEC7F9}" dt="2022-09-28T05:03:01.952" v="240" actId="478"/>
        <pc:sldMkLst>
          <pc:docMk/>
          <pc:sldMk cId="1628946908" sldId="844"/>
        </pc:sldMkLst>
        <pc:spChg chg="add del mod ord">
          <ac:chgData name="Chi Kit Ken FONG" userId="233f042c-09e9-4a0c-9043-d675a582571a" providerId="ADAL" clId="{49B68355-91B0-A042-903E-D4E1C0CEC7F9}" dt="2022-09-28T05:03:01.952" v="240" actId="478"/>
          <ac:spMkLst>
            <pc:docMk/>
            <pc:sldMk cId="1628946908" sldId="844"/>
            <ac:spMk id="2" creationId="{5549F247-17A8-030C-ECA7-0F2566FA4734}"/>
          </ac:spMkLst>
        </pc:spChg>
        <pc:spChg chg="mod ord">
          <ac:chgData name="Chi Kit Ken FONG" userId="233f042c-09e9-4a0c-9043-d675a582571a" providerId="ADAL" clId="{49B68355-91B0-A042-903E-D4E1C0CEC7F9}" dt="2022-09-28T03:56:33.494" v="163" actId="700"/>
          <ac:spMkLst>
            <pc:docMk/>
            <pc:sldMk cId="1628946908" sldId="844"/>
            <ac:spMk id="4" creationId="{8B595C05-3E86-40F2-99F5-31DA039F3543}"/>
          </ac:spMkLst>
        </pc:spChg>
        <pc:spChg chg="mod ord">
          <ac:chgData name="Chi Kit Ken FONG" userId="233f042c-09e9-4a0c-9043-d675a582571a" providerId="ADAL" clId="{49B68355-91B0-A042-903E-D4E1C0CEC7F9}" dt="2022-09-28T03:56:33.494" v="163" actId="700"/>
          <ac:spMkLst>
            <pc:docMk/>
            <pc:sldMk cId="1628946908" sldId="844"/>
            <ac:spMk id="5" creationId="{FDBD0B14-8020-4BD8-944C-376F45E6B4B9}"/>
          </ac:spMkLst>
        </pc:spChg>
      </pc:sldChg>
      <pc:sldChg chg="modSp add mod modClrScheme chgLayout">
        <pc:chgData name="Chi Kit Ken FONG" userId="233f042c-09e9-4a0c-9043-d675a582571a" providerId="ADAL" clId="{49B68355-91B0-A042-903E-D4E1C0CEC7F9}" dt="2022-09-28T05:03:44.133" v="250" actId="1076"/>
        <pc:sldMkLst>
          <pc:docMk/>
          <pc:sldMk cId="3362836460" sldId="845"/>
        </pc:sldMkLst>
        <pc:spChg chg="mod ord">
          <ac:chgData name="Chi Kit Ken FONG" userId="233f042c-09e9-4a0c-9043-d675a582571a" providerId="ADAL" clId="{49B68355-91B0-A042-903E-D4E1C0CEC7F9}" dt="2022-09-28T03:56:33.494" v="163" actId="700"/>
          <ac:spMkLst>
            <pc:docMk/>
            <pc:sldMk cId="3362836460" sldId="845"/>
            <ac:spMk id="2" creationId="{078542F0-096B-49A7-AA75-914AC9748878}"/>
          </ac:spMkLst>
        </pc:spChg>
        <pc:spChg chg="mod ord">
          <ac:chgData name="Chi Kit Ken FONG" userId="233f042c-09e9-4a0c-9043-d675a582571a" providerId="ADAL" clId="{49B68355-91B0-A042-903E-D4E1C0CEC7F9}" dt="2022-09-28T03:56:33.494" v="163" actId="700"/>
          <ac:spMkLst>
            <pc:docMk/>
            <pc:sldMk cId="3362836460" sldId="845"/>
            <ac:spMk id="3" creationId="{0C099D96-5ADA-42C4-B8DE-21BFD76DB5CF}"/>
          </ac:spMkLst>
        </pc:spChg>
        <pc:spChg chg="mod ord">
          <ac:chgData name="Chi Kit Ken FONG" userId="233f042c-09e9-4a0c-9043-d675a582571a" providerId="ADAL" clId="{49B68355-91B0-A042-903E-D4E1C0CEC7F9}" dt="2022-09-28T03:56:33.494" v="163" actId="700"/>
          <ac:spMkLst>
            <pc:docMk/>
            <pc:sldMk cId="3362836460" sldId="845"/>
            <ac:spMk id="4" creationId="{DC30CF5A-A87F-49CE-A6E4-43F6C9A031F9}"/>
          </ac:spMkLst>
        </pc:spChg>
        <pc:spChg chg="mod">
          <ac:chgData name="Chi Kit Ken FONG" userId="233f042c-09e9-4a0c-9043-d675a582571a" providerId="ADAL" clId="{49B68355-91B0-A042-903E-D4E1C0CEC7F9}" dt="2022-09-28T05:03:44.133" v="250" actId="1076"/>
          <ac:spMkLst>
            <pc:docMk/>
            <pc:sldMk cId="3362836460" sldId="845"/>
            <ac:spMk id="5" creationId="{E77101FC-9DC1-4743-9D91-731AEB207301}"/>
          </ac:spMkLst>
        </pc:spChg>
      </pc:sldChg>
      <pc:sldChg chg="modSp add mod modClrScheme chgLayout">
        <pc:chgData name="Chi Kit Ken FONG" userId="233f042c-09e9-4a0c-9043-d675a582571a" providerId="ADAL" clId="{49B68355-91B0-A042-903E-D4E1C0CEC7F9}" dt="2022-09-28T05:03:49.192" v="251" actId="1076"/>
        <pc:sldMkLst>
          <pc:docMk/>
          <pc:sldMk cId="2046692209" sldId="846"/>
        </pc:sldMkLst>
        <pc:spChg chg="mod ord">
          <ac:chgData name="Chi Kit Ken FONG" userId="233f042c-09e9-4a0c-9043-d675a582571a" providerId="ADAL" clId="{49B68355-91B0-A042-903E-D4E1C0CEC7F9}" dt="2022-09-28T03:56:33.494" v="163" actId="700"/>
          <ac:spMkLst>
            <pc:docMk/>
            <pc:sldMk cId="2046692209" sldId="846"/>
            <ac:spMk id="2" creationId="{078542F0-096B-49A7-AA75-914AC9748878}"/>
          </ac:spMkLst>
        </pc:spChg>
        <pc:spChg chg="mod ord">
          <ac:chgData name="Chi Kit Ken FONG" userId="233f042c-09e9-4a0c-9043-d675a582571a" providerId="ADAL" clId="{49B68355-91B0-A042-903E-D4E1C0CEC7F9}" dt="2022-09-28T03:56:33.494" v="163" actId="700"/>
          <ac:spMkLst>
            <pc:docMk/>
            <pc:sldMk cId="2046692209" sldId="846"/>
            <ac:spMk id="3" creationId="{0C099D96-5ADA-42C4-B8DE-21BFD76DB5CF}"/>
          </ac:spMkLst>
        </pc:spChg>
        <pc:spChg chg="mod ord">
          <ac:chgData name="Chi Kit Ken FONG" userId="233f042c-09e9-4a0c-9043-d675a582571a" providerId="ADAL" clId="{49B68355-91B0-A042-903E-D4E1C0CEC7F9}" dt="2022-09-28T03:56:33.494" v="163" actId="700"/>
          <ac:spMkLst>
            <pc:docMk/>
            <pc:sldMk cId="2046692209" sldId="846"/>
            <ac:spMk id="4" creationId="{DC30CF5A-A87F-49CE-A6E4-43F6C9A031F9}"/>
          </ac:spMkLst>
        </pc:spChg>
        <pc:spChg chg="mod">
          <ac:chgData name="Chi Kit Ken FONG" userId="233f042c-09e9-4a0c-9043-d675a582571a" providerId="ADAL" clId="{49B68355-91B0-A042-903E-D4E1C0CEC7F9}" dt="2022-09-28T05:03:49.192" v="251" actId="1076"/>
          <ac:spMkLst>
            <pc:docMk/>
            <pc:sldMk cId="2046692209" sldId="846"/>
            <ac:spMk id="5" creationId="{E77101FC-9DC1-4743-9D91-731AEB207301}"/>
          </ac:spMkLst>
        </pc:spChg>
      </pc:sldChg>
      <pc:sldChg chg="modSp add mod modClrScheme chgLayout">
        <pc:chgData name="Chi Kit Ken FONG" userId="233f042c-09e9-4a0c-9043-d675a582571a" providerId="ADAL" clId="{49B68355-91B0-A042-903E-D4E1C0CEC7F9}" dt="2022-09-28T04:01:03.232" v="213" actId="1076"/>
        <pc:sldMkLst>
          <pc:docMk/>
          <pc:sldMk cId="2918531290" sldId="847"/>
        </pc:sldMkLst>
        <pc:spChg chg="mod ord">
          <ac:chgData name="Chi Kit Ken FONG" userId="233f042c-09e9-4a0c-9043-d675a582571a" providerId="ADAL" clId="{49B68355-91B0-A042-903E-D4E1C0CEC7F9}" dt="2022-09-28T03:56:33.494" v="163" actId="700"/>
          <ac:spMkLst>
            <pc:docMk/>
            <pc:sldMk cId="2918531290" sldId="847"/>
            <ac:spMk id="2" creationId="{078542F0-096B-49A7-AA75-914AC9748878}"/>
          </ac:spMkLst>
        </pc:spChg>
        <pc:spChg chg="mod ord">
          <ac:chgData name="Chi Kit Ken FONG" userId="233f042c-09e9-4a0c-9043-d675a582571a" providerId="ADAL" clId="{49B68355-91B0-A042-903E-D4E1C0CEC7F9}" dt="2022-09-28T04:01:01.581" v="212" actId="14100"/>
          <ac:spMkLst>
            <pc:docMk/>
            <pc:sldMk cId="2918531290" sldId="847"/>
            <ac:spMk id="3" creationId="{0C099D96-5ADA-42C4-B8DE-21BFD76DB5CF}"/>
          </ac:spMkLst>
        </pc:spChg>
        <pc:spChg chg="mod ord">
          <ac:chgData name="Chi Kit Ken FONG" userId="233f042c-09e9-4a0c-9043-d675a582571a" providerId="ADAL" clId="{49B68355-91B0-A042-903E-D4E1C0CEC7F9}" dt="2022-09-28T03:56:33.494" v="163" actId="700"/>
          <ac:spMkLst>
            <pc:docMk/>
            <pc:sldMk cId="2918531290" sldId="847"/>
            <ac:spMk id="4" creationId="{DC30CF5A-A87F-49CE-A6E4-43F6C9A031F9}"/>
          </ac:spMkLst>
        </pc:spChg>
        <pc:picChg chg="mod">
          <ac:chgData name="Chi Kit Ken FONG" userId="233f042c-09e9-4a0c-9043-d675a582571a" providerId="ADAL" clId="{49B68355-91B0-A042-903E-D4E1C0CEC7F9}" dt="2022-09-28T04:01:03.232" v="213" actId="1076"/>
          <ac:picMkLst>
            <pc:docMk/>
            <pc:sldMk cId="2918531290" sldId="847"/>
            <ac:picMk id="9" creationId="{B1E432E2-C73F-214E-A67A-379784872D7E}"/>
          </ac:picMkLst>
        </pc:picChg>
      </pc:sldChg>
      <pc:sldChg chg="modSp add mod modClrScheme chgLayout">
        <pc:chgData name="Chi Kit Ken FONG" userId="233f042c-09e9-4a0c-9043-d675a582571a" providerId="ADAL" clId="{49B68355-91B0-A042-903E-D4E1C0CEC7F9}" dt="2022-09-28T05:04:07.634" v="252" actId="1076"/>
        <pc:sldMkLst>
          <pc:docMk/>
          <pc:sldMk cId="2737421081" sldId="848"/>
        </pc:sldMkLst>
        <pc:spChg chg="mod ord">
          <ac:chgData name="Chi Kit Ken FONG" userId="233f042c-09e9-4a0c-9043-d675a582571a" providerId="ADAL" clId="{49B68355-91B0-A042-903E-D4E1C0CEC7F9}" dt="2022-09-28T03:56:33.494" v="163" actId="700"/>
          <ac:spMkLst>
            <pc:docMk/>
            <pc:sldMk cId="2737421081" sldId="848"/>
            <ac:spMk id="2" creationId="{65B2FF7D-547E-401F-AB85-3F2E47D0FF7E}"/>
          </ac:spMkLst>
        </pc:spChg>
        <pc:spChg chg="mod ord">
          <ac:chgData name="Chi Kit Ken FONG" userId="233f042c-09e9-4a0c-9043-d675a582571a" providerId="ADAL" clId="{49B68355-91B0-A042-903E-D4E1C0CEC7F9}" dt="2022-09-28T04:00:54.584" v="211" actId="14100"/>
          <ac:spMkLst>
            <pc:docMk/>
            <pc:sldMk cId="2737421081" sldId="848"/>
            <ac:spMk id="3" creationId="{9323442B-DED5-4E47-BF0A-F781FA6B1EB5}"/>
          </ac:spMkLst>
        </pc:spChg>
        <pc:spChg chg="mod ord">
          <ac:chgData name="Chi Kit Ken FONG" userId="233f042c-09e9-4a0c-9043-d675a582571a" providerId="ADAL" clId="{49B68355-91B0-A042-903E-D4E1C0CEC7F9}" dt="2022-09-28T03:56:33.494" v="163" actId="700"/>
          <ac:spMkLst>
            <pc:docMk/>
            <pc:sldMk cId="2737421081" sldId="848"/>
            <ac:spMk id="4" creationId="{30518257-4304-4C18-A1E3-33C472A00D07}"/>
          </ac:spMkLst>
        </pc:spChg>
        <pc:picChg chg="mod">
          <ac:chgData name="Chi Kit Ken FONG" userId="233f042c-09e9-4a0c-9043-d675a582571a" providerId="ADAL" clId="{49B68355-91B0-A042-903E-D4E1C0CEC7F9}" dt="2022-09-28T05:04:07.634" v="252" actId="1076"/>
          <ac:picMkLst>
            <pc:docMk/>
            <pc:sldMk cId="2737421081" sldId="848"/>
            <ac:picMk id="10" creationId="{9EC11464-40E6-437C-85E5-CBF971A89DF9}"/>
          </ac:picMkLst>
        </pc:picChg>
      </pc:sldChg>
      <pc:sldChg chg="modSp add mod modClrScheme chgLayout">
        <pc:chgData name="Chi Kit Ken FONG" userId="233f042c-09e9-4a0c-9043-d675a582571a" providerId="ADAL" clId="{49B68355-91B0-A042-903E-D4E1C0CEC7F9}" dt="2022-09-28T03:58:52.108" v="193" actId="27636"/>
        <pc:sldMkLst>
          <pc:docMk/>
          <pc:sldMk cId="2067788052" sldId="849"/>
        </pc:sldMkLst>
        <pc:spChg chg="mod ord">
          <ac:chgData name="Chi Kit Ken FONG" userId="233f042c-09e9-4a0c-9043-d675a582571a" providerId="ADAL" clId="{49B68355-91B0-A042-903E-D4E1C0CEC7F9}" dt="2022-09-28T03:56:33.494" v="163" actId="700"/>
          <ac:spMkLst>
            <pc:docMk/>
            <pc:sldMk cId="2067788052" sldId="849"/>
            <ac:spMk id="2" creationId="{8018AC5D-64FE-DD4A-81F3-FF547551987B}"/>
          </ac:spMkLst>
        </pc:spChg>
        <pc:spChg chg="mod ord">
          <ac:chgData name="Chi Kit Ken FONG" userId="233f042c-09e9-4a0c-9043-d675a582571a" providerId="ADAL" clId="{49B68355-91B0-A042-903E-D4E1C0CEC7F9}" dt="2022-09-28T03:58:52.024" v="192" actId="404"/>
          <ac:spMkLst>
            <pc:docMk/>
            <pc:sldMk cId="2067788052" sldId="849"/>
            <ac:spMk id="3" creationId="{2A03558B-2126-E64A-9BC7-64530FAFF5B8}"/>
          </ac:spMkLst>
        </pc:spChg>
        <pc:spChg chg="mod ord">
          <ac:chgData name="Chi Kit Ken FONG" userId="233f042c-09e9-4a0c-9043-d675a582571a" providerId="ADAL" clId="{49B68355-91B0-A042-903E-D4E1C0CEC7F9}" dt="2022-09-28T03:58:52.108" v="193" actId="27636"/>
          <ac:spMkLst>
            <pc:docMk/>
            <pc:sldMk cId="2067788052" sldId="849"/>
            <ac:spMk id="4" creationId="{C3F0C8ED-CF94-664B-8527-DF602ADDBEA4}"/>
          </ac:spMkLst>
        </pc:spChg>
        <pc:spChg chg="mod ord">
          <ac:chgData name="Chi Kit Ken FONG" userId="233f042c-09e9-4a0c-9043-d675a582571a" providerId="ADAL" clId="{49B68355-91B0-A042-903E-D4E1C0CEC7F9}" dt="2022-09-28T03:56:33.494" v="163" actId="700"/>
          <ac:spMkLst>
            <pc:docMk/>
            <pc:sldMk cId="2067788052" sldId="849"/>
            <ac:spMk id="5" creationId="{AA808253-2EE3-DF40-8899-F7072FDEF8C0}"/>
          </ac:spMkLst>
        </pc:spChg>
      </pc:sldChg>
      <pc:sldChg chg="modSp add mod modClrScheme chgLayout">
        <pc:chgData name="Chi Kit Ken FONG" userId="233f042c-09e9-4a0c-9043-d675a582571a" providerId="ADAL" clId="{49B68355-91B0-A042-903E-D4E1C0CEC7F9}" dt="2022-09-28T04:00:08.858" v="210" actId="27636"/>
        <pc:sldMkLst>
          <pc:docMk/>
          <pc:sldMk cId="950286422" sldId="850"/>
        </pc:sldMkLst>
        <pc:spChg chg="mod ord">
          <ac:chgData name="Chi Kit Ken FONG" userId="233f042c-09e9-4a0c-9043-d675a582571a" providerId="ADAL" clId="{49B68355-91B0-A042-903E-D4E1C0CEC7F9}" dt="2022-09-28T03:59:59.453" v="206" actId="108"/>
          <ac:spMkLst>
            <pc:docMk/>
            <pc:sldMk cId="950286422" sldId="850"/>
            <ac:spMk id="2" creationId="{8018AC5D-64FE-DD4A-81F3-FF547551987B}"/>
          </ac:spMkLst>
        </pc:spChg>
        <pc:spChg chg="mod ord">
          <ac:chgData name="Chi Kit Ken FONG" userId="233f042c-09e9-4a0c-9043-d675a582571a" providerId="ADAL" clId="{49B68355-91B0-A042-903E-D4E1C0CEC7F9}" dt="2022-09-28T04:00:08.858" v="210" actId="27636"/>
          <ac:spMkLst>
            <pc:docMk/>
            <pc:sldMk cId="950286422" sldId="850"/>
            <ac:spMk id="3" creationId="{2A03558B-2126-E64A-9BC7-64530FAFF5B8}"/>
          </ac:spMkLst>
        </pc:spChg>
        <pc:spChg chg="mod ord">
          <ac:chgData name="Chi Kit Ken FONG" userId="233f042c-09e9-4a0c-9043-d675a582571a" providerId="ADAL" clId="{49B68355-91B0-A042-903E-D4E1C0CEC7F9}" dt="2022-09-28T04:00:03.454" v="208" actId="27636"/>
          <ac:spMkLst>
            <pc:docMk/>
            <pc:sldMk cId="950286422" sldId="850"/>
            <ac:spMk id="4" creationId="{C3F0C8ED-CF94-664B-8527-DF602ADDBEA4}"/>
          </ac:spMkLst>
        </pc:spChg>
        <pc:spChg chg="mod ord">
          <ac:chgData name="Chi Kit Ken FONG" userId="233f042c-09e9-4a0c-9043-d675a582571a" providerId="ADAL" clId="{49B68355-91B0-A042-903E-D4E1C0CEC7F9}" dt="2022-09-28T03:56:33.494" v="163" actId="700"/>
          <ac:spMkLst>
            <pc:docMk/>
            <pc:sldMk cId="950286422" sldId="850"/>
            <ac:spMk id="5" creationId="{AA808253-2EE3-DF40-8899-F7072FDEF8C0}"/>
          </ac:spMkLst>
        </pc:spChg>
      </pc:sldChg>
      <pc:sldChg chg="addSp delSp modSp add mod modClrScheme chgLayout">
        <pc:chgData name="Chi Kit Ken FONG" userId="233f042c-09e9-4a0c-9043-d675a582571a" providerId="ADAL" clId="{49B68355-91B0-A042-903E-D4E1C0CEC7F9}" dt="2022-09-28T03:40:25.967" v="67" actId="700"/>
        <pc:sldMkLst>
          <pc:docMk/>
          <pc:sldMk cId="1985136415" sldId="851"/>
        </pc:sldMkLst>
        <pc:spChg chg="add del mod ord">
          <ac:chgData name="Chi Kit Ken FONG" userId="233f042c-09e9-4a0c-9043-d675a582571a" providerId="ADAL" clId="{49B68355-91B0-A042-903E-D4E1C0CEC7F9}" dt="2022-09-28T03:40:25.967" v="67" actId="700"/>
          <ac:spMkLst>
            <pc:docMk/>
            <pc:sldMk cId="1985136415" sldId="851"/>
            <ac:spMk id="3" creationId="{F8D45E89-3468-C9B1-AE19-969346905552}"/>
          </ac:spMkLst>
        </pc:spChg>
        <pc:spChg chg="mod ord">
          <ac:chgData name="Chi Kit Ken FONG" userId="233f042c-09e9-4a0c-9043-d675a582571a" providerId="ADAL" clId="{49B68355-91B0-A042-903E-D4E1C0CEC7F9}" dt="2022-09-28T03:40:25.967" v="67" actId="700"/>
          <ac:spMkLst>
            <pc:docMk/>
            <pc:sldMk cId="1985136415" sldId="851"/>
            <ac:spMk id="88" creationId="{00000000-0000-0000-0000-000000000000}"/>
          </ac:spMkLst>
        </pc:spChg>
      </pc:sldChg>
      <pc:sldChg chg="add">
        <pc:chgData name="Chi Kit Ken FONG" userId="233f042c-09e9-4a0c-9043-d675a582571a" providerId="ADAL" clId="{49B68355-91B0-A042-903E-D4E1C0CEC7F9}" dt="2022-09-28T03:38:38.676" v="44"/>
        <pc:sldMkLst>
          <pc:docMk/>
          <pc:sldMk cId="3571671544" sldId="852"/>
        </pc:sldMkLst>
      </pc:sldChg>
      <pc:sldChg chg="modSp add del mod modClrScheme chgLayout">
        <pc:chgData name="Chi Kit Ken FONG" userId="233f042c-09e9-4a0c-9043-d675a582571a" providerId="ADAL" clId="{49B68355-91B0-A042-903E-D4E1C0CEC7F9}" dt="2022-09-28T05:08:46.489" v="303" actId="2696"/>
        <pc:sldMkLst>
          <pc:docMk/>
          <pc:sldMk cId="561007397" sldId="853"/>
        </pc:sldMkLst>
        <pc:spChg chg="mod ord">
          <ac:chgData name="Chi Kit Ken FONG" userId="233f042c-09e9-4a0c-9043-d675a582571a" providerId="ADAL" clId="{49B68355-91B0-A042-903E-D4E1C0CEC7F9}" dt="2022-09-28T05:05:13.983" v="261" actId="700"/>
          <ac:spMkLst>
            <pc:docMk/>
            <pc:sldMk cId="561007397" sldId="853"/>
            <ac:spMk id="2" creationId="{EB484F99-EFA9-4095-8AAD-D1A0FF3D6404}"/>
          </ac:spMkLst>
        </pc:spChg>
        <pc:spChg chg="mod ord">
          <ac:chgData name="Chi Kit Ken FONG" userId="233f042c-09e9-4a0c-9043-d675a582571a" providerId="ADAL" clId="{49B68355-91B0-A042-903E-D4E1C0CEC7F9}" dt="2022-09-28T05:07:19.886" v="289" actId="20577"/>
          <ac:spMkLst>
            <pc:docMk/>
            <pc:sldMk cId="561007397" sldId="853"/>
            <ac:spMk id="3" creationId="{2021E4EC-9AFC-4541-85F3-3FDE9200B19F}"/>
          </ac:spMkLst>
        </pc:spChg>
        <pc:spChg chg="mod ord">
          <ac:chgData name="Chi Kit Ken FONG" userId="233f042c-09e9-4a0c-9043-d675a582571a" providerId="ADAL" clId="{49B68355-91B0-A042-903E-D4E1C0CEC7F9}" dt="2022-09-28T05:05:13.983" v="261" actId="700"/>
          <ac:spMkLst>
            <pc:docMk/>
            <pc:sldMk cId="561007397" sldId="853"/>
            <ac:spMk id="4" creationId="{E83A35B8-D8B8-485B-B3CD-4E292FA0CDCC}"/>
          </ac:spMkLst>
        </pc:spChg>
      </pc:sldChg>
      <pc:sldChg chg="add">
        <pc:chgData name="Chi Kit Ken FONG" userId="233f042c-09e9-4a0c-9043-d675a582571a" providerId="ADAL" clId="{49B68355-91B0-A042-903E-D4E1C0CEC7F9}" dt="2022-09-28T05:08:43.944" v="302"/>
        <pc:sldMkLst>
          <pc:docMk/>
          <pc:sldMk cId="3412317119" sldId="854"/>
        </pc:sldMkLst>
      </pc:sldChg>
      <pc:sldMasterChg chg="addSldLayout delSldLayout">
        <pc:chgData name="Chi Kit Ken FONG" userId="233f042c-09e9-4a0c-9043-d675a582571a" providerId="ADAL" clId="{49B68355-91B0-A042-903E-D4E1C0CEC7F9}" dt="2022-09-28T05:08:56.406" v="304" actId="18676"/>
        <pc:sldMasterMkLst>
          <pc:docMk/>
          <pc:sldMasterMk cId="0" sldId="2147483658"/>
        </pc:sldMasterMkLst>
        <pc:sldLayoutChg chg="add del">
          <pc:chgData name="Chi Kit Ken FONG" userId="233f042c-09e9-4a0c-9043-d675a582571a" providerId="ADAL" clId="{49B68355-91B0-A042-903E-D4E1C0CEC7F9}" dt="2022-09-28T05:08:56.406" v="304" actId="18676"/>
          <pc:sldLayoutMkLst>
            <pc:docMk/>
            <pc:sldMasterMk cId="0" sldId="2147483658"/>
            <pc:sldLayoutMk cId="203270740" sldId="2147483663"/>
          </pc:sldLayoutMkLst>
        </pc:sldLayoutChg>
        <pc:sldLayoutChg chg="del">
          <pc:chgData name="Chi Kit Ken FONG" userId="233f042c-09e9-4a0c-9043-d675a582571a" providerId="ADAL" clId="{49B68355-91B0-A042-903E-D4E1C0CEC7F9}" dt="2022-09-28T03:36:41.658" v="36" actId="2696"/>
          <pc:sldLayoutMkLst>
            <pc:docMk/>
            <pc:sldMasterMk cId="0" sldId="2147483658"/>
            <pc:sldLayoutMk cId="2353334488" sldId="2147483664"/>
          </pc:sldLayoutMkLst>
        </pc:sldLayoutChg>
      </pc:sldMasterChg>
    </pc:docChg>
  </pc:docChgLst>
  <pc:docChgLst>
    <pc:chgData name="Chi Kit Ken FONG" userId="233f042c-09e9-4a0c-9043-d675a582571a" providerId="ADAL" clId="{FFA94774-5DA0-3745-AD6F-E4B6FBA44464}"/>
    <pc:docChg chg="undo redo custSel addSld delSld modSld modMainMaster">
      <pc:chgData name="Chi Kit Ken FONG" userId="233f042c-09e9-4a0c-9043-d675a582571a" providerId="ADAL" clId="{FFA94774-5DA0-3745-AD6F-E4B6FBA44464}" dt="2022-08-30T16:04:09.887" v="665"/>
      <pc:docMkLst>
        <pc:docMk/>
      </pc:docMkLst>
      <pc:sldChg chg="addSp modSp mod modTransition">
        <pc:chgData name="Chi Kit Ken FONG" userId="233f042c-09e9-4a0c-9043-d675a582571a" providerId="ADAL" clId="{FFA94774-5DA0-3745-AD6F-E4B6FBA44464}" dt="2022-08-30T16:04:09.887" v="665"/>
        <pc:sldMkLst>
          <pc:docMk/>
          <pc:sldMk cId="0" sldId="256"/>
        </pc:sldMkLst>
        <pc:spChg chg="add mod">
          <ac:chgData name="Chi Kit Ken FONG" userId="233f042c-09e9-4a0c-9043-d675a582571a" providerId="ADAL" clId="{FFA94774-5DA0-3745-AD6F-E4B6FBA44464}" dt="2022-08-25T12:29:22.520" v="7" actId="1076"/>
          <ac:spMkLst>
            <pc:docMk/>
            <pc:sldMk cId="0" sldId="256"/>
            <ac:spMk id="2" creationId="{9E04EDB3-B869-CEAE-ECEA-A438AC9E491E}"/>
          </ac:spMkLst>
        </pc:spChg>
        <pc:spChg chg="mod">
          <ac:chgData name="Chi Kit Ken FONG" userId="233f042c-09e9-4a0c-9043-d675a582571a" providerId="ADAL" clId="{FFA94774-5DA0-3745-AD6F-E4B6FBA44464}" dt="2022-08-25T12:28:50.737" v="1"/>
          <ac:spMkLst>
            <pc:docMk/>
            <pc:sldMk cId="0" sldId="256"/>
            <ac:spMk id="88" creationId="{00000000-0000-0000-0000-000000000000}"/>
          </ac:spMkLst>
        </pc:spChg>
      </pc:sldChg>
      <pc:sldChg chg="addSp delSp modSp add mod modTransition setBg modClrScheme chgLayout">
        <pc:chgData name="Chi Kit Ken FONG" userId="233f042c-09e9-4a0c-9043-d675a582571a" providerId="ADAL" clId="{FFA94774-5DA0-3745-AD6F-E4B6FBA44464}" dt="2022-08-30T16:04:09.887" v="665"/>
        <pc:sldMkLst>
          <pc:docMk/>
          <pc:sldMk cId="2268826655" sldId="258"/>
        </pc:sldMkLst>
        <pc:spChg chg="add del mod ord">
          <ac:chgData name="Chi Kit Ken FONG" userId="233f042c-09e9-4a0c-9043-d675a582571a" providerId="ADAL" clId="{FFA94774-5DA0-3745-AD6F-E4B6FBA44464}" dt="2022-08-25T12:51:25.522" v="384" actId="700"/>
          <ac:spMkLst>
            <pc:docMk/>
            <pc:sldMk cId="2268826655" sldId="258"/>
            <ac:spMk id="2" creationId="{1A0272B3-4D54-BEC8-7AF2-5F8CAA6DDB87}"/>
          </ac:spMkLst>
        </pc:spChg>
        <pc:spChg chg="add mod ord">
          <ac:chgData name="Chi Kit Ken FONG" userId="233f042c-09e9-4a0c-9043-d675a582571a" providerId="ADAL" clId="{FFA94774-5DA0-3745-AD6F-E4B6FBA44464}" dt="2022-08-25T18:13:36.607" v="659" actId="108"/>
          <ac:spMkLst>
            <pc:docMk/>
            <pc:sldMk cId="2268826655" sldId="258"/>
            <ac:spMk id="3" creationId="{E8405C18-1F18-0180-DA43-A6D87B3A9907}"/>
          </ac:spMkLst>
        </pc:spChg>
        <pc:spChg chg="add del mod">
          <ac:chgData name="Chi Kit Ken FONG" userId="233f042c-09e9-4a0c-9043-d675a582571a" providerId="ADAL" clId="{FFA94774-5DA0-3745-AD6F-E4B6FBA44464}" dt="2022-08-25T13:34:47.403" v="502"/>
          <ac:spMkLst>
            <pc:docMk/>
            <pc:sldMk cId="2268826655" sldId="258"/>
            <ac:spMk id="4" creationId="{FC8C1B52-283D-BAA7-6212-35C8B872404C}"/>
          </ac:spMkLst>
        </pc:spChg>
        <pc:spChg chg="add del mod">
          <ac:chgData name="Chi Kit Ken FONG" userId="233f042c-09e9-4a0c-9043-d675a582571a" providerId="ADAL" clId="{FFA94774-5DA0-3745-AD6F-E4B6FBA44464}" dt="2022-08-25T13:34:47.403" v="502"/>
          <ac:spMkLst>
            <pc:docMk/>
            <pc:sldMk cId="2268826655" sldId="258"/>
            <ac:spMk id="5" creationId="{43CB36FF-1C91-4D1C-CC21-DC7BC94021A6}"/>
          </ac:spMkLst>
        </pc:spChg>
        <pc:spChg chg="add del mod">
          <ac:chgData name="Chi Kit Ken FONG" userId="233f042c-09e9-4a0c-9043-d675a582571a" providerId="ADAL" clId="{FFA94774-5DA0-3745-AD6F-E4B6FBA44464}" dt="2022-08-25T13:35:11.383" v="510"/>
          <ac:spMkLst>
            <pc:docMk/>
            <pc:sldMk cId="2268826655" sldId="258"/>
            <ac:spMk id="6" creationId="{68BA884C-4A1D-9A1D-5CE3-BCC3C1464127}"/>
          </ac:spMkLst>
        </pc:spChg>
        <pc:spChg chg="add del mod">
          <ac:chgData name="Chi Kit Ken FONG" userId="233f042c-09e9-4a0c-9043-d675a582571a" providerId="ADAL" clId="{FFA94774-5DA0-3745-AD6F-E4B6FBA44464}" dt="2022-08-25T13:35:11.383" v="510"/>
          <ac:spMkLst>
            <pc:docMk/>
            <pc:sldMk cId="2268826655" sldId="258"/>
            <ac:spMk id="7" creationId="{931963C3-068E-A62E-59EB-2F023C2FAF1B}"/>
          </ac:spMkLst>
        </pc:spChg>
        <pc:spChg chg="mod">
          <ac:chgData name="Chi Kit Ken FONG" userId="233f042c-09e9-4a0c-9043-d675a582571a" providerId="ADAL" clId="{FFA94774-5DA0-3745-AD6F-E4B6FBA44464}" dt="2022-08-25T13:35:14.685" v="514" actId="21"/>
          <ac:spMkLst>
            <pc:docMk/>
            <pc:sldMk cId="2268826655" sldId="258"/>
            <ac:spMk id="10" creationId="{A52E6AEF-37EF-944B-A9AC-2D64F5A319E4}"/>
          </ac:spMkLst>
        </pc:spChg>
        <pc:spChg chg="add del mod ord">
          <ac:chgData name="Chi Kit Ken FONG" userId="233f042c-09e9-4a0c-9043-d675a582571a" providerId="ADAL" clId="{FFA94774-5DA0-3745-AD6F-E4B6FBA44464}" dt="2022-08-25T18:01:32.269" v="628" actId="1076"/>
          <ac:spMkLst>
            <pc:docMk/>
            <pc:sldMk cId="2268826655" sldId="258"/>
            <ac:spMk id="258" creationId="{00000000-0000-0000-0000-000000000000}"/>
          </ac:spMkLst>
        </pc:spChg>
      </pc:sldChg>
      <pc:sldChg chg="addSp delSp modSp add mod modTransition setBg modClrScheme chgLayout">
        <pc:chgData name="Chi Kit Ken FONG" userId="233f042c-09e9-4a0c-9043-d675a582571a" providerId="ADAL" clId="{FFA94774-5DA0-3745-AD6F-E4B6FBA44464}" dt="2022-08-30T16:04:09.887" v="665"/>
        <pc:sldMkLst>
          <pc:docMk/>
          <pc:sldMk cId="2215134919" sldId="266"/>
        </pc:sldMkLst>
        <pc:spChg chg="add mod ord">
          <ac:chgData name="Chi Kit Ken FONG" userId="233f042c-09e9-4a0c-9043-d675a582571a" providerId="ADAL" clId="{FFA94774-5DA0-3745-AD6F-E4B6FBA44464}" dt="2022-08-25T18:14:02.172" v="660" actId="108"/>
          <ac:spMkLst>
            <pc:docMk/>
            <pc:sldMk cId="2215134919" sldId="266"/>
            <ac:spMk id="2" creationId="{3041F146-F86D-2438-EA19-4F9FEAB5C7A1}"/>
          </ac:spMkLst>
        </pc:spChg>
        <pc:spChg chg="add del mod ord">
          <ac:chgData name="Chi Kit Ken FONG" userId="233f042c-09e9-4a0c-9043-d675a582571a" providerId="ADAL" clId="{FFA94774-5DA0-3745-AD6F-E4B6FBA44464}" dt="2022-08-25T12:49:43.444" v="368" actId="478"/>
          <ac:spMkLst>
            <pc:docMk/>
            <pc:sldMk cId="2215134919" sldId="266"/>
            <ac:spMk id="3" creationId="{A6EC0A63-38DE-16D6-C1ED-D390FF223DEF}"/>
          </ac:spMkLst>
        </pc:spChg>
        <pc:spChg chg="mod">
          <ac:chgData name="Chi Kit Ken FONG" userId="233f042c-09e9-4a0c-9043-d675a582571a" providerId="ADAL" clId="{FFA94774-5DA0-3745-AD6F-E4B6FBA44464}" dt="2022-08-25T12:49:47.672" v="369" actId="1076"/>
          <ac:spMkLst>
            <pc:docMk/>
            <pc:sldMk cId="2215134919" sldId="266"/>
            <ac:spMk id="7" creationId="{00000000-0000-0000-0000-000000000000}"/>
          </ac:spMkLst>
        </pc:spChg>
        <pc:spChg chg="mod">
          <ac:chgData name="Chi Kit Ken FONG" userId="233f042c-09e9-4a0c-9043-d675a582571a" providerId="ADAL" clId="{FFA94774-5DA0-3745-AD6F-E4B6FBA44464}" dt="2022-08-25T12:49:37.363" v="365" actId="21"/>
          <ac:spMkLst>
            <pc:docMk/>
            <pc:sldMk cId="2215134919" sldId="266"/>
            <ac:spMk id="8" creationId="{E5B09441-78E8-EA41-B3CE-FE8D17ACC9D3}"/>
          </ac:spMkLst>
        </pc:spChg>
      </pc:sldChg>
      <pc:sldChg chg="addSp delSp modSp add mod modTransition setBg modClrScheme chgLayout">
        <pc:chgData name="Chi Kit Ken FONG" userId="233f042c-09e9-4a0c-9043-d675a582571a" providerId="ADAL" clId="{FFA94774-5DA0-3745-AD6F-E4B6FBA44464}" dt="2022-08-30T16:04:09.887" v="665"/>
        <pc:sldMkLst>
          <pc:docMk/>
          <pc:sldMk cId="1702840850" sldId="269"/>
        </pc:sldMkLst>
        <pc:spChg chg="add del mod ord">
          <ac:chgData name="Chi Kit Ken FONG" userId="233f042c-09e9-4a0c-9043-d675a582571a" providerId="ADAL" clId="{FFA94774-5DA0-3745-AD6F-E4B6FBA44464}" dt="2022-08-25T12:50:14.525" v="378" actId="478"/>
          <ac:spMkLst>
            <pc:docMk/>
            <pc:sldMk cId="1702840850" sldId="269"/>
            <ac:spMk id="2" creationId="{781FB9FA-2D16-BCAB-94E4-680233B9C7D7}"/>
          </ac:spMkLst>
        </pc:spChg>
        <pc:spChg chg="add del mod ord">
          <ac:chgData name="Chi Kit Ken FONG" userId="233f042c-09e9-4a0c-9043-d675a582571a" providerId="ADAL" clId="{FFA94774-5DA0-3745-AD6F-E4B6FBA44464}" dt="2022-08-25T12:50:21.769" v="379" actId="478"/>
          <ac:spMkLst>
            <pc:docMk/>
            <pc:sldMk cId="1702840850" sldId="269"/>
            <ac:spMk id="4" creationId="{5CFA6797-D120-8D52-7BC8-18950BD4D5A8}"/>
          </ac:spMkLst>
        </pc:spChg>
        <pc:spChg chg="add del mod">
          <ac:chgData name="Chi Kit Ken FONG" userId="233f042c-09e9-4a0c-9043-d675a582571a" providerId="ADAL" clId="{FFA94774-5DA0-3745-AD6F-E4B6FBA44464}" dt="2022-08-25T12:51:14.333" v="383"/>
          <ac:spMkLst>
            <pc:docMk/>
            <pc:sldMk cId="1702840850" sldId="269"/>
            <ac:spMk id="6" creationId="{064B0585-B439-6DC7-3B6F-24B2D3402AF7}"/>
          </ac:spMkLst>
        </pc:spChg>
        <pc:spChg chg="mod">
          <ac:chgData name="Chi Kit Ken FONG" userId="233f042c-09e9-4a0c-9043-d675a582571a" providerId="ADAL" clId="{FFA94774-5DA0-3745-AD6F-E4B6FBA44464}" dt="2022-08-25T12:50:43.245" v="380" actId="166"/>
          <ac:spMkLst>
            <pc:docMk/>
            <pc:sldMk cId="1702840850" sldId="269"/>
            <ac:spMk id="339" creationId="{00000000-0000-0000-0000-000000000000}"/>
          </ac:spMkLst>
        </pc:spChg>
      </pc:sldChg>
      <pc:sldChg chg="addSp delSp modSp add mod modTransition setBg modClrScheme chgLayout">
        <pc:chgData name="Chi Kit Ken FONG" userId="233f042c-09e9-4a0c-9043-d675a582571a" providerId="ADAL" clId="{FFA94774-5DA0-3745-AD6F-E4B6FBA44464}" dt="2022-08-30T16:04:09.887" v="665"/>
        <pc:sldMkLst>
          <pc:docMk/>
          <pc:sldMk cId="2747873998" sldId="271"/>
        </pc:sldMkLst>
        <pc:spChg chg="add mod ord">
          <ac:chgData name="Chi Kit Ken FONG" userId="233f042c-09e9-4a0c-9043-d675a582571a" providerId="ADAL" clId="{FFA94774-5DA0-3745-AD6F-E4B6FBA44464}" dt="2022-08-25T12:49:00.628" v="339" actId="20577"/>
          <ac:spMkLst>
            <pc:docMk/>
            <pc:sldMk cId="2747873998" sldId="271"/>
            <ac:spMk id="2" creationId="{C8E9851C-096E-E5F2-4434-48B0A6B9801D}"/>
          </ac:spMkLst>
        </pc:spChg>
        <pc:spChg chg="add del mod ord">
          <ac:chgData name="Chi Kit Ken FONG" userId="233f042c-09e9-4a0c-9043-d675a582571a" providerId="ADAL" clId="{FFA94774-5DA0-3745-AD6F-E4B6FBA44464}" dt="2022-08-25T12:48:46.379" v="336" actId="478"/>
          <ac:spMkLst>
            <pc:docMk/>
            <pc:sldMk cId="2747873998" sldId="271"/>
            <ac:spMk id="3" creationId="{B329F979-FF50-B6B7-A4E0-6AAA6CAF3B87}"/>
          </ac:spMkLst>
        </pc:spChg>
        <pc:spChg chg="mod">
          <ac:chgData name="Chi Kit Ken FONG" userId="233f042c-09e9-4a0c-9043-d675a582571a" providerId="ADAL" clId="{FFA94774-5DA0-3745-AD6F-E4B6FBA44464}" dt="2022-08-25T12:48:58.407" v="337" actId="21"/>
          <ac:spMkLst>
            <pc:docMk/>
            <pc:sldMk cId="2747873998" sldId="271"/>
            <ac:spMk id="8" creationId="{6E89CF9A-231B-6143-AEE4-47B7A5F9DA0C}"/>
          </ac:spMkLst>
        </pc:spChg>
      </pc:sldChg>
      <pc:sldChg chg="addSp delSp modSp add mod modTransition setBg modClrScheme chgLayout">
        <pc:chgData name="Chi Kit Ken FONG" userId="233f042c-09e9-4a0c-9043-d675a582571a" providerId="ADAL" clId="{FFA94774-5DA0-3745-AD6F-E4B6FBA44464}" dt="2022-08-30T16:04:09.887" v="665"/>
        <pc:sldMkLst>
          <pc:docMk/>
          <pc:sldMk cId="1086419127" sldId="272"/>
        </pc:sldMkLst>
        <pc:spChg chg="add del mod ord">
          <ac:chgData name="Chi Kit Ken FONG" userId="233f042c-09e9-4a0c-9043-d675a582571a" providerId="ADAL" clId="{FFA94774-5DA0-3745-AD6F-E4B6FBA44464}" dt="2022-08-25T12:48:37.045" v="334" actId="478"/>
          <ac:spMkLst>
            <pc:docMk/>
            <pc:sldMk cId="1086419127" sldId="272"/>
            <ac:spMk id="2" creationId="{E40C234A-F6D5-E439-D3DD-77CEAFA0D6E6}"/>
          </ac:spMkLst>
        </pc:spChg>
        <pc:spChg chg="add del mod ord">
          <ac:chgData name="Chi Kit Ken FONG" userId="233f042c-09e9-4a0c-9043-d675a582571a" providerId="ADAL" clId="{FFA94774-5DA0-3745-AD6F-E4B6FBA44464}" dt="2022-08-25T12:48:38.434" v="335" actId="478"/>
          <ac:spMkLst>
            <pc:docMk/>
            <pc:sldMk cId="1086419127" sldId="272"/>
            <ac:spMk id="6" creationId="{141EB0F8-2788-8317-1191-C5CC9449A5CA}"/>
          </ac:spMkLst>
        </pc:spChg>
      </pc:sldChg>
      <pc:sldChg chg="addSp modSp add mod modTransition setBg modClrScheme chgLayout">
        <pc:chgData name="Chi Kit Ken FONG" userId="233f042c-09e9-4a0c-9043-d675a582571a" providerId="ADAL" clId="{FFA94774-5DA0-3745-AD6F-E4B6FBA44464}" dt="2022-08-30T16:04:09.887" v="665"/>
        <pc:sldMkLst>
          <pc:docMk/>
          <pc:sldMk cId="2054075578" sldId="273"/>
        </pc:sldMkLst>
        <pc:spChg chg="add mod ord">
          <ac:chgData name="Chi Kit Ken FONG" userId="233f042c-09e9-4a0c-9043-d675a582571a" providerId="ADAL" clId="{FFA94774-5DA0-3745-AD6F-E4B6FBA44464}" dt="2022-08-25T12:48:04.741" v="328"/>
          <ac:spMkLst>
            <pc:docMk/>
            <pc:sldMk cId="2054075578" sldId="273"/>
            <ac:spMk id="2" creationId="{08C0ACFB-A28F-BFAF-7AD7-B363598205AD}"/>
          </ac:spMkLst>
        </pc:spChg>
        <pc:spChg chg="mod">
          <ac:chgData name="Chi Kit Ken FONG" userId="233f042c-09e9-4a0c-9043-d675a582571a" providerId="ADAL" clId="{FFA94774-5DA0-3745-AD6F-E4B6FBA44464}" dt="2022-08-25T12:48:03.733" v="327" actId="21"/>
          <ac:spMkLst>
            <pc:docMk/>
            <pc:sldMk cId="2054075578" sldId="273"/>
            <ac:spMk id="9" creationId="{8B7D5D8B-51F3-FF40-8530-28AEEBE2EB53}"/>
          </ac:spMkLst>
        </pc:spChg>
        <pc:spChg chg="mod ord">
          <ac:chgData name="Chi Kit Ken FONG" userId="233f042c-09e9-4a0c-9043-d675a582571a" providerId="ADAL" clId="{FFA94774-5DA0-3745-AD6F-E4B6FBA44464}" dt="2022-08-25T18:04:05.475" v="635" actId="20577"/>
          <ac:spMkLst>
            <pc:docMk/>
            <pc:sldMk cId="2054075578" sldId="273"/>
            <ac:spMk id="372" creationId="{00000000-0000-0000-0000-000000000000}"/>
          </ac:spMkLst>
        </pc:spChg>
        <pc:picChg chg="mod">
          <ac:chgData name="Chi Kit Ken FONG" userId="233f042c-09e9-4a0c-9043-d675a582571a" providerId="ADAL" clId="{FFA94774-5DA0-3745-AD6F-E4B6FBA44464}" dt="2022-08-25T12:48:26.854" v="331" actId="1076"/>
          <ac:picMkLst>
            <pc:docMk/>
            <pc:sldMk cId="2054075578" sldId="273"/>
            <ac:picMk id="6" creationId="{A2B22FD5-9B02-4F7F-941A-DB883021607F}"/>
          </ac:picMkLst>
        </pc:picChg>
        <pc:picChg chg="mod">
          <ac:chgData name="Chi Kit Ken FONG" userId="233f042c-09e9-4a0c-9043-d675a582571a" providerId="ADAL" clId="{FFA94774-5DA0-3745-AD6F-E4B6FBA44464}" dt="2022-08-25T12:48:32.654" v="333" actId="1076"/>
          <ac:picMkLst>
            <pc:docMk/>
            <pc:sldMk cId="2054075578" sldId="273"/>
            <ac:picMk id="373" creationId="{00000000-0000-0000-0000-000000000000}"/>
          </ac:picMkLst>
        </pc:picChg>
        <pc:picChg chg="mod">
          <ac:chgData name="Chi Kit Ken FONG" userId="233f042c-09e9-4a0c-9043-d675a582571a" providerId="ADAL" clId="{FFA94774-5DA0-3745-AD6F-E4B6FBA44464}" dt="2022-08-25T12:48:29.614" v="332" actId="1076"/>
          <ac:picMkLst>
            <pc:docMk/>
            <pc:sldMk cId="2054075578" sldId="273"/>
            <ac:picMk id="226306" creationId="{9FF4B066-13A2-449A-8399-B9E10D0FF9B8}"/>
          </ac:picMkLst>
        </pc:picChg>
      </pc:sldChg>
      <pc:sldChg chg="addSp delSp modSp add mod modTransition setBg modClrScheme chgLayout">
        <pc:chgData name="Chi Kit Ken FONG" userId="233f042c-09e9-4a0c-9043-d675a582571a" providerId="ADAL" clId="{FFA94774-5DA0-3745-AD6F-E4B6FBA44464}" dt="2022-08-30T16:04:09.887" v="665"/>
        <pc:sldMkLst>
          <pc:docMk/>
          <pc:sldMk cId="1597854159" sldId="274"/>
        </pc:sldMkLst>
        <pc:spChg chg="add del mod ord">
          <ac:chgData name="Chi Kit Ken FONG" userId="233f042c-09e9-4a0c-9043-d675a582571a" providerId="ADAL" clId="{FFA94774-5DA0-3745-AD6F-E4B6FBA44464}" dt="2022-08-25T12:47:58.239" v="325" actId="478"/>
          <ac:spMkLst>
            <pc:docMk/>
            <pc:sldMk cId="1597854159" sldId="274"/>
            <ac:spMk id="2" creationId="{6AD74C79-078C-7327-4333-F26ECE8948B4}"/>
          </ac:spMkLst>
        </pc:spChg>
        <pc:spChg chg="add del mod ord">
          <ac:chgData name="Chi Kit Ken FONG" userId="233f042c-09e9-4a0c-9043-d675a582571a" providerId="ADAL" clId="{FFA94774-5DA0-3745-AD6F-E4B6FBA44464}" dt="2022-08-25T12:47:59.673" v="326" actId="478"/>
          <ac:spMkLst>
            <pc:docMk/>
            <pc:sldMk cId="1597854159" sldId="274"/>
            <ac:spMk id="3" creationId="{F7E18191-3058-F055-BEF9-73349449B9BA}"/>
          </ac:spMkLst>
        </pc:spChg>
      </pc:sldChg>
      <pc:sldChg chg="modTransition">
        <pc:chgData name="Chi Kit Ken FONG" userId="233f042c-09e9-4a0c-9043-d675a582571a" providerId="ADAL" clId="{FFA94774-5DA0-3745-AD6F-E4B6FBA44464}" dt="2022-08-30T16:04:09.887" v="665"/>
        <pc:sldMkLst>
          <pc:docMk/>
          <pc:sldMk cId="0" sldId="278"/>
        </pc:sldMkLst>
      </pc:sldChg>
      <pc:sldChg chg="addSp delSp modSp add mod modTransition setBg modClrScheme chgLayout">
        <pc:chgData name="Chi Kit Ken FONG" userId="233f042c-09e9-4a0c-9043-d675a582571a" providerId="ADAL" clId="{FFA94774-5DA0-3745-AD6F-E4B6FBA44464}" dt="2022-08-30T16:04:09.887" v="665"/>
        <pc:sldMkLst>
          <pc:docMk/>
          <pc:sldMk cId="856189291" sldId="280"/>
        </pc:sldMkLst>
        <pc:spChg chg="add del mod ord">
          <ac:chgData name="Chi Kit Ken FONG" userId="233f042c-09e9-4a0c-9043-d675a582571a" providerId="ADAL" clId="{FFA94774-5DA0-3745-AD6F-E4B6FBA44464}" dt="2022-08-25T12:51:25.522" v="384" actId="700"/>
          <ac:spMkLst>
            <pc:docMk/>
            <pc:sldMk cId="856189291" sldId="280"/>
            <ac:spMk id="2" creationId="{87D64C90-A20A-B17C-8B39-2A8C1354E900}"/>
          </ac:spMkLst>
        </pc:spChg>
        <pc:spChg chg="add del mod ord">
          <ac:chgData name="Chi Kit Ken FONG" userId="233f042c-09e9-4a0c-9043-d675a582571a" providerId="ADAL" clId="{FFA94774-5DA0-3745-AD6F-E4B6FBA44464}" dt="2022-08-25T12:51:25.522" v="384" actId="700"/>
          <ac:spMkLst>
            <pc:docMk/>
            <pc:sldMk cId="856189291" sldId="280"/>
            <ac:spMk id="3" creationId="{AA477F4D-4219-A742-902B-757BD36246A7}"/>
          </ac:spMkLst>
        </pc:spChg>
        <pc:spChg chg="add mod ord">
          <ac:chgData name="Chi Kit Ken FONG" userId="233f042c-09e9-4a0c-9043-d675a582571a" providerId="ADAL" clId="{FFA94774-5DA0-3745-AD6F-E4B6FBA44464}" dt="2022-08-25T13:32:28.098" v="476" actId="20577"/>
          <ac:spMkLst>
            <pc:docMk/>
            <pc:sldMk cId="856189291" sldId="280"/>
            <ac:spMk id="4" creationId="{AEF9A670-554D-FE96-735D-C1D86C87822D}"/>
          </ac:spMkLst>
        </pc:spChg>
        <pc:spChg chg="add mod ord">
          <ac:chgData name="Chi Kit Ken FONG" userId="233f042c-09e9-4a0c-9043-d675a582571a" providerId="ADAL" clId="{FFA94774-5DA0-3745-AD6F-E4B6FBA44464}" dt="2022-08-25T13:32:50.556" v="481" actId="14100"/>
          <ac:spMkLst>
            <pc:docMk/>
            <pc:sldMk cId="856189291" sldId="280"/>
            <ac:spMk id="5" creationId="{4AE32E47-E2F7-105A-544D-C7F26AFB3FE4}"/>
          </ac:spMkLst>
        </pc:spChg>
        <pc:spChg chg="mod">
          <ac:chgData name="Chi Kit Ken FONG" userId="233f042c-09e9-4a0c-9043-d675a582571a" providerId="ADAL" clId="{FFA94774-5DA0-3745-AD6F-E4B6FBA44464}" dt="2022-08-25T13:32:26.495" v="474" actId="21"/>
          <ac:spMkLst>
            <pc:docMk/>
            <pc:sldMk cId="856189291" sldId="280"/>
            <ac:spMk id="7" creationId="{BB4B056A-71A0-704A-8725-2C87134CA5A7}"/>
          </ac:spMkLst>
        </pc:spChg>
        <pc:spChg chg="mod">
          <ac:chgData name="Chi Kit Ken FONG" userId="233f042c-09e9-4a0c-9043-d675a582571a" providerId="ADAL" clId="{FFA94774-5DA0-3745-AD6F-E4B6FBA44464}" dt="2022-08-25T13:32:45.322" v="479" actId="21"/>
          <ac:spMkLst>
            <pc:docMk/>
            <pc:sldMk cId="856189291" sldId="280"/>
            <ac:spMk id="443" creationId="{00000000-0000-0000-0000-000000000000}"/>
          </ac:spMkLst>
        </pc:spChg>
      </pc:sldChg>
      <pc:sldChg chg="addSp delSp modSp add mod modTransition setBg modClrScheme chgLayout">
        <pc:chgData name="Chi Kit Ken FONG" userId="233f042c-09e9-4a0c-9043-d675a582571a" providerId="ADAL" clId="{FFA94774-5DA0-3745-AD6F-E4B6FBA44464}" dt="2022-08-30T16:04:09.887" v="665"/>
        <pc:sldMkLst>
          <pc:docMk/>
          <pc:sldMk cId="2064347899" sldId="292"/>
        </pc:sldMkLst>
        <pc:spChg chg="add del mod ord">
          <ac:chgData name="Chi Kit Ken FONG" userId="233f042c-09e9-4a0c-9043-d675a582571a" providerId="ADAL" clId="{FFA94774-5DA0-3745-AD6F-E4B6FBA44464}" dt="2022-08-25T12:51:25.522" v="384" actId="700"/>
          <ac:spMkLst>
            <pc:docMk/>
            <pc:sldMk cId="2064347899" sldId="292"/>
            <ac:spMk id="2" creationId="{BD396EB8-0DF8-96AD-BCA4-1E6C0CD9C006}"/>
          </ac:spMkLst>
        </pc:spChg>
        <pc:spChg chg="add mod ord">
          <ac:chgData name="Chi Kit Ken FONG" userId="233f042c-09e9-4a0c-9043-d675a582571a" providerId="ADAL" clId="{FFA94774-5DA0-3745-AD6F-E4B6FBA44464}" dt="2022-08-25T18:13:02.988" v="654" actId="108"/>
          <ac:spMkLst>
            <pc:docMk/>
            <pc:sldMk cId="2064347899" sldId="292"/>
            <ac:spMk id="3" creationId="{D38753C8-6F37-EACD-B025-B04C101759E6}"/>
          </ac:spMkLst>
        </pc:spChg>
        <pc:spChg chg="mod">
          <ac:chgData name="Chi Kit Ken FONG" userId="233f042c-09e9-4a0c-9043-d675a582571a" providerId="ADAL" clId="{FFA94774-5DA0-3745-AD6F-E4B6FBA44464}" dt="2022-08-25T17:59:37.313" v="592" actId="21"/>
          <ac:spMkLst>
            <pc:docMk/>
            <pc:sldMk cId="2064347899" sldId="292"/>
            <ac:spMk id="7" creationId="{447BA5A2-F240-BE4C-B91D-B7013A2EAEA0}"/>
          </ac:spMkLst>
        </pc:spChg>
        <pc:spChg chg="mod ord">
          <ac:chgData name="Chi Kit Ken FONG" userId="233f042c-09e9-4a0c-9043-d675a582571a" providerId="ADAL" clId="{FFA94774-5DA0-3745-AD6F-E4B6FBA44464}" dt="2022-08-25T17:59:45.572" v="595" actId="14100"/>
          <ac:spMkLst>
            <pc:docMk/>
            <pc:sldMk cId="2064347899" sldId="292"/>
            <ac:spMk id="528" creationId="{00000000-0000-0000-0000-000000000000}"/>
          </ac:spMkLst>
        </pc:spChg>
      </pc:sldChg>
      <pc:sldChg chg="addSp delSp modSp add mod modTransition setBg modClrScheme chgLayout">
        <pc:chgData name="Chi Kit Ken FONG" userId="233f042c-09e9-4a0c-9043-d675a582571a" providerId="ADAL" clId="{FFA94774-5DA0-3745-AD6F-E4B6FBA44464}" dt="2022-08-30T16:04:09.887" v="665"/>
        <pc:sldMkLst>
          <pc:docMk/>
          <pc:sldMk cId="914087607" sldId="295"/>
        </pc:sldMkLst>
        <pc:spChg chg="mod ord">
          <ac:chgData name="Chi Kit Ken FONG" userId="233f042c-09e9-4a0c-9043-d675a582571a" providerId="ADAL" clId="{FFA94774-5DA0-3745-AD6F-E4B6FBA44464}" dt="2022-08-25T17:59:11.229" v="585" actId="27636"/>
          <ac:spMkLst>
            <pc:docMk/>
            <pc:sldMk cId="914087607" sldId="295"/>
            <ac:spMk id="2" creationId="{5AC1CD0E-7414-429B-83B3-A3C9879B8ADF}"/>
          </ac:spMkLst>
        </pc:spChg>
        <pc:spChg chg="add del mod ord">
          <ac:chgData name="Chi Kit Ken FONG" userId="233f042c-09e9-4a0c-9043-d675a582571a" providerId="ADAL" clId="{FFA94774-5DA0-3745-AD6F-E4B6FBA44464}" dt="2022-08-25T12:51:25.522" v="384" actId="700"/>
          <ac:spMkLst>
            <pc:docMk/>
            <pc:sldMk cId="914087607" sldId="295"/>
            <ac:spMk id="3" creationId="{111A2013-401A-9DFC-DB64-5E5476A88CB0}"/>
          </ac:spMkLst>
        </pc:spChg>
        <pc:spChg chg="add mod ord">
          <ac:chgData name="Chi Kit Ken FONG" userId="233f042c-09e9-4a0c-9043-d675a582571a" providerId="ADAL" clId="{FFA94774-5DA0-3745-AD6F-E4B6FBA44464}" dt="2022-08-25T18:12:55.711" v="652" actId="108"/>
          <ac:spMkLst>
            <pc:docMk/>
            <pc:sldMk cId="914087607" sldId="295"/>
            <ac:spMk id="5" creationId="{388C9C06-4A77-7827-1BC5-6BFE6B366594}"/>
          </ac:spMkLst>
        </pc:spChg>
        <pc:spChg chg="mod">
          <ac:chgData name="Chi Kit Ken FONG" userId="233f042c-09e9-4a0c-9043-d675a582571a" providerId="ADAL" clId="{FFA94774-5DA0-3745-AD6F-E4B6FBA44464}" dt="2022-08-25T17:59:02.865" v="581" actId="21"/>
          <ac:spMkLst>
            <pc:docMk/>
            <pc:sldMk cId="914087607" sldId="295"/>
            <ac:spMk id="6" creationId="{E6AFB9ED-C6C7-784D-BCF3-CAB16B675EC2}"/>
          </ac:spMkLst>
        </pc:spChg>
      </pc:sldChg>
      <pc:sldChg chg="del">
        <pc:chgData name="Chi Kit Ken FONG" userId="233f042c-09e9-4a0c-9043-d675a582571a" providerId="ADAL" clId="{FFA94774-5DA0-3745-AD6F-E4B6FBA44464}" dt="2022-08-25T12:35:17.051" v="163" actId="2696"/>
        <pc:sldMkLst>
          <pc:docMk/>
          <pc:sldMk cId="3769426589" sldId="297"/>
        </pc:sldMkLst>
      </pc:sldChg>
      <pc:sldChg chg="del">
        <pc:chgData name="Chi Kit Ken FONG" userId="233f042c-09e9-4a0c-9043-d675a582571a" providerId="ADAL" clId="{FFA94774-5DA0-3745-AD6F-E4B6FBA44464}" dt="2022-08-25T12:35:17.051" v="163" actId="2696"/>
        <pc:sldMkLst>
          <pc:docMk/>
          <pc:sldMk cId="2728730480" sldId="298"/>
        </pc:sldMkLst>
      </pc:sldChg>
      <pc:sldChg chg="addSp delSp modSp add mod modTransition setBg modClrScheme chgLayout">
        <pc:chgData name="Chi Kit Ken FONG" userId="233f042c-09e9-4a0c-9043-d675a582571a" providerId="ADAL" clId="{FFA94774-5DA0-3745-AD6F-E4B6FBA44464}" dt="2022-08-30T16:04:09.887" v="665"/>
        <pc:sldMkLst>
          <pc:docMk/>
          <pc:sldMk cId="2483626894" sldId="299"/>
        </pc:sldMkLst>
        <pc:spChg chg="add del mod ord">
          <ac:chgData name="Chi Kit Ken FONG" userId="233f042c-09e9-4a0c-9043-d675a582571a" providerId="ADAL" clId="{FFA94774-5DA0-3745-AD6F-E4B6FBA44464}" dt="2022-08-25T12:51:25.522" v="384" actId="700"/>
          <ac:spMkLst>
            <pc:docMk/>
            <pc:sldMk cId="2483626894" sldId="299"/>
            <ac:spMk id="2" creationId="{DEAC402E-23A1-99A8-546C-C42767D0DD6A}"/>
          </ac:spMkLst>
        </pc:spChg>
        <pc:spChg chg="add del mod ord">
          <ac:chgData name="Chi Kit Ken FONG" userId="233f042c-09e9-4a0c-9043-d675a582571a" providerId="ADAL" clId="{FFA94774-5DA0-3745-AD6F-E4B6FBA44464}" dt="2022-08-25T12:51:25.522" v="384" actId="700"/>
          <ac:spMkLst>
            <pc:docMk/>
            <pc:sldMk cId="2483626894" sldId="299"/>
            <ac:spMk id="3" creationId="{87874DD7-54FE-2A0F-3D07-292C830C4C38}"/>
          </ac:spMkLst>
        </pc:spChg>
        <pc:spChg chg="add del mod ord">
          <ac:chgData name="Chi Kit Ken FONG" userId="233f042c-09e9-4a0c-9043-d675a582571a" providerId="ADAL" clId="{FFA94774-5DA0-3745-AD6F-E4B6FBA44464}" dt="2022-08-25T17:58:18.692" v="568" actId="478"/>
          <ac:spMkLst>
            <pc:docMk/>
            <pc:sldMk cId="2483626894" sldId="299"/>
            <ac:spMk id="4" creationId="{83BFCA88-8468-F008-18CB-D8C9BFF77DA5}"/>
          </ac:spMkLst>
        </pc:spChg>
        <pc:spChg chg="add del mod ord">
          <ac:chgData name="Chi Kit Ken FONG" userId="233f042c-09e9-4a0c-9043-d675a582571a" providerId="ADAL" clId="{FFA94774-5DA0-3745-AD6F-E4B6FBA44464}" dt="2022-08-25T17:58:18.692" v="568" actId="478"/>
          <ac:spMkLst>
            <pc:docMk/>
            <pc:sldMk cId="2483626894" sldId="299"/>
            <ac:spMk id="5" creationId="{8CBE638A-FE05-94D8-D7EC-98D6A7B6597E}"/>
          </ac:spMkLst>
        </pc:spChg>
      </pc:sldChg>
      <pc:sldChg chg="del">
        <pc:chgData name="Chi Kit Ken FONG" userId="233f042c-09e9-4a0c-9043-d675a582571a" providerId="ADAL" clId="{FFA94774-5DA0-3745-AD6F-E4B6FBA44464}" dt="2022-08-25T12:35:17.051" v="163" actId="2696"/>
        <pc:sldMkLst>
          <pc:docMk/>
          <pc:sldMk cId="2857194981" sldId="300"/>
        </pc:sldMkLst>
      </pc:sldChg>
      <pc:sldChg chg="del">
        <pc:chgData name="Chi Kit Ken FONG" userId="233f042c-09e9-4a0c-9043-d675a582571a" providerId="ADAL" clId="{FFA94774-5DA0-3745-AD6F-E4B6FBA44464}" dt="2022-08-25T12:35:17.051" v="163" actId="2696"/>
        <pc:sldMkLst>
          <pc:docMk/>
          <pc:sldMk cId="1316115207" sldId="301"/>
        </pc:sldMkLst>
      </pc:sldChg>
      <pc:sldChg chg="del">
        <pc:chgData name="Chi Kit Ken FONG" userId="233f042c-09e9-4a0c-9043-d675a582571a" providerId="ADAL" clId="{FFA94774-5DA0-3745-AD6F-E4B6FBA44464}" dt="2022-08-25T12:35:17.051" v="163" actId="2696"/>
        <pc:sldMkLst>
          <pc:docMk/>
          <pc:sldMk cId="56858345" sldId="302"/>
        </pc:sldMkLst>
      </pc:sldChg>
      <pc:sldChg chg="del">
        <pc:chgData name="Chi Kit Ken FONG" userId="233f042c-09e9-4a0c-9043-d675a582571a" providerId="ADAL" clId="{FFA94774-5DA0-3745-AD6F-E4B6FBA44464}" dt="2022-08-25T12:35:17.051" v="163" actId="2696"/>
        <pc:sldMkLst>
          <pc:docMk/>
          <pc:sldMk cId="861713189" sldId="304"/>
        </pc:sldMkLst>
      </pc:sldChg>
      <pc:sldChg chg="del">
        <pc:chgData name="Chi Kit Ken FONG" userId="233f042c-09e9-4a0c-9043-d675a582571a" providerId="ADAL" clId="{FFA94774-5DA0-3745-AD6F-E4B6FBA44464}" dt="2022-08-25T12:35:17.051" v="163" actId="2696"/>
        <pc:sldMkLst>
          <pc:docMk/>
          <pc:sldMk cId="2031286248" sldId="305"/>
        </pc:sldMkLst>
      </pc:sldChg>
      <pc:sldChg chg="del">
        <pc:chgData name="Chi Kit Ken FONG" userId="233f042c-09e9-4a0c-9043-d675a582571a" providerId="ADAL" clId="{FFA94774-5DA0-3745-AD6F-E4B6FBA44464}" dt="2022-08-25T12:35:17.051" v="163" actId="2696"/>
        <pc:sldMkLst>
          <pc:docMk/>
          <pc:sldMk cId="2591162460" sldId="306"/>
        </pc:sldMkLst>
      </pc:sldChg>
      <pc:sldChg chg="del">
        <pc:chgData name="Chi Kit Ken FONG" userId="233f042c-09e9-4a0c-9043-d675a582571a" providerId="ADAL" clId="{FFA94774-5DA0-3745-AD6F-E4B6FBA44464}" dt="2022-08-25T12:35:17.051" v="163" actId="2696"/>
        <pc:sldMkLst>
          <pc:docMk/>
          <pc:sldMk cId="3019564000" sldId="307"/>
        </pc:sldMkLst>
      </pc:sldChg>
      <pc:sldChg chg="del">
        <pc:chgData name="Chi Kit Ken FONG" userId="233f042c-09e9-4a0c-9043-d675a582571a" providerId="ADAL" clId="{FFA94774-5DA0-3745-AD6F-E4B6FBA44464}" dt="2022-08-25T12:35:17.051" v="163" actId="2696"/>
        <pc:sldMkLst>
          <pc:docMk/>
          <pc:sldMk cId="113414768" sldId="309"/>
        </pc:sldMkLst>
      </pc:sldChg>
      <pc:sldChg chg="del">
        <pc:chgData name="Chi Kit Ken FONG" userId="233f042c-09e9-4a0c-9043-d675a582571a" providerId="ADAL" clId="{FFA94774-5DA0-3745-AD6F-E4B6FBA44464}" dt="2022-08-25T12:35:17.051" v="163" actId="2696"/>
        <pc:sldMkLst>
          <pc:docMk/>
          <pc:sldMk cId="330317354" sldId="310"/>
        </pc:sldMkLst>
      </pc:sldChg>
      <pc:sldChg chg="del">
        <pc:chgData name="Chi Kit Ken FONG" userId="233f042c-09e9-4a0c-9043-d675a582571a" providerId="ADAL" clId="{FFA94774-5DA0-3745-AD6F-E4B6FBA44464}" dt="2022-08-25T12:35:17.051" v="163" actId="2696"/>
        <pc:sldMkLst>
          <pc:docMk/>
          <pc:sldMk cId="1527264497" sldId="312"/>
        </pc:sldMkLst>
      </pc:sldChg>
      <pc:sldChg chg="del">
        <pc:chgData name="Chi Kit Ken FONG" userId="233f042c-09e9-4a0c-9043-d675a582571a" providerId="ADAL" clId="{FFA94774-5DA0-3745-AD6F-E4B6FBA44464}" dt="2022-08-25T12:35:17.051" v="163" actId="2696"/>
        <pc:sldMkLst>
          <pc:docMk/>
          <pc:sldMk cId="1992399788" sldId="313"/>
        </pc:sldMkLst>
      </pc:sldChg>
      <pc:sldChg chg="del">
        <pc:chgData name="Chi Kit Ken FONG" userId="233f042c-09e9-4a0c-9043-d675a582571a" providerId="ADAL" clId="{FFA94774-5DA0-3745-AD6F-E4B6FBA44464}" dt="2022-08-25T12:35:17.051" v="163" actId="2696"/>
        <pc:sldMkLst>
          <pc:docMk/>
          <pc:sldMk cId="1188703702" sldId="314"/>
        </pc:sldMkLst>
      </pc:sldChg>
      <pc:sldChg chg="del">
        <pc:chgData name="Chi Kit Ken FONG" userId="233f042c-09e9-4a0c-9043-d675a582571a" providerId="ADAL" clId="{FFA94774-5DA0-3745-AD6F-E4B6FBA44464}" dt="2022-08-25T12:35:17.051" v="163" actId="2696"/>
        <pc:sldMkLst>
          <pc:docMk/>
          <pc:sldMk cId="3586057744" sldId="315"/>
        </pc:sldMkLst>
      </pc:sldChg>
      <pc:sldChg chg="del">
        <pc:chgData name="Chi Kit Ken FONG" userId="233f042c-09e9-4a0c-9043-d675a582571a" providerId="ADAL" clId="{FFA94774-5DA0-3745-AD6F-E4B6FBA44464}" dt="2022-08-25T12:35:17.051" v="163" actId="2696"/>
        <pc:sldMkLst>
          <pc:docMk/>
          <pc:sldMk cId="3292871028" sldId="316"/>
        </pc:sldMkLst>
      </pc:sldChg>
      <pc:sldChg chg="del">
        <pc:chgData name="Chi Kit Ken FONG" userId="233f042c-09e9-4a0c-9043-d675a582571a" providerId="ADAL" clId="{FFA94774-5DA0-3745-AD6F-E4B6FBA44464}" dt="2022-08-25T12:35:17.051" v="163" actId="2696"/>
        <pc:sldMkLst>
          <pc:docMk/>
          <pc:sldMk cId="3556038528" sldId="317"/>
        </pc:sldMkLst>
      </pc:sldChg>
      <pc:sldChg chg="del">
        <pc:chgData name="Chi Kit Ken FONG" userId="233f042c-09e9-4a0c-9043-d675a582571a" providerId="ADAL" clId="{FFA94774-5DA0-3745-AD6F-E4B6FBA44464}" dt="2022-08-25T12:35:17.051" v="163" actId="2696"/>
        <pc:sldMkLst>
          <pc:docMk/>
          <pc:sldMk cId="2863088223" sldId="318"/>
        </pc:sldMkLst>
      </pc:sldChg>
      <pc:sldChg chg="del">
        <pc:chgData name="Chi Kit Ken FONG" userId="233f042c-09e9-4a0c-9043-d675a582571a" providerId="ADAL" clId="{FFA94774-5DA0-3745-AD6F-E4B6FBA44464}" dt="2022-08-25T12:35:17.051" v="163" actId="2696"/>
        <pc:sldMkLst>
          <pc:docMk/>
          <pc:sldMk cId="495243358" sldId="320"/>
        </pc:sldMkLst>
      </pc:sldChg>
      <pc:sldChg chg="del">
        <pc:chgData name="Chi Kit Ken FONG" userId="233f042c-09e9-4a0c-9043-d675a582571a" providerId="ADAL" clId="{FFA94774-5DA0-3745-AD6F-E4B6FBA44464}" dt="2022-08-25T12:35:17.051" v="163" actId="2696"/>
        <pc:sldMkLst>
          <pc:docMk/>
          <pc:sldMk cId="2247253820" sldId="321"/>
        </pc:sldMkLst>
      </pc:sldChg>
      <pc:sldChg chg="del">
        <pc:chgData name="Chi Kit Ken FONG" userId="233f042c-09e9-4a0c-9043-d675a582571a" providerId="ADAL" clId="{FFA94774-5DA0-3745-AD6F-E4B6FBA44464}" dt="2022-08-25T12:35:17.051" v="163" actId="2696"/>
        <pc:sldMkLst>
          <pc:docMk/>
          <pc:sldMk cId="3735122597" sldId="322"/>
        </pc:sldMkLst>
      </pc:sldChg>
      <pc:sldChg chg="del">
        <pc:chgData name="Chi Kit Ken FONG" userId="233f042c-09e9-4a0c-9043-d675a582571a" providerId="ADAL" clId="{FFA94774-5DA0-3745-AD6F-E4B6FBA44464}" dt="2022-08-25T12:35:17.051" v="163" actId="2696"/>
        <pc:sldMkLst>
          <pc:docMk/>
          <pc:sldMk cId="191295268" sldId="323"/>
        </pc:sldMkLst>
      </pc:sldChg>
      <pc:sldChg chg="del">
        <pc:chgData name="Chi Kit Ken FONG" userId="233f042c-09e9-4a0c-9043-d675a582571a" providerId="ADAL" clId="{FFA94774-5DA0-3745-AD6F-E4B6FBA44464}" dt="2022-08-25T12:35:17.051" v="163" actId="2696"/>
        <pc:sldMkLst>
          <pc:docMk/>
          <pc:sldMk cId="2914319723" sldId="324"/>
        </pc:sldMkLst>
      </pc:sldChg>
      <pc:sldChg chg="del">
        <pc:chgData name="Chi Kit Ken FONG" userId="233f042c-09e9-4a0c-9043-d675a582571a" providerId="ADAL" clId="{FFA94774-5DA0-3745-AD6F-E4B6FBA44464}" dt="2022-08-25T12:35:17.051" v="163" actId="2696"/>
        <pc:sldMkLst>
          <pc:docMk/>
          <pc:sldMk cId="3296887359" sldId="325"/>
        </pc:sldMkLst>
      </pc:sldChg>
      <pc:sldChg chg="del">
        <pc:chgData name="Chi Kit Ken FONG" userId="233f042c-09e9-4a0c-9043-d675a582571a" providerId="ADAL" clId="{FFA94774-5DA0-3745-AD6F-E4B6FBA44464}" dt="2022-08-25T12:35:17.051" v="163" actId="2696"/>
        <pc:sldMkLst>
          <pc:docMk/>
          <pc:sldMk cId="3174344668" sldId="326"/>
        </pc:sldMkLst>
      </pc:sldChg>
      <pc:sldChg chg="del">
        <pc:chgData name="Chi Kit Ken FONG" userId="233f042c-09e9-4a0c-9043-d675a582571a" providerId="ADAL" clId="{FFA94774-5DA0-3745-AD6F-E4B6FBA44464}" dt="2022-08-25T12:35:17.051" v="163" actId="2696"/>
        <pc:sldMkLst>
          <pc:docMk/>
          <pc:sldMk cId="1288113930" sldId="327"/>
        </pc:sldMkLst>
      </pc:sldChg>
      <pc:sldChg chg="del">
        <pc:chgData name="Chi Kit Ken FONG" userId="233f042c-09e9-4a0c-9043-d675a582571a" providerId="ADAL" clId="{FFA94774-5DA0-3745-AD6F-E4B6FBA44464}" dt="2022-08-25T12:35:17.051" v="163" actId="2696"/>
        <pc:sldMkLst>
          <pc:docMk/>
          <pc:sldMk cId="2297983673" sldId="328"/>
        </pc:sldMkLst>
      </pc:sldChg>
      <pc:sldChg chg="del">
        <pc:chgData name="Chi Kit Ken FONG" userId="233f042c-09e9-4a0c-9043-d675a582571a" providerId="ADAL" clId="{FFA94774-5DA0-3745-AD6F-E4B6FBA44464}" dt="2022-08-25T12:35:17.051" v="163" actId="2696"/>
        <pc:sldMkLst>
          <pc:docMk/>
          <pc:sldMk cId="865378485" sldId="329"/>
        </pc:sldMkLst>
      </pc:sldChg>
      <pc:sldChg chg="del">
        <pc:chgData name="Chi Kit Ken FONG" userId="233f042c-09e9-4a0c-9043-d675a582571a" providerId="ADAL" clId="{FFA94774-5DA0-3745-AD6F-E4B6FBA44464}" dt="2022-08-25T12:35:17.051" v="163" actId="2696"/>
        <pc:sldMkLst>
          <pc:docMk/>
          <pc:sldMk cId="1714782738" sldId="330"/>
        </pc:sldMkLst>
      </pc:sldChg>
      <pc:sldChg chg="del">
        <pc:chgData name="Chi Kit Ken FONG" userId="233f042c-09e9-4a0c-9043-d675a582571a" providerId="ADAL" clId="{FFA94774-5DA0-3745-AD6F-E4B6FBA44464}" dt="2022-08-25T12:35:17.051" v="163" actId="2696"/>
        <pc:sldMkLst>
          <pc:docMk/>
          <pc:sldMk cId="2759988300" sldId="331"/>
        </pc:sldMkLst>
      </pc:sldChg>
      <pc:sldChg chg="del">
        <pc:chgData name="Chi Kit Ken FONG" userId="233f042c-09e9-4a0c-9043-d675a582571a" providerId="ADAL" clId="{FFA94774-5DA0-3745-AD6F-E4B6FBA44464}" dt="2022-08-25T12:35:17.051" v="163" actId="2696"/>
        <pc:sldMkLst>
          <pc:docMk/>
          <pc:sldMk cId="4260960328" sldId="332"/>
        </pc:sldMkLst>
      </pc:sldChg>
      <pc:sldChg chg="del">
        <pc:chgData name="Chi Kit Ken FONG" userId="233f042c-09e9-4a0c-9043-d675a582571a" providerId="ADAL" clId="{FFA94774-5DA0-3745-AD6F-E4B6FBA44464}" dt="2022-08-25T12:35:17.051" v="163" actId="2696"/>
        <pc:sldMkLst>
          <pc:docMk/>
          <pc:sldMk cId="1700333567" sldId="333"/>
        </pc:sldMkLst>
      </pc:sldChg>
      <pc:sldChg chg="addSp delSp modSp add mod modTransition setBg modClrScheme chgLayout">
        <pc:chgData name="Chi Kit Ken FONG" userId="233f042c-09e9-4a0c-9043-d675a582571a" providerId="ADAL" clId="{FFA94774-5DA0-3745-AD6F-E4B6FBA44464}" dt="2022-08-30T16:04:09.887" v="665"/>
        <pc:sldMkLst>
          <pc:docMk/>
          <pc:sldMk cId="0" sldId="366"/>
        </pc:sldMkLst>
        <pc:spChg chg="add del mod">
          <ac:chgData name="Chi Kit Ken FONG" userId="233f042c-09e9-4a0c-9043-d675a582571a" providerId="ADAL" clId="{FFA94774-5DA0-3745-AD6F-E4B6FBA44464}" dt="2022-08-25T12:39:17.073" v="208"/>
          <ac:spMkLst>
            <pc:docMk/>
            <pc:sldMk cId="0" sldId="366"/>
            <ac:spMk id="2" creationId="{6732924F-A9D1-A827-47E0-59EF15ED5E88}"/>
          </ac:spMkLst>
        </pc:spChg>
        <pc:spChg chg="add del mod">
          <ac:chgData name="Chi Kit Ken FONG" userId="233f042c-09e9-4a0c-9043-d675a582571a" providerId="ADAL" clId="{FFA94774-5DA0-3745-AD6F-E4B6FBA44464}" dt="2022-08-25T12:39:17.073" v="208"/>
          <ac:spMkLst>
            <pc:docMk/>
            <pc:sldMk cId="0" sldId="366"/>
            <ac:spMk id="3" creationId="{DBE05F73-F68C-6A4B-C57D-211C87DFD130}"/>
          </ac:spMkLst>
        </pc:spChg>
        <pc:spChg chg="add del mod">
          <ac:chgData name="Chi Kit Ken FONG" userId="233f042c-09e9-4a0c-9043-d675a582571a" providerId="ADAL" clId="{FFA94774-5DA0-3745-AD6F-E4B6FBA44464}" dt="2022-08-25T12:39:17.073" v="208"/>
          <ac:spMkLst>
            <pc:docMk/>
            <pc:sldMk cId="0" sldId="366"/>
            <ac:spMk id="4" creationId="{628E5F0D-2D1C-8947-9A48-30ADFAB434F5}"/>
          </ac:spMkLst>
        </pc:spChg>
        <pc:spChg chg="add del mod">
          <ac:chgData name="Chi Kit Ken FONG" userId="233f042c-09e9-4a0c-9043-d675a582571a" providerId="ADAL" clId="{FFA94774-5DA0-3745-AD6F-E4B6FBA44464}" dt="2022-08-25T12:39:16.462" v="206"/>
          <ac:spMkLst>
            <pc:docMk/>
            <pc:sldMk cId="0" sldId="366"/>
            <ac:spMk id="7" creationId="{A3D52270-8B65-59A3-16B6-08297A5FC64E}"/>
          </ac:spMkLst>
        </pc:spChg>
        <pc:spChg chg="add del mod">
          <ac:chgData name="Chi Kit Ken FONG" userId="233f042c-09e9-4a0c-9043-d675a582571a" providerId="ADAL" clId="{FFA94774-5DA0-3745-AD6F-E4B6FBA44464}" dt="2022-08-25T12:39:16.462" v="206"/>
          <ac:spMkLst>
            <pc:docMk/>
            <pc:sldMk cId="0" sldId="366"/>
            <ac:spMk id="8" creationId="{DC90D784-BE1D-B7D4-559F-2E61497AE9EB}"/>
          </ac:spMkLst>
        </pc:spChg>
        <pc:spChg chg="add del mod">
          <ac:chgData name="Chi Kit Ken FONG" userId="233f042c-09e9-4a0c-9043-d675a582571a" providerId="ADAL" clId="{FFA94774-5DA0-3745-AD6F-E4B6FBA44464}" dt="2022-08-25T12:39:15.812" v="205"/>
          <ac:spMkLst>
            <pc:docMk/>
            <pc:sldMk cId="0" sldId="366"/>
            <ac:spMk id="9" creationId="{E12586F0-EEA2-C2EA-3F50-FD09C9984E07}"/>
          </ac:spMkLst>
        </pc:spChg>
        <pc:spChg chg="add del mod">
          <ac:chgData name="Chi Kit Ken FONG" userId="233f042c-09e9-4a0c-9043-d675a582571a" providerId="ADAL" clId="{FFA94774-5DA0-3745-AD6F-E4B6FBA44464}" dt="2022-08-25T12:39:15.812" v="205"/>
          <ac:spMkLst>
            <pc:docMk/>
            <pc:sldMk cId="0" sldId="366"/>
            <ac:spMk id="10" creationId="{383E12F8-3373-29DF-50E0-999E9F014B8E}"/>
          </ac:spMkLst>
        </pc:spChg>
        <pc:spChg chg="add del mod">
          <ac:chgData name="Chi Kit Ken FONG" userId="233f042c-09e9-4a0c-9043-d675a582571a" providerId="ADAL" clId="{FFA94774-5DA0-3745-AD6F-E4B6FBA44464}" dt="2022-08-25T12:39:15.542" v="204"/>
          <ac:spMkLst>
            <pc:docMk/>
            <pc:sldMk cId="0" sldId="366"/>
            <ac:spMk id="11" creationId="{4F6EA8D5-CAA2-482D-DBBE-55661EF78B2B}"/>
          </ac:spMkLst>
        </pc:spChg>
        <pc:spChg chg="add del mod">
          <ac:chgData name="Chi Kit Ken FONG" userId="233f042c-09e9-4a0c-9043-d675a582571a" providerId="ADAL" clId="{FFA94774-5DA0-3745-AD6F-E4B6FBA44464}" dt="2022-08-25T12:39:15.542" v="204"/>
          <ac:spMkLst>
            <pc:docMk/>
            <pc:sldMk cId="0" sldId="366"/>
            <ac:spMk id="12" creationId="{16245EF3-F4C4-02D1-9F3B-6633DA75842B}"/>
          </ac:spMkLst>
        </pc:spChg>
        <pc:spChg chg="add del mod">
          <ac:chgData name="Chi Kit Ken FONG" userId="233f042c-09e9-4a0c-9043-d675a582571a" providerId="ADAL" clId="{FFA94774-5DA0-3745-AD6F-E4B6FBA44464}" dt="2022-08-25T12:39:15.245" v="203"/>
          <ac:spMkLst>
            <pc:docMk/>
            <pc:sldMk cId="0" sldId="366"/>
            <ac:spMk id="13" creationId="{1ED7626D-B8AA-178B-A200-E45994B062A4}"/>
          </ac:spMkLst>
        </pc:spChg>
        <pc:spChg chg="add del mod">
          <ac:chgData name="Chi Kit Ken FONG" userId="233f042c-09e9-4a0c-9043-d675a582571a" providerId="ADAL" clId="{FFA94774-5DA0-3745-AD6F-E4B6FBA44464}" dt="2022-08-25T12:39:15.245" v="203"/>
          <ac:spMkLst>
            <pc:docMk/>
            <pc:sldMk cId="0" sldId="366"/>
            <ac:spMk id="14" creationId="{8844C9D2-50CE-3206-0D79-FFE36F2D79F8}"/>
          </ac:spMkLst>
        </pc:spChg>
        <pc:spChg chg="add del mod">
          <ac:chgData name="Chi Kit Ken FONG" userId="233f042c-09e9-4a0c-9043-d675a582571a" providerId="ADAL" clId="{FFA94774-5DA0-3745-AD6F-E4B6FBA44464}" dt="2022-08-25T12:39:14.846" v="202"/>
          <ac:spMkLst>
            <pc:docMk/>
            <pc:sldMk cId="0" sldId="366"/>
            <ac:spMk id="15" creationId="{0FBB0E76-BF4F-F209-5DA6-DA051844B396}"/>
          </ac:spMkLst>
        </pc:spChg>
        <pc:spChg chg="add del mod">
          <ac:chgData name="Chi Kit Ken FONG" userId="233f042c-09e9-4a0c-9043-d675a582571a" providerId="ADAL" clId="{FFA94774-5DA0-3745-AD6F-E4B6FBA44464}" dt="2022-08-25T12:39:14.846" v="202"/>
          <ac:spMkLst>
            <pc:docMk/>
            <pc:sldMk cId="0" sldId="366"/>
            <ac:spMk id="16" creationId="{BDED8DF7-57FE-459C-62B3-2162C5225D65}"/>
          </ac:spMkLst>
        </pc:spChg>
        <pc:spChg chg="add del mod">
          <ac:chgData name="Chi Kit Ken FONG" userId="233f042c-09e9-4a0c-9043-d675a582571a" providerId="ADAL" clId="{FFA94774-5DA0-3745-AD6F-E4B6FBA44464}" dt="2022-08-25T12:39:14.244" v="201"/>
          <ac:spMkLst>
            <pc:docMk/>
            <pc:sldMk cId="0" sldId="366"/>
            <ac:spMk id="17" creationId="{DDF5F89E-A52A-BE04-913F-8B32D0337ACE}"/>
          </ac:spMkLst>
        </pc:spChg>
        <pc:spChg chg="add del mod">
          <ac:chgData name="Chi Kit Ken FONG" userId="233f042c-09e9-4a0c-9043-d675a582571a" providerId="ADAL" clId="{FFA94774-5DA0-3745-AD6F-E4B6FBA44464}" dt="2022-08-25T12:39:14.244" v="201"/>
          <ac:spMkLst>
            <pc:docMk/>
            <pc:sldMk cId="0" sldId="366"/>
            <ac:spMk id="18" creationId="{822DFDFE-12A0-4625-117C-371A1F14CDC9}"/>
          </ac:spMkLst>
        </pc:spChg>
        <pc:spChg chg="mod ord">
          <ac:chgData name="Chi Kit Ken FONG" userId="233f042c-09e9-4a0c-9043-d675a582571a" providerId="ADAL" clId="{FFA94774-5DA0-3745-AD6F-E4B6FBA44464}" dt="2022-08-25T12:39:17.073" v="208"/>
          <ac:spMkLst>
            <pc:docMk/>
            <pc:sldMk cId="0" sldId="366"/>
            <ac:spMk id="18435" creationId="{A53A23D4-A932-4C2C-843A-87935E8C7EA9}"/>
          </ac:spMkLst>
        </pc:spChg>
        <pc:spChg chg="mod ord">
          <ac:chgData name="Chi Kit Ken FONG" userId="233f042c-09e9-4a0c-9043-d675a582571a" providerId="ADAL" clId="{FFA94774-5DA0-3745-AD6F-E4B6FBA44464}" dt="2022-08-25T12:39:17.073" v="208"/>
          <ac:spMkLst>
            <pc:docMk/>
            <pc:sldMk cId="0" sldId="366"/>
            <ac:spMk id="38914" creationId="{09D1DDD4-36FE-4A1F-BD61-17DC5F8B05F2}"/>
          </ac:spMkLst>
        </pc:spChg>
        <pc:spChg chg="add del mod ord">
          <ac:chgData name="Chi Kit Ken FONG" userId="233f042c-09e9-4a0c-9043-d675a582571a" providerId="ADAL" clId="{FFA94774-5DA0-3745-AD6F-E4B6FBA44464}" dt="2022-08-25T12:39:35.664" v="210" actId="255"/>
          <ac:spMkLst>
            <pc:docMk/>
            <pc:sldMk cId="0" sldId="366"/>
            <ac:spMk id="38916" creationId="{736B9717-58C9-4F80-93B0-0E0DABD920BE}"/>
          </ac:spMkLst>
        </pc:spChg>
        <pc:picChg chg="add mod">
          <ac:chgData name="Chi Kit Ken FONG" userId="233f042c-09e9-4a0c-9043-d675a582571a" providerId="ADAL" clId="{FFA94774-5DA0-3745-AD6F-E4B6FBA44464}" dt="2022-08-25T18:11:25.556" v="642" actId="1076"/>
          <ac:picMkLst>
            <pc:docMk/>
            <pc:sldMk cId="0" sldId="366"/>
            <ac:picMk id="2" creationId="{10218A44-3641-55ED-5C92-D35F40E51993}"/>
          </ac:picMkLst>
        </pc:picChg>
        <pc:picChg chg="del">
          <ac:chgData name="Chi Kit Ken FONG" userId="233f042c-09e9-4a0c-9043-d675a582571a" providerId="ADAL" clId="{FFA94774-5DA0-3745-AD6F-E4B6FBA44464}" dt="2022-08-25T18:11:21.979" v="641" actId="478"/>
          <ac:picMkLst>
            <pc:docMk/>
            <pc:sldMk cId="0" sldId="366"/>
            <ac:picMk id="6" creationId="{F0899483-FBB8-4AB9-B622-0FB9FCAF87B6}"/>
          </ac:picMkLst>
        </pc:picChg>
      </pc:sldChg>
      <pc:sldChg chg="del">
        <pc:chgData name="Chi Kit Ken FONG" userId="233f042c-09e9-4a0c-9043-d675a582571a" providerId="ADAL" clId="{FFA94774-5DA0-3745-AD6F-E4B6FBA44464}" dt="2022-08-25T12:35:17.051" v="163" actId="2696"/>
        <pc:sldMkLst>
          <pc:docMk/>
          <pc:sldMk cId="1358103082" sldId="451"/>
        </pc:sldMkLst>
      </pc:sldChg>
      <pc:sldChg chg="del">
        <pc:chgData name="Chi Kit Ken FONG" userId="233f042c-09e9-4a0c-9043-d675a582571a" providerId="ADAL" clId="{FFA94774-5DA0-3745-AD6F-E4B6FBA44464}" dt="2022-08-25T12:35:17.051" v="163" actId="2696"/>
        <pc:sldMkLst>
          <pc:docMk/>
          <pc:sldMk cId="3979748368" sldId="452"/>
        </pc:sldMkLst>
      </pc:sldChg>
      <pc:sldChg chg="del">
        <pc:chgData name="Chi Kit Ken FONG" userId="233f042c-09e9-4a0c-9043-d675a582571a" providerId="ADAL" clId="{FFA94774-5DA0-3745-AD6F-E4B6FBA44464}" dt="2022-08-25T12:35:17.051" v="163" actId="2696"/>
        <pc:sldMkLst>
          <pc:docMk/>
          <pc:sldMk cId="4123186920" sldId="473"/>
        </pc:sldMkLst>
      </pc:sldChg>
      <pc:sldChg chg="del">
        <pc:chgData name="Chi Kit Ken FONG" userId="233f042c-09e9-4a0c-9043-d675a582571a" providerId="ADAL" clId="{FFA94774-5DA0-3745-AD6F-E4B6FBA44464}" dt="2022-08-25T12:35:17.051" v="163" actId="2696"/>
        <pc:sldMkLst>
          <pc:docMk/>
          <pc:sldMk cId="4199625939" sldId="474"/>
        </pc:sldMkLst>
      </pc:sldChg>
      <pc:sldChg chg="del">
        <pc:chgData name="Chi Kit Ken FONG" userId="233f042c-09e9-4a0c-9043-d675a582571a" providerId="ADAL" clId="{FFA94774-5DA0-3745-AD6F-E4B6FBA44464}" dt="2022-08-25T12:35:17.051" v="163" actId="2696"/>
        <pc:sldMkLst>
          <pc:docMk/>
          <pc:sldMk cId="3494983488" sldId="475"/>
        </pc:sldMkLst>
      </pc:sldChg>
      <pc:sldChg chg="del">
        <pc:chgData name="Chi Kit Ken FONG" userId="233f042c-09e9-4a0c-9043-d675a582571a" providerId="ADAL" clId="{FFA94774-5DA0-3745-AD6F-E4B6FBA44464}" dt="2022-08-25T12:35:17.051" v="163" actId="2696"/>
        <pc:sldMkLst>
          <pc:docMk/>
          <pc:sldMk cId="733551126" sldId="476"/>
        </pc:sldMkLst>
      </pc:sldChg>
      <pc:sldChg chg="del">
        <pc:chgData name="Chi Kit Ken FONG" userId="233f042c-09e9-4a0c-9043-d675a582571a" providerId="ADAL" clId="{FFA94774-5DA0-3745-AD6F-E4B6FBA44464}" dt="2022-08-25T12:35:17.051" v="163" actId="2696"/>
        <pc:sldMkLst>
          <pc:docMk/>
          <pc:sldMk cId="2517194525" sldId="478"/>
        </pc:sldMkLst>
      </pc:sldChg>
      <pc:sldChg chg="del">
        <pc:chgData name="Chi Kit Ken FONG" userId="233f042c-09e9-4a0c-9043-d675a582571a" providerId="ADAL" clId="{FFA94774-5DA0-3745-AD6F-E4B6FBA44464}" dt="2022-08-25T12:35:17.051" v="163" actId="2696"/>
        <pc:sldMkLst>
          <pc:docMk/>
          <pc:sldMk cId="1256787725" sldId="479"/>
        </pc:sldMkLst>
      </pc:sldChg>
      <pc:sldChg chg="del">
        <pc:chgData name="Chi Kit Ken FONG" userId="233f042c-09e9-4a0c-9043-d675a582571a" providerId="ADAL" clId="{FFA94774-5DA0-3745-AD6F-E4B6FBA44464}" dt="2022-08-25T12:35:17.051" v="163" actId="2696"/>
        <pc:sldMkLst>
          <pc:docMk/>
          <pc:sldMk cId="175899055" sldId="480"/>
        </pc:sldMkLst>
      </pc:sldChg>
      <pc:sldChg chg="del">
        <pc:chgData name="Chi Kit Ken FONG" userId="233f042c-09e9-4a0c-9043-d675a582571a" providerId="ADAL" clId="{FFA94774-5DA0-3745-AD6F-E4B6FBA44464}" dt="2022-08-25T12:35:17.051" v="163" actId="2696"/>
        <pc:sldMkLst>
          <pc:docMk/>
          <pc:sldMk cId="3073311429" sldId="481"/>
        </pc:sldMkLst>
      </pc:sldChg>
      <pc:sldChg chg="del">
        <pc:chgData name="Chi Kit Ken FONG" userId="233f042c-09e9-4a0c-9043-d675a582571a" providerId="ADAL" clId="{FFA94774-5DA0-3745-AD6F-E4B6FBA44464}" dt="2022-08-25T12:35:17.051" v="163" actId="2696"/>
        <pc:sldMkLst>
          <pc:docMk/>
          <pc:sldMk cId="2968197200" sldId="482"/>
        </pc:sldMkLst>
      </pc:sldChg>
      <pc:sldChg chg="addSp modSp add mod modTransition setBg modClrScheme chgLayout">
        <pc:chgData name="Chi Kit Ken FONG" userId="233f042c-09e9-4a0c-9043-d675a582571a" providerId="ADAL" clId="{FFA94774-5DA0-3745-AD6F-E4B6FBA44464}" dt="2022-08-30T16:04:09.887" v="665"/>
        <pc:sldMkLst>
          <pc:docMk/>
          <pc:sldMk cId="814548542" sldId="592"/>
        </pc:sldMkLst>
        <pc:spChg chg="add mod ord">
          <ac:chgData name="Chi Kit Ken FONG" userId="233f042c-09e9-4a0c-9043-d675a582571a" providerId="ADAL" clId="{FFA94774-5DA0-3745-AD6F-E4B6FBA44464}" dt="2022-08-25T12:43:00.332" v="258" actId="20577"/>
          <ac:spMkLst>
            <pc:docMk/>
            <pc:sldMk cId="814548542" sldId="592"/>
            <ac:spMk id="2" creationId="{C284F361-488F-C235-F4A9-8D9679D6C45C}"/>
          </ac:spMkLst>
        </pc:spChg>
        <pc:spChg chg="mod ord">
          <ac:chgData name="Chi Kit Ken FONG" userId="233f042c-09e9-4a0c-9043-d675a582571a" providerId="ADAL" clId="{FFA94774-5DA0-3745-AD6F-E4B6FBA44464}" dt="2022-08-25T12:43:04.994" v="259" actId="14100"/>
          <ac:spMkLst>
            <pc:docMk/>
            <pc:sldMk cId="814548542" sldId="592"/>
            <ac:spMk id="3" creationId="{1E7CB769-FA60-4901-8159-7CAFDB7189C9}"/>
          </ac:spMkLst>
        </pc:spChg>
        <pc:spChg chg="mod ord">
          <ac:chgData name="Chi Kit Ken FONG" userId="233f042c-09e9-4a0c-9043-d675a582571a" providerId="ADAL" clId="{FFA94774-5DA0-3745-AD6F-E4B6FBA44464}" dt="2022-08-25T12:41:54.739" v="236" actId="700"/>
          <ac:spMkLst>
            <pc:docMk/>
            <pc:sldMk cId="814548542" sldId="592"/>
            <ac:spMk id="4" creationId="{41733478-1B4F-4FA0-981C-D9D08F34BC65}"/>
          </ac:spMkLst>
        </pc:spChg>
        <pc:spChg chg="mod">
          <ac:chgData name="Chi Kit Ken FONG" userId="233f042c-09e9-4a0c-9043-d675a582571a" providerId="ADAL" clId="{FFA94774-5DA0-3745-AD6F-E4B6FBA44464}" dt="2022-08-25T12:42:58.340" v="256" actId="21"/>
          <ac:spMkLst>
            <pc:docMk/>
            <pc:sldMk cId="814548542" sldId="592"/>
            <ac:spMk id="30" creationId="{C301E0F9-3103-844A-AA6C-EA6833E5F301}"/>
          </ac:spMkLst>
        </pc:spChg>
      </pc:sldChg>
      <pc:sldChg chg="addSp modSp add mod modTransition setBg modClrScheme chgLayout">
        <pc:chgData name="Chi Kit Ken FONG" userId="233f042c-09e9-4a0c-9043-d675a582571a" providerId="ADAL" clId="{FFA94774-5DA0-3745-AD6F-E4B6FBA44464}" dt="2022-08-30T16:04:09.887" v="665"/>
        <pc:sldMkLst>
          <pc:docMk/>
          <pc:sldMk cId="2212591426" sldId="596"/>
        </pc:sldMkLst>
        <pc:spChg chg="add mod ord">
          <ac:chgData name="Chi Kit Ken FONG" userId="233f042c-09e9-4a0c-9043-d675a582571a" providerId="ADAL" clId="{FFA94774-5DA0-3745-AD6F-E4B6FBA44464}" dt="2022-08-25T12:42:51.753" v="255" actId="20577"/>
          <ac:spMkLst>
            <pc:docMk/>
            <pc:sldMk cId="2212591426" sldId="596"/>
            <ac:spMk id="2" creationId="{A6F3E7A1-55A8-B6FD-6265-A51D78B425B9}"/>
          </ac:spMkLst>
        </pc:spChg>
        <pc:spChg chg="mod ord">
          <ac:chgData name="Chi Kit Ken FONG" userId="233f042c-09e9-4a0c-9043-d675a582571a" providerId="ADAL" clId="{FFA94774-5DA0-3745-AD6F-E4B6FBA44464}" dt="2022-08-25T12:42:45.914" v="251" actId="14100"/>
          <ac:spMkLst>
            <pc:docMk/>
            <pc:sldMk cId="2212591426" sldId="596"/>
            <ac:spMk id="3" creationId="{34144767-77DB-4622-8FD5-F2D24B90DCD2}"/>
          </ac:spMkLst>
        </pc:spChg>
        <pc:spChg chg="mod ord">
          <ac:chgData name="Chi Kit Ken FONG" userId="233f042c-09e9-4a0c-9043-d675a582571a" providerId="ADAL" clId="{FFA94774-5DA0-3745-AD6F-E4B6FBA44464}" dt="2022-08-25T12:41:54.739" v="236" actId="700"/>
          <ac:spMkLst>
            <pc:docMk/>
            <pc:sldMk cId="2212591426" sldId="596"/>
            <ac:spMk id="4" creationId="{0E90A330-2F3A-4E03-AE60-EA19BE11B0CB}"/>
          </ac:spMkLst>
        </pc:spChg>
        <pc:spChg chg="mod">
          <ac:chgData name="Chi Kit Ken FONG" userId="233f042c-09e9-4a0c-9043-d675a582571a" providerId="ADAL" clId="{FFA94774-5DA0-3745-AD6F-E4B6FBA44464}" dt="2022-08-25T12:42:49.509" v="253" actId="27636"/>
          <ac:spMkLst>
            <pc:docMk/>
            <pc:sldMk cId="2212591426" sldId="596"/>
            <ac:spMk id="28" creationId="{D03073A9-D1CD-5440-A070-9482369B9456}"/>
          </ac:spMkLst>
        </pc:spChg>
      </pc:sldChg>
      <pc:sldChg chg="addSp modSp add mod modTransition setBg modClrScheme chgLayout">
        <pc:chgData name="Chi Kit Ken FONG" userId="233f042c-09e9-4a0c-9043-d675a582571a" providerId="ADAL" clId="{FFA94774-5DA0-3745-AD6F-E4B6FBA44464}" dt="2022-08-30T16:04:09.887" v="665"/>
        <pc:sldMkLst>
          <pc:docMk/>
          <pc:sldMk cId="2710695329" sldId="597"/>
        </pc:sldMkLst>
        <pc:spChg chg="add mod ord">
          <ac:chgData name="Chi Kit Ken FONG" userId="233f042c-09e9-4a0c-9043-d675a582571a" providerId="ADAL" clId="{FFA94774-5DA0-3745-AD6F-E4B6FBA44464}" dt="2022-08-25T12:42:34.506" v="249" actId="20577"/>
          <ac:spMkLst>
            <pc:docMk/>
            <pc:sldMk cId="2710695329" sldId="597"/>
            <ac:spMk id="2" creationId="{4D2A4221-214A-A9EF-3821-E5FF5E5985D9}"/>
          </ac:spMkLst>
        </pc:spChg>
        <pc:spChg chg="mod ord">
          <ac:chgData name="Chi Kit Ken FONG" userId="233f042c-09e9-4a0c-9043-d675a582571a" providerId="ADAL" clId="{FFA94774-5DA0-3745-AD6F-E4B6FBA44464}" dt="2022-08-25T12:42:38.325" v="250" actId="14100"/>
          <ac:spMkLst>
            <pc:docMk/>
            <pc:sldMk cId="2710695329" sldId="597"/>
            <ac:spMk id="3" creationId="{6C40125F-B120-4433-86D1-EF8EAC3D28C1}"/>
          </ac:spMkLst>
        </pc:spChg>
        <pc:spChg chg="mod ord">
          <ac:chgData name="Chi Kit Ken FONG" userId="233f042c-09e9-4a0c-9043-d675a582571a" providerId="ADAL" clId="{FFA94774-5DA0-3745-AD6F-E4B6FBA44464}" dt="2022-08-25T12:41:54.739" v="236" actId="700"/>
          <ac:spMkLst>
            <pc:docMk/>
            <pc:sldMk cId="2710695329" sldId="597"/>
            <ac:spMk id="4" creationId="{DCA32CC5-0175-4659-B78A-31313F247505}"/>
          </ac:spMkLst>
        </pc:spChg>
        <pc:spChg chg="mod">
          <ac:chgData name="Chi Kit Ken FONG" userId="233f042c-09e9-4a0c-9043-d675a582571a" providerId="ADAL" clId="{FFA94774-5DA0-3745-AD6F-E4B6FBA44464}" dt="2022-08-25T12:42:31.960" v="247" actId="21"/>
          <ac:spMkLst>
            <pc:docMk/>
            <pc:sldMk cId="2710695329" sldId="597"/>
            <ac:spMk id="6" creationId="{EA59B968-6986-814A-80B6-BC6EDBDF1E7C}"/>
          </ac:spMkLst>
        </pc:spChg>
      </pc:sldChg>
      <pc:sldChg chg="addSp modSp add mod modTransition setBg modClrScheme chgLayout">
        <pc:chgData name="Chi Kit Ken FONG" userId="233f042c-09e9-4a0c-9043-d675a582571a" providerId="ADAL" clId="{FFA94774-5DA0-3745-AD6F-E4B6FBA44464}" dt="2022-08-30T16:04:09.887" v="665"/>
        <pc:sldMkLst>
          <pc:docMk/>
          <pc:sldMk cId="2173168671" sldId="598"/>
        </pc:sldMkLst>
        <pc:spChg chg="add mod ord">
          <ac:chgData name="Chi Kit Ken FONG" userId="233f042c-09e9-4a0c-9043-d675a582571a" providerId="ADAL" clId="{FFA94774-5DA0-3745-AD6F-E4B6FBA44464}" dt="2022-08-25T12:42:25.219" v="246" actId="20577"/>
          <ac:spMkLst>
            <pc:docMk/>
            <pc:sldMk cId="2173168671" sldId="598"/>
            <ac:spMk id="2" creationId="{8AEB2388-D963-A8C3-410E-C7F1F09B007E}"/>
          </ac:spMkLst>
        </pc:spChg>
        <pc:spChg chg="mod ord">
          <ac:chgData name="Chi Kit Ken FONG" userId="233f042c-09e9-4a0c-9043-d675a582571a" providerId="ADAL" clId="{FFA94774-5DA0-3745-AD6F-E4B6FBA44464}" dt="2022-08-25T12:41:54.739" v="236" actId="700"/>
          <ac:spMkLst>
            <pc:docMk/>
            <pc:sldMk cId="2173168671" sldId="598"/>
            <ac:spMk id="3" creationId="{B640262D-19C6-4DCD-B835-A25DB2A2E13D}"/>
          </ac:spMkLst>
        </pc:spChg>
        <pc:spChg chg="mod ord">
          <ac:chgData name="Chi Kit Ken FONG" userId="233f042c-09e9-4a0c-9043-d675a582571a" providerId="ADAL" clId="{FFA94774-5DA0-3745-AD6F-E4B6FBA44464}" dt="2022-08-25T12:41:54.739" v="236" actId="700"/>
          <ac:spMkLst>
            <pc:docMk/>
            <pc:sldMk cId="2173168671" sldId="598"/>
            <ac:spMk id="4" creationId="{51E5414C-1669-45DE-8EAC-D8529720E4B8}"/>
          </ac:spMkLst>
        </pc:spChg>
        <pc:spChg chg="mod">
          <ac:chgData name="Chi Kit Ken FONG" userId="233f042c-09e9-4a0c-9043-d675a582571a" providerId="ADAL" clId="{FFA94774-5DA0-3745-AD6F-E4B6FBA44464}" dt="2022-08-25T12:42:22.955" v="244" actId="21"/>
          <ac:spMkLst>
            <pc:docMk/>
            <pc:sldMk cId="2173168671" sldId="598"/>
            <ac:spMk id="5" creationId="{F7BD3BEB-AB0E-474A-9DD2-529183F5CD76}"/>
          </ac:spMkLst>
        </pc:spChg>
      </pc:sldChg>
      <pc:sldChg chg="addSp delSp modSp add mod modTransition setBg modClrScheme chgLayout">
        <pc:chgData name="Chi Kit Ken FONG" userId="233f042c-09e9-4a0c-9043-d675a582571a" providerId="ADAL" clId="{FFA94774-5DA0-3745-AD6F-E4B6FBA44464}" dt="2022-08-30T16:04:09.887" v="665"/>
        <pc:sldMkLst>
          <pc:docMk/>
          <pc:sldMk cId="0" sldId="599"/>
        </pc:sldMkLst>
        <pc:spChg chg="add del mod ord">
          <ac:chgData name="Chi Kit Ken FONG" userId="233f042c-09e9-4a0c-9043-d675a582571a" providerId="ADAL" clId="{FFA94774-5DA0-3745-AD6F-E4B6FBA44464}" dt="2022-08-25T12:43:21.112" v="260" actId="478"/>
          <ac:spMkLst>
            <pc:docMk/>
            <pc:sldMk cId="0" sldId="599"/>
            <ac:spMk id="2" creationId="{3F000B75-8463-FAAC-3823-E865210647A1}"/>
          </ac:spMkLst>
        </pc:spChg>
        <pc:spChg chg="mod ord">
          <ac:chgData name="Chi Kit Ken FONG" userId="233f042c-09e9-4a0c-9043-d675a582571a" providerId="ADAL" clId="{FFA94774-5DA0-3745-AD6F-E4B6FBA44464}" dt="2022-08-25T12:43:40.837" v="263" actId="1076"/>
          <ac:spMkLst>
            <pc:docMk/>
            <pc:sldMk cId="0" sldId="599"/>
            <ac:spMk id="22" creationId="{F0C6564F-3D64-48BB-887C-93F02E067CF1}"/>
          </ac:spMkLst>
        </pc:spChg>
        <pc:spChg chg="mod">
          <ac:chgData name="Chi Kit Ken FONG" userId="233f042c-09e9-4a0c-9043-d675a582571a" providerId="ADAL" clId="{FFA94774-5DA0-3745-AD6F-E4B6FBA44464}" dt="2022-08-25T12:43:54.205" v="264" actId="1076"/>
          <ac:spMkLst>
            <pc:docMk/>
            <pc:sldMk cId="0" sldId="599"/>
            <ac:spMk id="264" creationId="{00000000-0000-0000-0000-000000000000}"/>
          </ac:spMkLst>
        </pc:spChg>
        <pc:spChg chg="mod">
          <ac:chgData name="Chi Kit Ken FONG" userId="233f042c-09e9-4a0c-9043-d675a582571a" providerId="ADAL" clId="{FFA94774-5DA0-3745-AD6F-E4B6FBA44464}" dt="2022-08-25T12:43:54.205" v="264" actId="1076"/>
          <ac:spMkLst>
            <pc:docMk/>
            <pc:sldMk cId="0" sldId="599"/>
            <ac:spMk id="265" creationId="{00000000-0000-0000-0000-000000000000}"/>
          </ac:spMkLst>
        </pc:spChg>
        <pc:spChg chg="mod">
          <ac:chgData name="Chi Kit Ken FONG" userId="233f042c-09e9-4a0c-9043-d675a582571a" providerId="ADAL" clId="{FFA94774-5DA0-3745-AD6F-E4B6FBA44464}" dt="2022-08-25T12:43:54.205" v="264" actId="1076"/>
          <ac:spMkLst>
            <pc:docMk/>
            <pc:sldMk cId="0" sldId="599"/>
            <ac:spMk id="266" creationId="{00000000-0000-0000-0000-000000000000}"/>
          </ac:spMkLst>
        </pc:spChg>
        <pc:spChg chg="mod">
          <ac:chgData name="Chi Kit Ken FONG" userId="233f042c-09e9-4a0c-9043-d675a582571a" providerId="ADAL" clId="{FFA94774-5DA0-3745-AD6F-E4B6FBA44464}" dt="2022-08-25T12:43:54.205" v="264" actId="1076"/>
          <ac:spMkLst>
            <pc:docMk/>
            <pc:sldMk cId="0" sldId="599"/>
            <ac:spMk id="270" creationId="{00000000-0000-0000-0000-000000000000}"/>
          </ac:spMkLst>
        </pc:spChg>
        <pc:spChg chg="mod">
          <ac:chgData name="Chi Kit Ken FONG" userId="233f042c-09e9-4a0c-9043-d675a582571a" providerId="ADAL" clId="{FFA94774-5DA0-3745-AD6F-E4B6FBA44464}" dt="2022-08-25T12:43:54.205" v="264" actId="1076"/>
          <ac:spMkLst>
            <pc:docMk/>
            <pc:sldMk cId="0" sldId="599"/>
            <ac:spMk id="271" creationId="{00000000-0000-0000-0000-000000000000}"/>
          </ac:spMkLst>
        </pc:spChg>
        <pc:spChg chg="mod">
          <ac:chgData name="Chi Kit Ken FONG" userId="233f042c-09e9-4a0c-9043-d675a582571a" providerId="ADAL" clId="{FFA94774-5DA0-3745-AD6F-E4B6FBA44464}" dt="2022-08-25T12:43:54.205" v="264" actId="1076"/>
          <ac:spMkLst>
            <pc:docMk/>
            <pc:sldMk cId="0" sldId="599"/>
            <ac:spMk id="272" creationId="{00000000-0000-0000-0000-000000000000}"/>
          </ac:spMkLst>
        </pc:spChg>
        <pc:spChg chg="mod">
          <ac:chgData name="Chi Kit Ken FONG" userId="233f042c-09e9-4a0c-9043-d675a582571a" providerId="ADAL" clId="{FFA94774-5DA0-3745-AD6F-E4B6FBA44464}" dt="2022-08-25T12:43:54.205" v="264" actId="1076"/>
          <ac:spMkLst>
            <pc:docMk/>
            <pc:sldMk cId="0" sldId="599"/>
            <ac:spMk id="275" creationId="{00000000-0000-0000-0000-000000000000}"/>
          </ac:spMkLst>
        </pc:spChg>
        <pc:picChg chg="mod">
          <ac:chgData name="Chi Kit Ken FONG" userId="233f042c-09e9-4a0c-9043-d675a582571a" providerId="ADAL" clId="{FFA94774-5DA0-3745-AD6F-E4B6FBA44464}" dt="2022-08-25T12:43:54.205" v="264" actId="1076"/>
          <ac:picMkLst>
            <pc:docMk/>
            <pc:sldMk cId="0" sldId="599"/>
            <ac:picMk id="263" creationId="{00000000-0000-0000-0000-000000000000}"/>
          </ac:picMkLst>
        </pc:picChg>
        <pc:picChg chg="mod">
          <ac:chgData name="Chi Kit Ken FONG" userId="233f042c-09e9-4a0c-9043-d675a582571a" providerId="ADAL" clId="{FFA94774-5DA0-3745-AD6F-E4B6FBA44464}" dt="2022-08-25T12:43:54.205" v="264" actId="1076"/>
          <ac:picMkLst>
            <pc:docMk/>
            <pc:sldMk cId="0" sldId="599"/>
            <ac:picMk id="268" creationId="{00000000-0000-0000-0000-000000000000}"/>
          </ac:picMkLst>
        </pc:picChg>
        <pc:cxnChg chg="mod">
          <ac:chgData name="Chi Kit Ken FONG" userId="233f042c-09e9-4a0c-9043-d675a582571a" providerId="ADAL" clId="{FFA94774-5DA0-3745-AD6F-E4B6FBA44464}" dt="2022-08-25T12:43:54.205" v="264" actId="1076"/>
          <ac:cxnSpMkLst>
            <pc:docMk/>
            <pc:sldMk cId="0" sldId="599"/>
            <ac:cxnSpMk id="260" creationId="{00000000-0000-0000-0000-000000000000}"/>
          </ac:cxnSpMkLst>
        </pc:cxnChg>
        <pc:cxnChg chg="mod">
          <ac:chgData name="Chi Kit Ken FONG" userId="233f042c-09e9-4a0c-9043-d675a582571a" providerId="ADAL" clId="{FFA94774-5DA0-3745-AD6F-E4B6FBA44464}" dt="2022-08-25T12:43:54.205" v="264" actId="1076"/>
          <ac:cxnSpMkLst>
            <pc:docMk/>
            <pc:sldMk cId="0" sldId="599"/>
            <ac:cxnSpMk id="261" creationId="{00000000-0000-0000-0000-000000000000}"/>
          </ac:cxnSpMkLst>
        </pc:cxnChg>
        <pc:cxnChg chg="mod">
          <ac:chgData name="Chi Kit Ken FONG" userId="233f042c-09e9-4a0c-9043-d675a582571a" providerId="ADAL" clId="{FFA94774-5DA0-3745-AD6F-E4B6FBA44464}" dt="2022-08-25T12:43:54.205" v="264" actId="1076"/>
          <ac:cxnSpMkLst>
            <pc:docMk/>
            <pc:sldMk cId="0" sldId="599"/>
            <ac:cxnSpMk id="262" creationId="{00000000-0000-0000-0000-000000000000}"/>
          </ac:cxnSpMkLst>
        </pc:cxnChg>
        <pc:cxnChg chg="mod">
          <ac:chgData name="Chi Kit Ken FONG" userId="233f042c-09e9-4a0c-9043-d675a582571a" providerId="ADAL" clId="{FFA94774-5DA0-3745-AD6F-E4B6FBA44464}" dt="2022-08-25T12:43:54.205" v="264" actId="1076"/>
          <ac:cxnSpMkLst>
            <pc:docMk/>
            <pc:sldMk cId="0" sldId="599"/>
            <ac:cxnSpMk id="276" creationId="{00000000-0000-0000-0000-000000000000}"/>
          </ac:cxnSpMkLst>
        </pc:cxnChg>
      </pc:sldChg>
      <pc:sldChg chg="addSp modSp add mod modTransition setBg modClrScheme chgLayout">
        <pc:chgData name="Chi Kit Ken FONG" userId="233f042c-09e9-4a0c-9043-d675a582571a" providerId="ADAL" clId="{FFA94774-5DA0-3745-AD6F-E4B6FBA44464}" dt="2022-08-30T16:04:09.887" v="665"/>
        <pc:sldMkLst>
          <pc:docMk/>
          <pc:sldMk cId="1043819273" sldId="600"/>
        </pc:sldMkLst>
        <pc:spChg chg="add mod ord">
          <ac:chgData name="Chi Kit Ken FONG" userId="233f042c-09e9-4a0c-9043-d675a582571a" providerId="ADAL" clId="{FFA94774-5DA0-3745-AD6F-E4B6FBA44464}" dt="2022-08-25T12:50:05.478" v="376" actId="20577"/>
          <ac:spMkLst>
            <pc:docMk/>
            <pc:sldMk cId="1043819273" sldId="600"/>
            <ac:spMk id="2" creationId="{8EE68F08-88DA-E2DF-FAF5-D20A82E425FA}"/>
          </ac:spMkLst>
        </pc:spChg>
        <pc:spChg chg="mod ord">
          <ac:chgData name="Chi Kit Ken FONG" userId="233f042c-09e9-4a0c-9043-d675a582571a" providerId="ADAL" clId="{FFA94774-5DA0-3745-AD6F-E4B6FBA44464}" dt="2022-08-25T12:45:02.486" v="266" actId="27636"/>
          <ac:spMkLst>
            <pc:docMk/>
            <pc:sldMk cId="1043819273" sldId="600"/>
            <ac:spMk id="3" creationId="{A466620D-0E7C-4EB0-BDEC-082A3A70F373}"/>
          </ac:spMkLst>
        </pc:spChg>
        <pc:spChg chg="mod ord">
          <ac:chgData name="Chi Kit Ken FONG" userId="233f042c-09e9-4a0c-9043-d675a582571a" providerId="ADAL" clId="{FFA94774-5DA0-3745-AD6F-E4B6FBA44464}" dt="2022-08-25T12:45:02.432" v="265" actId="700"/>
          <ac:spMkLst>
            <pc:docMk/>
            <pc:sldMk cId="1043819273" sldId="600"/>
            <ac:spMk id="4" creationId="{36F7E929-8B96-4C00-BC72-1D519B60C550}"/>
          </ac:spMkLst>
        </pc:spChg>
        <pc:spChg chg="mod">
          <ac:chgData name="Chi Kit Ken FONG" userId="233f042c-09e9-4a0c-9043-d675a582571a" providerId="ADAL" clId="{FFA94774-5DA0-3745-AD6F-E4B6FBA44464}" dt="2022-08-25T12:50:02.794" v="374" actId="21"/>
          <ac:spMkLst>
            <pc:docMk/>
            <pc:sldMk cId="1043819273" sldId="600"/>
            <ac:spMk id="7" creationId="{F8CE0A53-B553-FD42-AB2F-9AC442AD7D3F}"/>
          </ac:spMkLst>
        </pc:spChg>
        <pc:picChg chg="mod">
          <ac:chgData name="Chi Kit Ken FONG" userId="233f042c-09e9-4a0c-9043-d675a582571a" providerId="ADAL" clId="{FFA94774-5DA0-3745-AD6F-E4B6FBA44464}" dt="2022-08-25T12:50:08.544" v="377" actId="1076"/>
          <ac:picMkLst>
            <pc:docMk/>
            <pc:sldMk cId="1043819273" sldId="600"/>
            <ac:picMk id="2050" creationId="{AA1D3725-EE4D-4CBF-99B6-72A26C36C164}"/>
          </ac:picMkLst>
        </pc:picChg>
      </pc:sldChg>
      <pc:sldChg chg="addSp delSp modSp add mod modTransition setBg modClrScheme chgLayout">
        <pc:chgData name="Chi Kit Ken FONG" userId="233f042c-09e9-4a0c-9043-d675a582571a" providerId="ADAL" clId="{FFA94774-5DA0-3745-AD6F-E4B6FBA44464}" dt="2022-08-30T16:04:09.887" v="665"/>
        <pc:sldMkLst>
          <pc:docMk/>
          <pc:sldMk cId="0" sldId="601"/>
        </pc:sldMkLst>
        <pc:spChg chg="add mod ord">
          <ac:chgData name="Chi Kit Ken FONG" userId="233f042c-09e9-4a0c-9043-d675a582571a" providerId="ADAL" clId="{FFA94774-5DA0-3745-AD6F-E4B6FBA44464}" dt="2022-08-25T18:14:05.260" v="661" actId="108"/>
          <ac:spMkLst>
            <pc:docMk/>
            <pc:sldMk cId="0" sldId="601"/>
            <ac:spMk id="2" creationId="{81C5D323-5618-8985-24E7-C175B18EA247}"/>
          </ac:spMkLst>
        </pc:spChg>
        <pc:spChg chg="add del mod ord">
          <ac:chgData name="Chi Kit Ken FONG" userId="233f042c-09e9-4a0c-9043-d675a582571a" providerId="ADAL" clId="{FFA94774-5DA0-3745-AD6F-E4B6FBA44464}" dt="2022-08-25T12:49:58.065" v="373" actId="478"/>
          <ac:spMkLst>
            <pc:docMk/>
            <pc:sldMk cId="0" sldId="601"/>
            <ac:spMk id="3" creationId="{E31E4D3F-B0CC-DBCE-424C-5F6D3012F24D}"/>
          </ac:spMkLst>
        </pc:spChg>
        <pc:spChg chg="mod">
          <ac:chgData name="Chi Kit Ken FONG" userId="233f042c-09e9-4a0c-9043-d675a582571a" providerId="ADAL" clId="{FFA94774-5DA0-3745-AD6F-E4B6FBA44464}" dt="2022-08-25T12:49:53.939" v="370" actId="21"/>
          <ac:spMkLst>
            <pc:docMk/>
            <pc:sldMk cId="0" sldId="601"/>
            <ac:spMk id="8" creationId="{89AF0ABF-2C59-AF45-8B8C-7AF3E9CDBD8E}"/>
          </ac:spMkLst>
        </pc:spChg>
      </pc:sldChg>
      <pc:sldChg chg="addSp modSp add mod modTransition setBg modClrScheme chgLayout">
        <pc:chgData name="Chi Kit Ken FONG" userId="233f042c-09e9-4a0c-9043-d675a582571a" providerId="ADAL" clId="{FFA94774-5DA0-3745-AD6F-E4B6FBA44464}" dt="2022-08-30T16:04:09.887" v="665"/>
        <pc:sldMkLst>
          <pc:docMk/>
          <pc:sldMk cId="3559795632" sldId="602"/>
        </pc:sldMkLst>
        <pc:spChg chg="add mod ord">
          <ac:chgData name="Chi Kit Ken FONG" userId="233f042c-09e9-4a0c-9043-d675a582571a" providerId="ADAL" clId="{FFA94774-5DA0-3745-AD6F-E4B6FBA44464}" dt="2022-08-25T12:42:04.657" v="240" actId="20577"/>
          <ac:spMkLst>
            <pc:docMk/>
            <pc:sldMk cId="3559795632" sldId="602"/>
            <ac:spMk id="2" creationId="{8364BC10-843D-9846-0D89-C840B915C435}"/>
          </ac:spMkLst>
        </pc:spChg>
        <pc:spChg chg="mod ord">
          <ac:chgData name="Chi Kit Ken FONG" userId="233f042c-09e9-4a0c-9043-d675a582571a" providerId="ADAL" clId="{FFA94774-5DA0-3745-AD6F-E4B6FBA44464}" dt="2022-08-25T12:41:54.739" v="236" actId="700"/>
          <ac:spMkLst>
            <pc:docMk/>
            <pc:sldMk cId="3559795632" sldId="602"/>
            <ac:spMk id="3" creationId="{CAADAD65-30F8-45B9-AC3E-367929B07FC7}"/>
          </ac:spMkLst>
        </pc:spChg>
        <pc:spChg chg="mod ord">
          <ac:chgData name="Chi Kit Ken FONG" userId="233f042c-09e9-4a0c-9043-d675a582571a" providerId="ADAL" clId="{FFA94774-5DA0-3745-AD6F-E4B6FBA44464}" dt="2022-08-25T12:41:54.739" v="236" actId="700"/>
          <ac:spMkLst>
            <pc:docMk/>
            <pc:sldMk cId="3559795632" sldId="602"/>
            <ac:spMk id="4" creationId="{F8F4C437-DD05-4484-B4C4-64D7A5D13FF1}"/>
          </ac:spMkLst>
        </pc:spChg>
        <pc:spChg chg="mod">
          <ac:chgData name="Chi Kit Ken FONG" userId="233f042c-09e9-4a0c-9043-d675a582571a" providerId="ADAL" clId="{FFA94774-5DA0-3745-AD6F-E4B6FBA44464}" dt="2022-08-25T12:41:59.504" v="238" actId="21"/>
          <ac:spMkLst>
            <pc:docMk/>
            <pc:sldMk cId="3559795632" sldId="602"/>
            <ac:spMk id="5" creationId="{FC37CDC1-D0CA-BA4C-8B2C-96D406256284}"/>
          </ac:spMkLst>
        </pc:spChg>
      </pc:sldChg>
      <pc:sldChg chg="addSp modSp add mod modTransition setBg modClrScheme chgLayout">
        <pc:chgData name="Chi Kit Ken FONG" userId="233f042c-09e9-4a0c-9043-d675a582571a" providerId="ADAL" clId="{FFA94774-5DA0-3745-AD6F-E4B6FBA44464}" dt="2022-08-30T16:04:09.887" v="665"/>
        <pc:sldMkLst>
          <pc:docMk/>
          <pc:sldMk cId="1116828318" sldId="604"/>
        </pc:sldMkLst>
        <pc:spChg chg="add mod ord">
          <ac:chgData name="Chi Kit Ken FONG" userId="233f042c-09e9-4a0c-9043-d675a582571a" providerId="ADAL" clId="{FFA94774-5DA0-3745-AD6F-E4B6FBA44464}" dt="2022-08-25T13:28:20.285" v="393" actId="20577"/>
          <ac:spMkLst>
            <pc:docMk/>
            <pc:sldMk cId="1116828318" sldId="604"/>
            <ac:spMk id="2" creationId="{4562888F-5158-39A1-BF3D-4A45DDA824A1}"/>
          </ac:spMkLst>
        </pc:spChg>
        <pc:spChg chg="mod ord">
          <ac:chgData name="Chi Kit Ken FONG" userId="233f042c-09e9-4a0c-9043-d675a582571a" providerId="ADAL" clId="{FFA94774-5DA0-3745-AD6F-E4B6FBA44464}" dt="2022-08-25T12:45:02.432" v="265" actId="700"/>
          <ac:spMkLst>
            <pc:docMk/>
            <pc:sldMk cId="1116828318" sldId="604"/>
            <ac:spMk id="3" creationId="{6109CE46-AF00-4D53-BE2F-6CE8A5DC208C}"/>
          </ac:spMkLst>
        </pc:spChg>
        <pc:spChg chg="mod ord">
          <ac:chgData name="Chi Kit Ken FONG" userId="233f042c-09e9-4a0c-9043-d675a582571a" providerId="ADAL" clId="{FFA94774-5DA0-3745-AD6F-E4B6FBA44464}" dt="2022-08-25T12:45:02.432" v="265" actId="700"/>
          <ac:spMkLst>
            <pc:docMk/>
            <pc:sldMk cId="1116828318" sldId="604"/>
            <ac:spMk id="4" creationId="{CE60E972-6777-45FB-B7A2-830EA6A44E76}"/>
          </ac:spMkLst>
        </pc:spChg>
        <pc:spChg chg="mod">
          <ac:chgData name="Chi Kit Ken FONG" userId="233f042c-09e9-4a0c-9043-d675a582571a" providerId="ADAL" clId="{FFA94774-5DA0-3745-AD6F-E4B6FBA44464}" dt="2022-08-25T13:28:17.783" v="391" actId="21"/>
          <ac:spMkLst>
            <pc:docMk/>
            <pc:sldMk cId="1116828318" sldId="604"/>
            <ac:spMk id="6" creationId="{6BB2CF6B-9BB9-A44D-B18B-2C8A263CE681}"/>
          </ac:spMkLst>
        </pc:spChg>
      </pc:sldChg>
      <pc:sldChg chg="addSp delSp modSp add mod modTransition setBg modClrScheme chgLayout">
        <pc:chgData name="Chi Kit Ken FONG" userId="233f042c-09e9-4a0c-9043-d675a582571a" providerId="ADAL" clId="{FFA94774-5DA0-3745-AD6F-E4B6FBA44464}" dt="2022-08-30T16:04:09.887" v="665"/>
        <pc:sldMkLst>
          <pc:docMk/>
          <pc:sldMk cId="1544157398" sldId="605"/>
        </pc:sldMkLst>
        <pc:spChg chg="add del mod ord">
          <ac:chgData name="Chi Kit Ken FONG" userId="233f042c-09e9-4a0c-9043-d675a582571a" providerId="ADAL" clId="{FFA94774-5DA0-3745-AD6F-E4B6FBA44464}" dt="2022-08-25T12:51:25.522" v="384" actId="700"/>
          <ac:spMkLst>
            <pc:docMk/>
            <pc:sldMk cId="1544157398" sldId="605"/>
            <ac:spMk id="2" creationId="{CD816691-8894-3B5A-3ABA-F8F548A232F6}"/>
          </ac:spMkLst>
        </pc:spChg>
        <pc:spChg chg="mod ord">
          <ac:chgData name="Chi Kit Ken FONG" userId="233f042c-09e9-4a0c-9043-d675a582571a" providerId="ADAL" clId="{FFA94774-5DA0-3745-AD6F-E4B6FBA44464}" dt="2022-08-25T12:51:25.522" v="384" actId="700"/>
          <ac:spMkLst>
            <pc:docMk/>
            <pc:sldMk cId="1544157398" sldId="605"/>
            <ac:spMk id="4" creationId="{6C7866FF-A155-4A2F-91FB-080EBB4BDB58}"/>
          </ac:spMkLst>
        </pc:spChg>
        <pc:spChg chg="mod">
          <ac:chgData name="Chi Kit Ken FONG" userId="233f042c-09e9-4a0c-9043-d675a582571a" providerId="ADAL" clId="{FFA94774-5DA0-3745-AD6F-E4B6FBA44464}" dt="2022-08-25T13:29:35.245" v="412" actId="166"/>
          <ac:spMkLst>
            <pc:docMk/>
            <pc:sldMk cId="1544157398" sldId="605"/>
            <ac:spMk id="5" creationId="{E20AEBC2-A5D0-41D4-8A95-8EB1657695C9}"/>
          </ac:spMkLst>
        </pc:spChg>
        <pc:spChg chg="add del mod ord">
          <ac:chgData name="Chi Kit Ken FONG" userId="233f042c-09e9-4a0c-9043-d675a582571a" providerId="ADAL" clId="{FFA94774-5DA0-3745-AD6F-E4B6FBA44464}" dt="2022-08-25T12:51:25.522" v="384" actId="700"/>
          <ac:spMkLst>
            <pc:docMk/>
            <pc:sldMk cId="1544157398" sldId="605"/>
            <ac:spMk id="10" creationId="{19EF1C9D-5B39-1BBD-C676-29C8A6A3BD99}"/>
          </ac:spMkLst>
        </pc:spChg>
        <pc:spChg chg="add del mod ord">
          <ac:chgData name="Chi Kit Ken FONG" userId="233f042c-09e9-4a0c-9043-d675a582571a" providerId="ADAL" clId="{FFA94774-5DA0-3745-AD6F-E4B6FBA44464}" dt="2022-08-25T13:29:24.307" v="410" actId="20577"/>
          <ac:spMkLst>
            <pc:docMk/>
            <pc:sldMk cId="1544157398" sldId="605"/>
            <ac:spMk id="11" creationId="{8B1F6842-AC0E-3073-D5E7-90C1F4B5D350}"/>
          </ac:spMkLst>
        </pc:spChg>
        <pc:spChg chg="add del mod ord">
          <ac:chgData name="Chi Kit Ken FONG" userId="233f042c-09e9-4a0c-9043-d675a582571a" providerId="ADAL" clId="{FFA94774-5DA0-3745-AD6F-E4B6FBA44464}" dt="2022-08-25T13:29:29.544" v="411" actId="478"/>
          <ac:spMkLst>
            <pc:docMk/>
            <pc:sldMk cId="1544157398" sldId="605"/>
            <ac:spMk id="12" creationId="{4C9B3C61-0D45-805C-C6EB-77D74EF803B5}"/>
          </ac:spMkLst>
        </pc:spChg>
        <pc:spChg chg="mod">
          <ac:chgData name="Chi Kit Ken FONG" userId="233f042c-09e9-4a0c-9043-d675a582571a" providerId="ADAL" clId="{FFA94774-5DA0-3745-AD6F-E4B6FBA44464}" dt="2022-08-25T13:29:22.088" v="408" actId="21"/>
          <ac:spMkLst>
            <pc:docMk/>
            <pc:sldMk cId="1544157398" sldId="605"/>
            <ac:spMk id="13" creationId="{F29DA3D4-C339-8A4E-AC16-46C0099C19D2}"/>
          </ac:spMkLst>
        </pc:spChg>
      </pc:sldChg>
      <pc:sldChg chg="addSp delSp modSp add mod modTransition setBg modClrScheme modAnim chgLayout">
        <pc:chgData name="Chi Kit Ken FONG" userId="233f042c-09e9-4a0c-9043-d675a582571a" providerId="ADAL" clId="{FFA94774-5DA0-3745-AD6F-E4B6FBA44464}" dt="2022-08-30T16:04:09.887" v="665"/>
        <pc:sldMkLst>
          <pc:docMk/>
          <pc:sldMk cId="1660378186" sldId="606"/>
        </pc:sldMkLst>
        <pc:spChg chg="add del mod ord">
          <ac:chgData name="Chi Kit Ken FONG" userId="233f042c-09e9-4a0c-9043-d675a582571a" providerId="ADAL" clId="{FFA94774-5DA0-3745-AD6F-E4B6FBA44464}" dt="2022-08-25T12:51:25.522" v="384" actId="700"/>
          <ac:spMkLst>
            <pc:docMk/>
            <pc:sldMk cId="1660378186" sldId="606"/>
            <ac:spMk id="2" creationId="{90FD8145-FBE6-312E-A18C-F288F0D3408D}"/>
          </ac:spMkLst>
        </pc:spChg>
        <pc:spChg chg="mod ord">
          <ac:chgData name="Chi Kit Ken FONG" userId="233f042c-09e9-4a0c-9043-d675a582571a" providerId="ADAL" clId="{FFA94774-5DA0-3745-AD6F-E4B6FBA44464}" dt="2022-08-25T13:31:33.621" v="454" actId="404"/>
          <ac:spMkLst>
            <pc:docMk/>
            <pc:sldMk cId="1660378186" sldId="606"/>
            <ac:spMk id="3" creationId="{4ACA4F01-61DD-4101-A73A-9A2E953B3869}"/>
          </ac:spMkLst>
        </pc:spChg>
        <pc:spChg chg="mod ord">
          <ac:chgData name="Chi Kit Ken FONG" userId="233f042c-09e9-4a0c-9043-d675a582571a" providerId="ADAL" clId="{FFA94774-5DA0-3745-AD6F-E4B6FBA44464}" dt="2022-08-25T12:51:25.522" v="384" actId="700"/>
          <ac:spMkLst>
            <pc:docMk/>
            <pc:sldMk cId="1660378186" sldId="606"/>
            <ac:spMk id="4" creationId="{B26445B6-D1D4-4BA8-BAE0-358212648FA1}"/>
          </ac:spMkLst>
        </pc:spChg>
        <pc:spChg chg="add mod ord">
          <ac:chgData name="Chi Kit Ken FONG" userId="233f042c-09e9-4a0c-9043-d675a582571a" providerId="ADAL" clId="{FFA94774-5DA0-3745-AD6F-E4B6FBA44464}" dt="2022-08-25T13:30:14.018" v="422" actId="20577"/>
          <ac:spMkLst>
            <pc:docMk/>
            <pc:sldMk cId="1660378186" sldId="606"/>
            <ac:spMk id="5" creationId="{D139C21A-7701-59FE-FDDE-6983E979CE9A}"/>
          </ac:spMkLst>
        </pc:spChg>
        <pc:spChg chg="mod">
          <ac:chgData name="Chi Kit Ken FONG" userId="233f042c-09e9-4a0c-9043-d675a582571a" providerId="ADAL" clId="{FFA94774-5DA0-3745-AD6F-E4B6FBA44464}" dt="2022-08-25T13:31:22.468" v="438" actId="1076"/>
          <ac:spMkLst>
            <pc:docMk/>
            <pc:sldMk cId="1660378186" sldId="606"/>
            <ac:spMk id="13" creationId="{AB81E69B-CC87-42AC-BD02-21EC707BAB38}"/>
          </ac:spMkLst>
        </pc:spChg>
        <pc:spChg chg="mod">
          <ac:chgData name="Chi Kit Ken FONG" userId="233f042c-09e9-4a0c-9043-d675a582571a" providerId="ADAL" clId="{FFA94774-5DA0-3745-AD6F-E4B6FBA44464}" dt="2022-08-25T13:31:19.710" v="437" actId="1076"/>
          <ac:spMkLst>
            <pc:docMk/>
            <pc:sldMk cId="1660378186" sldId="606"/>
            <ac:spMk id="14" creationId="{891626D9-F717-4ED7-B1B3-4DDC17435440}"/>
          </ac:spMkLst>
        </pc:spChg>
        <pc:spChg chg="mod">
          <ac:chgData name="Chi Kit Ken FONG" userId="233f042c-09e9-4a0c-9043-d675a582571a" providerId="ADAL" clId="{FFA94774-5DA0-3745-AD6F-E4B6FBA44464}" dt="2022-08-25T13:30:58.195" v="433" actId="1076"/>
          <ac:spMkLst>
            <pc:docMk/>
            <pc:sldMk cId="1660378186" sldId="606"/>
            <ac:spMk id="15" creationId="{44949DB1-1AD8-43F5-9A0E-E507BDCA404D}"/>
          </ac:spMkLst>
        </pc:spChg>
        <pc:spChg chg="mod">
          <ac:chgData name="Chi Kit Ken FONG" userId="233f042c-09e9-4a0c-9043-d675a582571a" providerId="ADAL" clId="{FFA94774-5DA0-3745-AD6F-E4B6FBA44464}" dt="2022-08-25T13:31:05.888" v="434" actId="1076"/>
          <ac:spMkLst>
            <pc:docMk/>
            <pc:sldMk cId="1660378186" sldId="606"/>
            <ac:spMk id="16" creationId="{79FA9984-5AA6-4A64-A95A-40A6132634F4}"/>
          </ac:spMkLst>
        </pc:spChg>
        <pc:spChg chg="mod">
          <ac:chgData name="Chi Kit Ken FONG" userId="233f042c-09e9-4a0c-9043-d675a582571a" providerId="ADAL" clId="{FFA94774-5DA0-3745-AD6F-E4B6FBA44464}" dt="2022-08-25T13:30:11.952" v="420" actId="21"/>
          <ac:spMkLst>
            <pc:docMk/>
            <pc:sldMk cId="1660378186" sldId="606"/>
            <ac:spMk id="17" creationId="{549609A5-C596-8848-974A-4FE96EEE26B7}"/>
          </ac:spMkLst>
        </pc:spChg>
        <pc:picChg chg="mod">
          <ac:chgData name="Chi Kit Ken FONG" userId="233f042c-09e9-4a0c-9043-d675a582571a" providerId="ADAL" clId="{FFA94774-5DA0-3745-AD6F-E4B6FBA44464}" dt="2022-08-25T13:31:28.910" v="453" actId="1036"/>
          <ac:picMkLst>
            <pc:docMk/>
            <pc:sldMk cId="1660378186" sldId="606"/>
            <ac:picMk id="6" creationId="{D1A559B1-FFC5-4118-819B-2255B623ECDC}"/>
          </ac:picMkLst>
        </pc:picChg>
        <pc:picChg chg="mod">
          <ac:chgData name="Chi Kit Ken FONG" userId="233f042c-09e9-4a0c-9043-d675a582571a" providerId="ADAL" clId="{FFA94774-5DA0-3745-AD6F-E4B6FBA44464}" dt="2022-08-25T13:31:28.910" v="453" actId="1036"/>
          <ac:picMkLst>
            <pc:docMk/>
            <pc:sldMk cId="1660378186" sldId="606"/>
            <ac:picMk id="8" creationId="{6F8DBC19-23BA-4FEC-B510-B0961A8690D1}"/>
          </ac:picMkLst>
        </pc:picChg>
        <pc:picChg chg="mod">
          <ac:chgData name="Chi Kit Ken FONG" userId="233f042c-09e9-4a0c-9043-d675a582571a" providerId="ADAL" clId="{FFA94774-5DA0-3745-AD6F-E4B6FBA44464}" dt="2022-08-25T13:31:28.910" v="453" actId="1036"/>
          <ac:picMkLst>
            <pc:docMk/>
            <pc:sldMk cId="1660378186" sldId="606"/>
            <ac:picMk id="10" creationId="{7A43A185-57F9-4042-85FB-F990ACF907DE}"/>
          </ac:picMkLst>
        </pc:picChg>
        <pc:picChg chg="mod">
          <ac:chgData name="Chi Kit Ken FONG" userId="233f042c-09e9-4a0c-9043-d675a582571a" providerId="ADAL" clId="{FFA94774-5DA0-3745-AD6F-E4B6FBA44464}" dt="2022-08-25T13:31:05.888" v="434" actId="1076"/>
          <ac:picMkLst>
            <pc:docMk/>
            <pc:sldMk cId="1660378186" sldId="606"/>
            <ac:picMk id="12" creationId="{FD5EE4F3-A07D-4ABB-B2DB-1938304D579E}"/>
          </ac:picMkLst>
        </pc:picChg>
      </pc:sldChg>
      <pc:sldChg chg="addSp delSp modSp add mod modTransition setBg modClrScheme chgLayout">
        <pc:chgData name="Chi Kit Ken FONG" userId="233f042c-09e9-4a0c-9043-d675a582571a" providerId="ADAL" clId="{FFA94774-5DA0-3745-AD6F-E4B6FBA44464}" dt="2022-08-30T16:04:09.887" v="665"/>
        <pc:sldMkLst>
          <pc:docMk/>
          <pc:sldMk cId="3071520998" sldId="607"/>
        </pc:sldMkLst>
        <pc:spChg chg="add del mod ord">
          <ac:chgData name="Chi Kit Ken FONG" userId="233f042c-09e9-4a0c-9043-d675a582571a" providerId="ADAL" clId="{FFA94774-5DA0-3745-AD6F-E4B6FBA44464}" dt="2022-08-25T12:51:25.522" v="384" actId="700"/>
          <ac:spMkLst>
            <pc:docMk/>
            <pc:sldMk cId="3071520998" sldId="607"/>
            <ac:spMk id="2" creationId="{482340D5-C34A-DA91-74C2-01DCDAD323BA}"/>
          </ac:spMkLst>
        </pc:spChg>
        <pc:spChg chg="add del mod ord">
          <ac:chgData name="Chi Kit Ken FONG" userId="233f042c-09e9-4a0c-9043-d675a582571a" providerId="ADAL" clId="{FFA94774-5DA0-3745-AD6F-E4B6FBA44464}" dt="2022-08-25T12:51:25.522" v="384" actId="700"/>
          <ac:spMkLst>
            <pc:docMk/>
            <pc:sldMk cId="3071520998" sldId="607"/>
            <ac:spMk id="3" creationId="{93329306-20C5-7F8F-B28F-51F2DC9734D6}"/>
          </ac:spMkLst>
        </pc:spChg>
        <pc:spChg chg="mod ord">
          <ac:chgData name="Chi Kit Ken FONG" userId="233f042c-09e9-4a0c-9043-d675a582571a" providerId="ADAL" clId="{FFA94774-5DA0-3745-AD6F-E4B6FBA44464}" dt="2022-08-25T12:51:25.522" v="384" actId="700"/>
          <ac:spMkLst>
            <pc:docMk/>
            <pc:sldMk cId="3071520998" sldId="607"/>
            <ac:spMk id="4" creationId="{F36EFE49-B075-4714-9E11-3E1DC89A54A7}"/>
          </ac:spMkLst>
        </pc:spChg>
        <pc:spChg chg="add del mod ord">
          <ac:chgData name="Chi Kit Ken FONG" userId="233f042c-09e9-4a0c-9043-d675a582571a" providerId="ADAL" clId="{FFA94774-5DA0-3745-AD6F-E4B6FBA44464}" dt="2022-08-25T13:31:42.300" v="455" actId="478"/>
          <ac:spMkLst>
            <pc:docMk/>
            <pc:sldMk cId="3071520998" sldId="607"/>
            <ac:spMk id="8" creationId="{B11D7125-2E05-D058-499E-C777AC3D3449}"/>
          </ac:spMkLst>
        </pc:spChg>
        <pc:spChg chg="add del mod ord">
          <ac:chgData name="Chi Kit Ken FONG" userId="233f042c-09e9-4a0c-9043-d675a582571a" providerId="ADAL" clId="{FFA94774-5DA0-3745-AD6F-E4B6FBA44464}" dt="2022-08-25T13:31:45.046" v="456" actId="478"/>
          <ac:spMkLst>
            <pc:docMk/>
            <pc:sldMk cId="3071520998" sldId="607"/>
            <ac:spMk id="9" creationId="{B9226952-6BB2-6C1E-DBC6-203C4EED5D8C}"/>
          </ac:spMkLst>
        </pc:spChg>
      </pc:sldChg>
      <pc:sldChg chg="addSp delSp modSp add mod modTransition setBg modClrScheme chgLayout">
        <pc:chgData name="Chi Kit Ken FONG" userId="233f042c-09e9-4a0c-9043-d675a582571a" providerId="ADAL" clId="{FFA94774-5DA0-3745-AD6F-E4B6FBA44464}" dt="2022-08-30T16:04:09.887" v="665"/>
        <pc:sldMkLst>
          <pc:docMk/>
          <pc:sldMk cId="384294341" sldId="609"/>
        </pc:sldMkLst>
        <pc:spChg chg="mod ord">
          <ac:chgData name="Chi Kit Ken FONG" userId="233f042c-09e9-4a0c-9043-d675a582571a" providerId="ADAL" clId="{FFA94774-5DA0-3745-AD6F-E4B6FBA44464}" dt="2022-08-25T12:51:25.522" v="384" actId="700"/>
          <ac:spMkLst>
            <pc:docMk/>
            <pc:sldMk cId="384294341" sldId="609"/>
            <ac:spMk id="2" creationId="{08FAEF50-EF58-4EE2-AEE2-301E8BECA0B4}"/>
          </ac:spMkLst>
        </pc:spChg>
        <pc:spChg chg="add del mod ord">
          <ac:chgData name="Chi Kit Ken FONG" userId="233f042c-09e9-4a0c-9043-d675a582571a" providerId="ADAL" clId="{FFA94774-5DA0-3745-AD6F-E4B6FBA44464}" dt="2022-08-25T12:51:25.522" v="384" actId="700"/>
          <ac:spMkLst>
            <pc:docMk/>
            <pc:sldMk cId="384294341" sldId="609"/>
            <ac:spMk id="3" creationId="{7AF11413-6765-18B7-7AB5-C77A9F5AFC71}"/>
          </ac:spMkLst>
        </pc:spChg>
        <pc:spChg chg="add del mod ord">
          <ac:chgData name="Chi Kit Ken FONG" userId="233f042c-09e9-4a0c-9043-d675a582571a" providerId="ADAL" clId="{FFA94774-5DA0-3745-AD6F-E4B6FBA44464}" dt="2022-08-25T12:51:25.522" v="384" actId="700"/>
          <ac:spMkLst>
            <pc:docMk/>
            <pc:sldMk cId="384294341" sldId="609"/>
            <ac:spMk id="4" creationId="{3BFD35D1-14B5-D55F-4786-613968A4D522}"/>
          </ac:spMkLst>
        </pc:spChg>
        <pc:spChg chg="add mod ord">
          <ac:chgData name="Chi Kit Ken FONG" userId="233f042c-09e9-4a0c-9043-d675a582571a" providerId="ADAL" clId="{FFA94774-5DA0-3745-AD6F-E4B6FBA44464}" dt="2022-08-25T13:33:27.353" v="488" actId="20577"/>
          <ac:spMkLst>
            <pc:docMk/>
            <pc:sldMk cId="384294341" sldId="609"/>
            <ac:spMk id="6" creationId="{DE18DF52-53F2-3D70-C732-F5AA9BBD295D}"/>
          </ac:spMkLst>
        </pc:spChg>
        <pc:spChg chg="add del mod ord">
          <ac:chgData name="Chi Kit Ken FONG" userId="233f042c-09e9-4a0c-9043-d675a582571a" providerId="ADAL" clId="{FFA94774-5DA0-3745-AD6F-E4B6FBA44464}" dt="2022-08-25T13:33:33.548" v="490" actId="478"/>
          <ac:spMkLst>
            <pc:docMk/>
            <pc:sldMk cId="384294341" sldId="609"/>
            <ac:spMk id="8" creationId="{86D58487-D676-D515-FB25-180AB4D1F9E5}"/>
          </ac:spMkLst>
        </pc:spChg>
        <pc:spChg chg="mod">
          <ac:chgData name="Chi Kit Ken FONG" userId="233f042c-09e9-4a0c-9043-d675a582571a" providerId="ADAL" clId="{FFA94774-5DA0-3745-AD6F-E4B6FBA44464}" dt="2022-08-25T13:33:25.002" v="486" actId="21"/>
          <ac:spMkLst>
            <pc:docMk/>
            <pc:sldMk cId="384294341" sldId="609"/>
            <ac:spMk id="10" creationId="{F296B196-81F0-E846-AB6B-49AC29A093D3}"/>
          </ac:spMkLst>
        </pc:spChg>
      </pc:sldChg>
      <pc:sldChg chg="addSp delSp modSp add mod modTransition setBg modClrScheme chgLayout">
        <pc:chgData name="Chi Kit Ken FONG" userId="233f042c-09e9-4a0c-9043-d675a582571a" providerId="ADAL" clId="{FFA94774-5DA0-3745-AD6F-E4B6FBA44464}" dt="2022-08-30T16:04:09.887" v="665"/>
        <pc:sldMkLst>
          <pc:docMk/>
          <pc:sldMk cId="0" sldId="612"/>
        </pc:sldMkLst>
        <pc:spChg chg="add del mod ord">
          <ac:chgData name="Chi Kit Ken FONG" userId="233f042c-09e9-4a0c-9043-d675a582571a" providerId="ADAL" clId="{FFA94774-5DA0-3745-AD6F-E4B6FBA44464}" dt="2022-08-25T12:51:25.522" v="384" actId="700"/>
          <ac:spMkLst>
            <pc:docMk/>
            <pc:sldMk cId="0" sldId="612"/>
            <ac:spMk id="2" creationId="{BF67396A-044C-3AB3-91C3-A44027634423}"/>
          </ac:spMkLst>
        </pc:spChg>
        <pc:spChg chg="add mod ord">
          <ac:chgData name="Chi Kit Ken FONG" userId="233f042c-09e9-4a0c-9043-d675a582571a" providerId="ADAL" clId="{FFA94774-5DA0-3745-AD6F-E4B6FBA44464}" dt="2022-08-25T18:13:22.156" v="657" actId="108"/>
          <ac:spMkLst>
            <pc:docMk/>
            <pc:sldMk cId="0" sldId="612"/>
            <ac:spMk id="3" creationId="{86A7A3EC-DE72-D78D-2B28-6C486B76017B}"/>
          </ac:spMkLst>
        </pc:spChg>
        <pc:spChg chg="mod">
          <ac:chgData name="Chi Kit Ken FONG" userId="233f042c-09e9-4a0c-9043-d675a582571a" providerId="ADAL" clId="{FFA94774-5DA0-3745-AD6F-E4B6FBA44464}" dt="2022-08-25T18:00:06.132" v="599" actId="21"/>
          <ac:spMkLst>
            <pc:docMk/>
            <pc:sldMk cId="0" sldId="612"/>
            <ac:spMk id="5" creationId="{FDB9AB73-D4D3-7B4C-858A-A3237CC40F6C}"/>
          </ac:spMkLst>
        </pc:spChg>
        <pc:spChg chg="add del mod">
          <ac:chgData name="Chi Kit Ken FONG" userId="233f042c-09e9-4a0c-9043-d675a582571a" providerId="ADAL" clId="{FFA94774-5DA0-3745-AD6F-E4B6FBA44464}" dt="2022-08-25T13:35:42.446" v="519" actId="478"/>
          <ac:spMkLst>
            <pc:docMk/>
            <pc:sldMk cId="0" sldId="612"/>
            <ac:spMk id="6" creationId="{E4EAB109-D6EE-98F4-64C7-6564955C3182}"/>
          </ac:spMkLst>
        </pc:spChg>
        <pc:spChg chg="del mod">
          <ac:chgData name="Chi Kit Ken FONG" userId="233f042c-09e9-4a0c-9043-d675a582571a" providerId="ADAL" clId="{FFA94774-5DA0-3745-AD6F-E4B6FBA44464}" dt="2022-08-25T13:35:36.922" v="517" actId="478"/>
          <ac:spMkLst>
            <pc:docMk/>
            <pc:sldMk cId="0" sldId="612"/>
            <ac:spMk id="8" creationId="{CE74EEB1-37BE-BA4B-9B77-2BD52DB5E3F5}"/>
          </ac:spMkLst>
        </pc:spChg>
        <pc:spChg chg="add del">
          <ac:chgData name="Chi Kit Ken FONG" userId="233f042c-09e9-4a0c-9043-d675a582571a" providerId="ADAL" clId="{FFA94774-5DA0-3745-AD6F-E4B6FBA44464}" dt="2022-08-25T13:35:44.353" v="521" actId="22"/>
          <ac:spMkLst>
            <pc:docMk/>
            <pc:sldMk cId="0" sldId="612"/>
            <ac:spMk id="9" creationId="{436AA023-A35D-78AA-C79D-27BC1D23FC30}"/>
          </ac:spMkLst>
        </pc:spChg>
        <pc:spChg chg="add del mod">
          <ac:chgData name="Chi Kit Ken FONG" userId="233f042c-09e9-4a0c-9043-d675a582571a" providerId="ADAL" clId="{FFA94774-5DA0-3745-AD6F-E4B6FBA44464}" dt="2022-08-25T13:35:51.445" v="523"/>
          <ac:spMkLst>
            <pc:docMk/>
            <pc:sldMk cId="0" sldId="612"/>
            <ac:spMk id="10" creationId="{8C540E15-6E01-4A57-DA0A-0ADC6F599DD0}"/>
          </ac:spMkLst>
        </pc:spChg>
        <pc:spChg chg="add del mod">
          <ac:chgData name="Chi Kit Ken FONG" userId="233f042c-09e9-4a0c-9043-d675a582571a" providerId="ADAL" clId="{FFA94774-5DA0-3745-AD6F-E4B6FBA44464}" dt="2022-08-25T13:35:56.751" v="529"/>
          <ac:spMkLst>
            <pc:docMk/>
            <pc:sldMk cId="0" sldId="612"/>
            <ac:spMk id="11" creationId="{B90609D1-8F89-6265-0B37-DBB288858BC9}"/>
          </ac:spMkLst>
        </pc:spChg>
        <pc:spChg chg="add del mod">
          <ac:chgData name="Chi Kit Ken FONG" userId="233f042c-09e9-4a0c-9043-d675a582571a" providerId="ADAL" clId="{FFA94774-5DA0-3745-AD6F-E4B6FBA44464}" dt="2022-08-25T13:36:02.813" v="531"/>
          <ac:spMkLst>
            <pc:docMk/>
            <pc:sldMk cId="0" sldId="612"/>
            <ac:spMk id="12" creationId="{4312EE08-757F-D01A-FFEE-2E08A67C2578}"/>
          </ac:spMkLst>
        </pc:spChg>
        <pc:spChg chg="add mod">
          <ac:chgData name="Chi Kit Ken FONG" userId="233f042c-09e9-4a0c-9043-d675a582571a" providerId="ADAL" clId="{FFA94774-5DA0-3745-AD6F-E4B6FBA44464}" dt="2022-08-25T18:00:54.704" v="623" actId="2710"/>
          <ac:spMkLst>
            <pc:docMk/>
            <pc:sldMk cId="0" sldId="612"/>
            <ac:spMk id="13" creationId="{4ED7B8D6-800B-94DA-34B2-782C23A8B790}"/>
          </ac:spMkLst>
        </pc:spChg>
        <pc:spChg chg="del mod ord">
          <ac:chgData name="Chi Kit Ken FONG" userId="233f042c-09e9-4a0c-9043-d675a582571a" providerId="ADAL" clId="{FFA94774-5DA0-3745-AD6F-E4B6FBA44464}" dt="2022-08-25T13:35:39.512" v="518" actId="478"/>
          <ac:spMkLst>
            <pc:docMk/>
            <pc:sldMk cId="0" sldId="612"/>
            <ac:spMk id="502" creationId="{00000000-0000-0000-0000-000000000000}"/>
          </ac:spMkLst>
        </pc:spChg>
      </pc:sldChg>
      <pc:sldChg chg="addSp delSp modSp add mod modTransition setBg modClrScheme chgLayout">
        <pc:chgData name="Chi Kit Ken FONG" userId="233f042c-09e9-4a0c-9043-d675a582571a" providerId="ADAL" clId="{FFA94774-5DA0-3745-AD6F-E4B6FBA44464}" dt="2022-08-30T16:04:09.887" v="665"/>
        <pc:sldMkLst>
          <pc:docMk/>
          <pc:sldMk cId="0" sldId="615"/>
        </pc:sldMkLst>
        <pc:spChg chg="add del mod ord">
          <ac:chgData name="Chi Kit Ken FONG" userId="233f042c-09e9-4a0c-9043-d675a582571a" providerId="ADAL" clId="{FFA94774-5DA0-3745-AD6F-E4B6FBA44464}" dt="2022-08-25T12:51:25.522" v="384" actId="700"/>
          <ac:spMkLst>
            <pc:docMk/>
            <pc:sldMk cId="0" sldId="615"/>
            <ac:spMk id="2" creationId="{5565B722-AF66-75CF-EA74-3D6FBADA277E}"/>
          </ac:spMkLst>
        </pc:spChg>
        <pc:spChg chg="add del mod ord">
          <ac:chgData name="Chi Kit Ken FONG" userId="233f042c-09e9-4a0c-9043-d675a582571a" providerId="ADAL" clId="{FFA94774-5DA0-3745-AD6F-E4B6FBA44464}" dt="2022-08-25T12:51:25.522" v="384" actId="700"/>
          <ac:spMkLst>
            <pc:docMk/>
            <pc:sldMk cId="0" sldId="615"/>
            <ac:spMk id="3" creationId="{C578D8AD-078F-C853-5139-87D3E6CF9117}"/>
          </ac:spMkLst>
        </pc:spChg>
        <pc:spChg chg="add mod ord">
          <ac:chgData name="Chi Kit Ken FONG" userId="233f042c-09e9-4a0c-9043-d675a582571a" providerId="ADAL" clId="{FFA94774-5DA0-3745-AD6F-E4B6FBA44464}" dt="2022-08-25T18:12:51.617" v="651" actId="108"/>
          <ac:spMkLst>
            <pc:docMk/>
            <pc:sldMk cId="0" sldId="615"/>
            <ac:spMk id="4" creationId="{06CCE4B9-E724-C531-0BC2-7E6D0AF4B6BB}"/>
          </ac:spMkLst>
        </pc:spChg>
        <pc:spChg chg="add del mod ord">
          <ac:chgData name="Chi Kit Ken FONG" userId="233f042c-09e9-4a0c-9043-d675a582571a" providerId="ADAL" clId="{FFA94774-5DA0-3745-AD6F-E4B6FBA44464}" dt="2022-08-25T17:58:55.422" v="580" actId="478"/>
          <ac:spMkLst>
            <pc:docMk/>
            <pc:sldMk cId="0" sldId="615"/>
            <ac:spMk id="5" creationId="{297FFA20-2CC0-3560-C8F5-361675147AED}"/>
          </ac:spMkLst>
        </pc:spChg>
        <pc:spChg chg="mod">
          <ac:chgData name="Chi Kit Ken FONG" userId="233f042c-09e9-4a0c-9043-d675a582571a" providerId="ADAL" clId="{FFA94774-5DA0-3745-AD6F-E4B6FBA44464}" dt="2022-08-25T17:58:50.024" v="577" actId="21"/>
          <ac:spMkLst>
            <pc:docMk/>
            <pc:sldMk cId="0" sldId="615"/>
            <ac:spMk id="15" creationId="{7DAEF80B-6416-164D-A596-0D251BF6DC29}"/>
          </ac:spMkLst>
        </pc:spChg>
      </pc:sldChg>
      <pc:sldChg chg="addSp delSp modSp add mod modTransition setBg modClrScheme chgLayout">
        <pc:chgData name="Chi Kit Ken FONG" userId="233f042c-09e9-4a0c-9043-d675a582571a" providerId="ADAL" clId="{FFA94774-5DA0-3745-AD6F-E4B6FBA44464}" dt="2022-08-30T16:04:09.887" v="665"/>
        <pc:sldMkLst>
          <pc:docMk/>
          <pc:sldMk cId="1758382019" sldId="616"/>
        </pc:sldMkLst>
        <pc:spChg chg="add mod ord">
          <ac:chgData name="Chi Kit Ken FONG" userId="233f042c-09e9-4a0c-9043-d675a582571a" providerId="ADAL" clId="{FFA94774-5DA0-3745-AD6F-E4B6FBA44464}" dt="2022-08-25T12:49:11.744" v="342" actId="20577"/>
          <ac:spMkLst>
            <pc:docMk/>
            <pc:sldMk cId="1758382019" sldId="616"/>
            <ac:spMk id="2" creationId="{DEFF6F21-3FA6-4E63-D9D9-745F07956D77}"/>
          </ac:spMkLst>
        </pc:spChg>
        <pc:spChg chg="mod">
          <ac:chgData name="Chi Kit Ken FONG" userId="233f042c-09e9-4a0c-9043-d675a582571a" providerId="ADAL" clId="{FFA94774-5DA0-3745-AD6F-E4B6FBA44464}" dt="2022-08-25T12:49:24.344" v="364" actId="1035"/>
          <ac:spMkLst>
            <pc:docMk/>
            <pc:sldMk cId="1758382019" sldId="616"/>
            <ac:spMk id="3" creationId="{6823A0C5-8DFD-44D6-AF8D-20BDBE51F878}"/>
          </ac:spMkLst>
        </pc:spChg>
        <pc:spChg chg="add del mod ord">
          <ac:chgData name="Chi Kit Ken FONG" userId="233f042c-09e9-4a0c-9043-d675a582571a" providerId="ADAL" clId="{FFA94774-5DA0-3745-AD6F-E4B6FBA44464}" dt="2022-08-25T12:49:16.585" v="343" actId="478"/>
          <ac:spMkLst>
            <pc:docMk/>
            <pc:sldMk cId="1758382019" sldId="616"/>
            <ac:spMk id="4" creationId="{756DEBE0-E799-DEC0-B471-C49DA838F541}"/>
          </ac:spMkLst>
        </pc:spChg>
        <pc:spChg chg="mod">
          <ac:chgData name="Chi Kit Ken FONG" userId="233f042c-09e9-4a0c-9043-d675a582571a" providerId="ADAL" clId="{FFA94774-5DA0-3745-AD6F-E4B6FBA44464}" dt="2022-08-25T12:49:24.344" v="364" actId="1035"/>
          <ac:spMkLst>
            <pc:docMk/>
            <pc:sldMk cId="1758382019" sldId="616"/>
            <ac:spMk id="9" creationId="{E721DC08-3AF0-4BC2-BC40-5525BF5CCED5}"/>
          </ac:spMkLst>
        </pc:spChg>
        <pc:spChg chg="mod">
          <ac:chgData name="Chi Kit Ken FONG" userId="233f042c-09e9-4a0c-9043-d675a582571a" providerId="ADAL" clId="{FFA94774-5DA0-3745-AD6F-E4B6FBA44464}" dt="2022-08-25T12:49:08.946" v="340" actId="21"/>
          <ac:spMkLst>
            <pc:docMk/>
            <pc:sldMk cId="1758382019" sldId="616"/>
            <ac:spMk id="10" creationId="{F35310A8-8FFC-4647-A880-2DEF43968A1D}"/>
          </ac:spMkLst>
        </pc:spChg>
        <pc:spChg chg="mod">
          <ac:chgData name="Chi Kit Ken FONG" userId="233f042c-09e9-4a0c-9043-d675a582571a" providerId="ADAL" clId="{FFA94774-5DA0-3745-AD6F-E4B6FBA44464}" dt="2022-08-25T12:49:24.344" v="364" actId="1035"/>
          <ac:spMkLst>
            <pc:docMk/>
            <pc:sldMk cId="1758382019" sldId="616"/>
            <ac:spMk id="337" creationId="{00000000-0000-0000-0000-000000000000}"/>
          </ac:spMkLst>
        </pc:spChg>
        <pc:spChg chg="mod">
          <ac:chgData name="Chi Kit Ken FONG" userId="233f042c-09e9-4a0c-9043-d675a582571a" providerId="ADAL" clId="{FFA94774-5DA0-3745-AD6F-E4B6FBA44464}" dt="2022-08-25T12:49:24.344" v="364" actId="1035"/>
          <ac:spMkLst>
            <pc:docMk/>
            <pc:sldMk cId="1758382019" sldId="616"/>
            <ac:spMk id="338" creationId="{00000000-0000-0000-0000-000000000000}"/>
          </ac:spMkLst>
        </pc:spChg>
        <pc:spChg chg="mod">
          <ac:chgData name="Chi Kit Ken FONG" userId="233f042c-09e9-4a0c-9043-d675a582571a" providerId="ADAL" clId="{FFA94774-5DA0-3745-AD6F-E4B6FBA44464}" dt="2022-08-25T12:49:24.344" v="364" actId="1035"/>
          <ac:spMkLst>
            <pc:docMk/>
            <pc:sldMk cId="1758382019" sldId="616"/>
            <ac:spMk id="339" creationId="{00000000-0000-0000-0000-000000000000}"/>
          </ac:spMkLst>
        </pc:spChg>
        <pc:picChg chg="mod">
          <ac:chgData name="Chi Kit Ken FONG" userId="233f042c-09e9-4a0c-9043-d675a582571a" providerId="ADAL" clId="{FFA94774-5DA0-3745-AD6F-E4B6FBA44464}" dt="2022-08-25T12:49:24.344" v="364" actId="1035"/>
          <ac:picMkLst>
            <pc:docMk/>
            <pc:sldMk cId="1758382019" sldId="616"/>
            <ac:picMk id="7" creationId="{E99F4690-A478-4DBB-8B3D-31D4F7A031BF}"/>
          </ac:picMkLst>
        </pc:picChg>
        <pc:picChg chg="mod">
          <ac:chgData name="Chi Kit Ken FONG" userId="233f042c-09e9-4a0c-9043-d675a582571a" providerId="ADAL" clId="{FFA94774-5DA0-3745-AD6F-E4B6FBA44464}" dt="2022-08-25T12:49:24.344" v="364" actId="1035"/>
          <ac:picMkLst>
            <pc:docMk/>
            <pc:sldMk cId="1758382019" sldId="616"/>
            <ac:picMk id="8" creationId="{EE004816-E1E5-4B82-9353-EF365B868E2E}"/>
          </ac:picMkLst>
        </pc:picChg>
      </pc:sldChg>
      <pc:sldChg chg="addSp delSp modSp add mod modTransition setBg modClrScheme chgLayout">
        <pc:chgData name="Chi Kit Ken FONG" userId="233f042c-09e9-4a0c-9043-d675a582571a" providerId="ADAL" clId="{FFA94774-5DA0-3745-AD6F-E4B6FBA44464}" dt="2022-08-30T16:04:09.887" v="665"/>
        <pc:sldMkLst>
          <pc:docMk/>
          <pc:sldMk cId="894773090" sldId="617"/>
        </pc:sldMkLst>
        <pc:spChg chg="add del mod ord">
          <ac:chgData name="Chi Kit Ken FONG" userId="233f042c-09e9-4a0c-9043-d675a582571a" providerId="ADAL" clId="{FFA94774-5DA0-3745-AD6F-E4B6FBA44464}" dt="2022-08-25T12:51:25.522" v="384" actId="700"/>
          <ac:spMkLst>
            <pc:docMk/>
            <pc:sldMk cId="894773090" sldId="617"/>
            <ac:spMk id="2" creationId="{78752DA1-05C1-28A5-692A-6BD5B3202AE0}"/>
          </ac:spMkLst>
        </pc:spChg>
        <pc:spChg chg="mod ord">
          <ac:chgData name="Chi Kit Ken FONG" userId="233f042c-09e9-4a0c-9043-d675a582571a" providerId="ADAL" clId="{FFA94774-5DA0-3745-AD6F-E4B6FBA44464}" dt="2022-08-25T17:59:33.112" v="591" actId="33524"/>
          <ac:spMkLst>
            <pc:docMk/>
            <pc:sldMk cId="894773090" sldId="617"/>
            <ac:spMk id="3" creationId="{16BBB599-FDF6-4D9E-A5FE-50EFF05FFBFF}"/>
          </ac:spMkLst>
        </pc:spChg>
        <pc:spChg chg="mod ord">
          <ac:chgData name="Chi Kit Ken FONG" userId="233f042c-09e9-4a0c-9043-d675a582571a" providerId="ADAL" clId="{FFA94774-5DA0-3745-AD6F-E4B6FBA44464}" dt="2022-08-25T12:51:25.522" v="384" actId="700"/>
          <ac:spMkLst>
            <pc:docMk/>
            <pc:sldMk cId="894773090" sldId="617"/>
            <ac:spMk id="4" creationId="{53D2E719-6C91-4784-A155-069B8553651A}"/>
          </ac:spMkLst>
        </pc:spChg>
        <pc:spChg chg="add mod ord">
          <ac:chgData name="Chi Kit Ken FONG" userId="233f042c-09e9-4a0c-9043-d675a582571a" providerId="ADAL" clId="{FFA94774-5DA0-3745-AD6F-E4B6FBA44464}" dt="2022-08-25T18:13:16.312" v="656" actId="108"/>
          <ac:spMkLst>
            <pc:docMk/>
            <pc:sldMk cId="894773090" sldId="617"/>
            <ac:spMk id="5" creationId="{8E4AC919-5044-747C-BC22-FE6E89C4E4E4}"/>
          </ac:spMkLst>
        </pc:spChg>
        <pc:spChg chg="mod">
          <ac:chgData name="Chi Kit Ken FONG" userId="233f042c-09e9-4a0c-9043-d675a582571a" providerId="ADAL" clId="{FFA94774-5DA0-3745-AD6F-E4B6FBA44464}" dt="2022-08-25T17:59:17.954" v="586" actId="21"/>
          <ac:spMkLst>
            <pc:docMk/>
            <pc:sldMk cId="894773090" sldId="617"/>
            <ac:spMk id="7" creationId="{595BDABC-0285-D148-A69F-CFFA18DD5052}"/>
          </ac:spMkLst>
        </pc:spChg>
        <pc:picChg chg="mod">
          <ac:chgData name="Chi Kit Ken FONG" userId="233f042c-09e9-4a0c-9043-d675a582571a" providerId="ADAL" clId="{FFA94774-5DA0-3745-AD6F-E4B6FBA44464}" dt="2022-08-25T17:59:27.745" v="590" actId="1076"/>
          <ac:picMkLst>
            <pc:docMk/>
            <pc:sldMk cId="894773090" sldId="617"/>
            <ac:picMk id="6" creationId="{1978120A-C63A-49C0-885A-2410140F5C52}"/>
          </ac:picMkLst>
        </pc:picChg>
        <pc:picChg chg="mod">
          <ac:chgData name="Chi Kit Ken FONG" userId="233f042c-09e9-4a0c-9043-d675a582571a" providerId="ADAL" clId="{FFA94774-5DA0-3745-AD6F-E4B6FBA44464}" dt="2022-08-25T17:59:27.745" v="590" actId="1076"/>
          <ac:picMkLst>
            <pc:docMk/>
            <pc:sldMk cId="894773090" sldId="617"/>
            <ac:picMk id="8" creationId="{0BBD60B3-ABEA-4391-8D37-BE6268C8A6CE}"/>
          </ac:picMkLst>
        </pc:picChg>
      </pc:sldChg>
      <pc:sldChg chg="modSp add mod modTransition setBg modClrScheme chgLayout">
        <pc:chgData name="Chi Kit Ken FONG" userId="233f042c-09e9-4a0c-9043-d675a582571a" providerId="ADAL" clId="{FFA94774-5DA0-3745-AD6F-E4B6FBA44464}" dt="2022-08-30T16:04:09.887" v="665"/>
        <pc:sldMkLst>
          <pc:docMk/>
          <pc:sldMk cId="1992529748" sldId="621"/>
        </pc:sldMkLst>
        <pc:spChg chg="mod ord">
          <ac:chgData name="Chi Kit Ken FONG" userId="233f042c-09e9-4a0c-9043-d675a582571a" providerId="ADAL" clId="{FFA94774-5DA0-3745-AD6F-E4B6FBA44464}" dt="2022-08-25T12:32:23.138" v="96" actId="20577"/>
          <ac:spMkLst>
            <pc:docMk/>
            <pc:sldMk cId="1992529748" sldId="621"/>
            <ac:spMk id="2" creationId="{1B8A8E9F-7A99-43A9-A694-3D7662619C7A}"/>
          </ac:spMkLst>
        </pc:spChg>
        <pc:spChg chg="mod ord">
          <ac:chgData name="Chi Kit Ken FONG" userId="233f042c-09e9-4a0c-9043-d675a582571a" providerId="ADAL" clId="{FFA94774-5DA0-3745-AD6F-E4B6FBA44464}" dt="2022-08-25T12:31:53.864" v="89" actId="700"/>
          <ac:spMkLst>
            <pc:docMk/>
            <pc:sldMk cId="1992529748" sldId="621"/>
            <ac:spMk id="3" creationId="{FE539854-02AF-40E7-A3AA-D1EE837EBE2A}"/>
          </ac:spMkLst>
        </pc:spChg>
        <pc:spChg chg="mod ord">
          <ac:chgData name="Chi Kit Ken FONG" userId="233f042c-09e9-4a0c-9043-d675a582571a" providerId="ADAL" clId="{FFA94774-5DA0-3745-AD6F-E4B6FBA44464}" dt="2022-08-25T12:31:53.864" v="89" actId="700"/>
          <ac:spMkLst>
            <pc:docMk/>
            <pc:sldMk cId="1992529748" sldId="621"/>
            <ac:spMk id="4" creationId="{C91A8C14-8F60-4EE5-92BF-7E717C7C5528}"/>
          </ac:spMkLst>
        </pc:spChg>
        <pc:spChg chg="mod">
          <ac:chgData name="Chi Kit Ken FONG" userId="233f042c-09e9-4a0c-9043-d675a582571a" providerId="ADAL" clId="{FFA94774-5DA0-3745-AD6F-E4B6FBA44464}" dt="2022-08-25T12:32:16.194" v="94" actId="14100"/>
          <ac:spMkLst>
            <pc:docMk/>
            <pc:sldMk cId="1992529748" sldId="621"/>
            <ac:spMk id="7" creationId="{E5D5BDAF-3BDA-415A-AF41-0DAABB211E99}"/>
          </ac:spMkLst>
        </pc:spChg>
        <pc:spChg chg="mod">
          <ac:chgData name="Chi Kit Ken FONG" userId="233f042c-09e9-4a0c-9043-d675a582571a" providerId="ADAL" clId="{FFA94774-5DA0-3745-AD6F-E4B6FBA44464}" dt="2022-08-25T12:32:16.194" v="94" actId="14100"/>
          <ac:spMkLst>
            <pc:docMk/>
            <pc:sldMk cId="1992529748" sldId="621"/>
            <ac:spMk id="10" creationId="{2C17A90C-F156-4CE1-ACBC-A80CF106BA76}"/>
          </ac:spMkLst>
        </pc:spChg>
        <pc:grpChg chg="mod">
          <ac:chgData name="Chi Kit Ken FONG" userId="233f042c-09e9-4a0c-9043-d675a582571a" providerId="ADAL" clId="{FFA94774-5DA0-3745-AD6F-E4B6FBA44464}" dt="2022-08-25T12:32:16.194" v="94" actId="14100"/>
          <ac:grpSpMkLst>
            <pc:docMk/>
            <pc:sldMk cId="1992529748" sldId="621"/>
            <ac:grpSpMk id="8" creationId="{140865C6-9A9B-42C6-BD8F-E1D276EA3432}"/>
          </ac:grpSpMkLst>
        </pc:grpChg>
        <pc:picChg chg="mod">
          <ac:chgData name="Chi Kit Ken FONG" userId="233f042c-09e9-4a0c-9043-d675a582571a" providerId="ADAL" clId="{FFA94774-5DA0-3745-AD6F-E4B6FBA44464}" dt="2022-08-25T12:32:20.258" v="95" actId="1076"/>
          <ac:picMkLst>
            <pc:docMk/>
            <pc:sldMk cId="1992529748" sldId="621"/>
            <ac:picMk id="5" creationId="{7B5C0994-97B8-4BE3-BF0E-956B2A659217}"/>
          </ac:picMkLst>
        </pc:picChg>
        <pc:picChg chg="mod">
          <ac:chgData name="Chi Kit Ken FONG" userId="233f042c-09e9-4a0c-9043-d675a582571a" providerId="ADAL" clId="{FFA94774-5DA0-3745-AD6F-E4B6FBA44464}" dt="2022-08-25T12:32:16.194" v="94" actId="14100"/>
          <ac:picMkLst>
            <pc:docMk/>
            <pc:sldMk cId="1992529748" sldId="621"/>
            <ac:picMk id="1028" creationId="{94E235B4-9C80-4885-8574-66D260F584B8}"/>
          </ac:picMkLst>
        </pc:picChg>
      </pc:sldChg>
      <pc:sldChg chg="addSp delSp modSp add mod modTransition setBg modClrScheme chgLayout">
        <pc:chgData name="Chi Kit Ken FONG" userId="233f042c-09e9-4a0c-9043-d675a582571a" providerId="ADAL" clId="{FFA94774-5DA0-3745-AD6F-E4B6FBA44464}" dt="2022-08-30T16:04:09.887" v="665"/>
        <pc:sldMkLst>
          <pc:docMk/>
          <pc:sldMk cId="3214798930" sldId="622"/>
        </pc:sldMkLst>
        <pc:spChg chg="add mod ord">
          <ac:chgData name="Chi Kit Ken FONG" userId="233f042c-09e9-4a0c-9043-d675a582571a" providerId="ADAL" clId="{FFA94774-5DA0-3745-AD6F-E4B6FBA44464}" dt="2022-08-25T12:41:30.270" v="234" actId="20577"/>
          <ac:spMkLst>
            <pc:docMk/>
            <pc:sldMk cId="3214798930" sldId="622"/>
            <ac:spMk id="2" creationId="{740B7E88-0813-2EC6-A21E-E87686E3CED1}"/>
          </ac:spMkLst>
        </pc:spChg>
        <pc:spChg chg="mod">
          <ac:chgData name="Chi Kit Ken FONG" userId="233f042c-09e9-4a0c-9043-d675a582571a" providerId="ADAL" clId="{FFA94774-5DA0-3745-AD6F-E4B6FBA44464}" dt="2022-08-25T12:41:27.635" v="232" actId="21"/>
          <ac:spMkLst>
            <pc:docMk/>
            <pc:sldMk cId="3214798930" sldId="622"/>
            <ac:spMk id="12" creationId="{F4045889-0344-3242-9765-101296DC4D93}"/>
          </ac:spMkLst>
        </pc:spChg>
        <pc:spChg chg="mod ord">
          <ac:chgData name="Chi Kit Ken FONG" userId="233f042c-09e9-4a0c-9043-d675a582571a" providerId="ADAL" clId="{FFA94774-5DA0-3745-AD6F-E4B6FBA44464}" dt="2022-08-25T12:31:53.864" v="89" actId="700"/>
          <ac:spMkLst>
            <pc:docMk/>
            <pc:sldMk cId="3214798930" sldId="622"/>
            <ac:spMk id="18435" creationId="{A53A23D4-A932-4C2C-843A-87935E8C7EA9}"/>
          </ac:spMkLst>
        </pc:spChg>
        <pc:spChg chg="mod ord">
          <ac:chgData name="Chi Kit Ken FONG" userId="233f042c-09e9-4a0c-9043-d675a582571a" providerId="ADAL" clId="{FFA94774-5DA0-3745-AD6F-E4B6FBA44464}" dt="2022-08-25T12:31:53.864" v="89" actId="700"/>
          <ac:spMkLst>
            <pc:docMk/>
            <pc:sldMk cId="3214798930" sldId="622"/>
            <ac:spMk id="38916" creationId="{736B9717-58C9-4F80-93B0-0E0DABD920BE}"/>
          </ac:spMkLst>
        </pc:spChg>
        <pc:picChg chg="add mod">
          <ac:chgData name="Chi Kit Ken FONG" userId="233f042c-09e9-4a0c-9043-d675a582571a" providerId="ADAL" clId="{FFA94774-5DA0-3745-AD6F-E4B6FBA44464}" dt="2022-08-25T18:11:58.065" v="647" actId="14100"/>
          <ac:picMkLst>
            <pc:docMk/>
            <pc:sldMk cId="3214798930" sldId="622"/>
            <ac:picMk id="3" creationId="{A619C9A6-B707-6F6F-C0E6-DDC066E367F9}"/>
          </ac:picMkLst>
        </pc:picChg>
        <pc:picChg chg="del">
          <ac:chgData name="Chi Kit Ken FONG" userId="233f042c-09e9-4a0c-9043-d675a582571a" providerId="ADAL" clId="{FFA94774-5DA0-3745-AD6F-E4B6FBA44464}" dt="2022-08-25T18:11:47.378" v="643" actId="478"/>
          <ac:picMkLst>
            <pc:docMk/>
            <pc:sldMk cId="3214798930" sldId="622"/>
            <ac:picMk id="6" creationId="{F0899483-FBB8-4AB9-B622-0FB9FCAF87B6}"/>
          </ac:picMkLst>
        </pc:picChg>
        <pc:picChg chg="mod">
          <ac:chgData name="Chi Kit Ken FONG" userId="233f042c-09e9-4a0c-9043-d675a582571a" providerId="ADAL" clId="{FFA94774-5DA0-3745-AD6F-E4B6FBA44464}" dt="2022-08-25T12:41:37.444" v="235" actId="1076"/>
          <ac:picMkLst>
            <pc:docMk/>
            <pc:sldMk cId="3214798930" sldId="622"/>
            <ac:picMk id="38923" creationId="{B041418D-009A-4880-AA79-F38628A9530B}"/>
          </ac:picMkLst>
        </pc:picChg>
      </pc:sldChg>
      <pc:sldChg chg="modSp add mod modTransition setBg modClrScheme chgLayout">
        <pc:chgData name="Chi Kit Ken FONG" userId="233f042c-09e9-4a0c-9043-d675a582571a" providerId="ADAL" clId="{FFA94774-5DA0-3745-AD6F-E4B6FBA44464}" dt="2022-08-30T16:04:09.887" v="665"/>
        <pc:sldMkLst>
          <pc:docMk/>
          <pc:sldMk cId="1560128715" sldId="623"/>
        </pc:sldMkLst>
        <pc:spChg chg="mod ord">
          <ac:chgData name="Chi Kit Ken FONG" userId="233f042c-09e9-4a0c-9043-d675a582571a" providerId="ADAL" clId="{FFA94774-5DA0-3745-AD6F-E4B6FBA44464}" dt="2022-08-25T12:31:53.864" v="89" actId="700"/>
          <ac:spMkLst>
            <pc:docMk/>
            <pc:sldMk cId="1560128715" sldId="623"/>
            <ac:spMk id="3" creationId="{FE539854-02AF-40E7-A3AA-D1EE837EBE2A}"/>
          </ac:spMkLst>
        </pc:spChg>
        <pc:spChg chg="mod ord">
          <ac:chgData name="Chi Kit Ken FONG" userId="233f042c-09e9-4a0c-9043-d675a582571a" providerId="ADAL" clId="{FFA94774-5DA0-3745-AD6F-E4B6FBA44464}" dt="2022-08-25T12:31:53.864" v="89" actId="700"/>
          <ac:spMkLst>
            <pc:docMk/>
            <pc:sldMk cId="1560128715" sldId="623"/>
            <ac:spMk id="4" creationId="{C91A8C14-8F60-4EE5-92BF-7E717C7C5528}"/>
          </ac:spMkLst>
        </pc:spChg>
        <pc:spChg chg="mod ord">
          <ac:chgData name="Chi Kit Ken FONG" userId="233f042c-09e9-4a0c-9043-d675a582571a" providerId="ADAL" clId="{FFA94774-5DA0-3745-AD6F-E4B6FBA44464}" dt="2022-08-25T12:32:39.179" v="100" actId="20577"/>
          <ac:spMkLst>
            <pc:docMk/>
            <pc:sldMk cId="1560128715" sldId="623"/>
            <ac:spMk id="8" creationId="{302A5263-3D21-FC47-AEF8-19F15E14CB57}"/>
          </ac:spMkLst>
        </pc:spChg>
        <pc:picChg chg="mod">
          <ac:chgData name="Chi Kit Ken FONG" userId="233f042c-09e9-4a0c-9043-d675a582571a" providerId="ADAL" clId="{FFA94774-5DA0-3745-AD6F-E4B6FBA44464}" dt="2022-08-25T12:32:37.145" v="97" actId="1076"/>
          <ac:picMkLst>
            <pc:docMk/>
            <pc:sldMk cId="1560128715" sldId="623"/>
            <ac:picMk id="7" creationId="{A38AA0F5-68BB-4D65-A734-EA75E4691AAE}"/>
          </ac:picMkLst>
        </pc:picChg>
      </pc:sldChg>
      <pc:sldChg chg="modSp add mod modTransition setBg modClrScheme chgLayout">
        <pc:chgData name="Chi Kit Ken FONG" userId="233f042c-09e9-4a0c-9043-d675a582571a" providerId="ADAL" clId="{FFA94774-5DA0-3745-AD6F-E4B6FBA44464}" dt="2022-08-30T16:04:09.887" v="665"/>
        <pc:sldMkLst>
          <pc:docMk/>
          <pc:sldMk cId="1412026924" sldId="624"/>
        </pc:sldMkLst>
        <pc:spChg chg="mod ord">
          <ac:chgData name="Chi Kit Ken FONG" userId="233f042c-09e9-4a0c-9043-d675a582571a" providerId="ADAL" clId="{FFA94774-5DA0-3745-AD6F-E4B6FBA44464}" dt="2022-08-25T12:32:52.139" v="105" actId="33524"/>
          <ac:spMkLst>
            <pc:docMk/>
            <pc:sldMk cId="1412026924" sldId="624"/>
            <ac:spMk id="3" creationId="{FE539854-02AF-40E7-A3AA-D1EE837EBE2A}"/>
          </ac:spMkLst>
        </pc:spChg>
        <pc:spChg chg="mod ord">
          <ac:chgData name="Chi Kit Ken FONG" userId="233f042c-09e9-4a0c-9043-d675a582571a" providerId="ADAL" clId="{FFA94774-5DA0-3745-AD6F-E4B6FBA44464}" dt="2022-08-25T12:31:53.864" v="89" actId="700"/>
          <ac:spMkLst>
            <pc:docMk/>
            <pc:sldMk cId="1412026924" sldId="624"/>
            <ac:spMk id="4" creationId="{C91A8C14-8F60-4EE5-92BF-7E717C7C5528}"/>
          </ac:spMkLst>
        </pc:spChg>
        <pc:spChg chg="mod ord">
          <ac:chgData name="Chi Kit Ken FONG" userId="233f042c-09e9-4a0c-9043-d675a582571a" providerId="ADAL" clId="{FFA94774-5DA0-3745-AD6F-E4B6FBA44464}" dt="2022-08-25T12:32:46.541" v="104" actId="20577"/>
          <ac:spMkLst>
            <pc:docMk/>
            <pc:sldMk cId="1412026924" sldId="624"/>
            <ac:spMk id="11" creationId="{802D923B-8618-CA47-8A3F-D3A524CE91DC}"/>
          </ac:spMkLst>
        </pc:spChg>
        <pc:spChg chg="mod">
          <ac:chgData name="Chi Kit Ken FONG" userId="233f042c-09e9-4a0c-9043-d675a582571a" providerId="ADAL" clId="{FFA94774-5DA0-3745-AD6F-E4B6FBA44464}" dt="2022-08-25T12:33:01.410" v="106" actId="1076"/>
          <ac:spMkLst>
            <pc:docMk/>
            <pc:sldMk cId="1412026924" sldId="624"/>
            <ac:spMk id="18" creationId="{A1ED801A-B2DB-4B61-B558-C734D6F882D4}"/>
          </ac:spMkLst>
        </pc:spChg>
        <pc:picChg chg="mod">
          <ac:chgData name="Chi Kit Ken FONG" userId="233f042c-09e9-4a0c-9043-d675a582571a" providerId="ADAL" clId="{FFA94774-5DA0-3745-AD6F-E4B6FBA44464}" dt="2022-08-25T12:33:01.410" v="106" actId="1076"/>
          <ac:picMkLst>
            <pc:docMk/>
            <pc:sldMk cId="1412026924" sldId="624"/>
            <ac:picMk id="13" creationId="{88E83147-F7CE-46BC-B258-CADEA7282F1D}"/>
          </ac:picMkLst>
        </pc:picChg>
        <pc:picChg chg="mod">
          <ac:chgData name="Chi Kit Ken FONG" userId="233f042c-09e9-4a0c-9043-d675a582571a" providerId="ADAL" clId="{FFA94774-5DA0-3745-AD6F-E4B6FBA44464}" dt="2022-08-25T12:33:01.410" v="106" actId="1076"/>
          <ac:picMkLst>
            <pc:docMk/>
            <pc:sldMk cId="1412026924" sldId="624"/>
            <ac:picMk id="15" creationId="{0171864C-6EDA-419C-A05D-5378A216A087}"/>
          </ac:picMkLst>
        </pc:picChg>
        <pc:picChg chg="mod">
          <ac:chgData name="Chi Kit Ken FONG" userId="233f042c-09e9-4a0c-9043-d675a582571a" providerId="ADAL" clId="{FFA94774-5DA0-3745-AD6F-E4B6FBA44464}" dt="2022-08-25T12:33:01.410" v="106" actId="1076"/>
          <ac:picMkLst>
            <pc:docMk/>
            <pc:sldMk cId="1412026924" sldId="624"/>
            <ac:picMk id="17" creationId="{6E5C68B8-DB58-4446-ABFF-745F1E3CA462}"/>
          </ac:picMkLst>
        </pc:picChg>
      </pc:sldChg>
      <pc:sldChg chg="delSp modSp add mod modTransition setBg modClrScheme delAnim chgLayout">
        <pc:chgData name="Chi Kit Ken FONG" userId="233f042c-09e9-4a0c-9043-d675a582571a" providerId="ADAL" clId="{FFA94774-5DA0-3745-AD6F-E4B6FBA44464}" dt="2022-08-30T16:04:09.887" v="665"/>
        <pc:sldMkLst>
          <pc:docMk/>
          <pc:sldMk cId="3990019341" sldId="625"/>
        </pc:sldMkLst>
        <pc:spChg chg="mod ord">
          <ac:chgData name="Chi Kit Ken FONG" userId="233f042c-09e9-4a0c-9043-d675a582571a" providerId="ADAL" clId="{FFA94774-5DA0-3745-AD6F-E4B6FBA44464}" dt="2022-08-25T12:40:55.810" v="224" actId="404"/>
          <ac:spMkLst>
            <pc:docMk/>
            <pc:sldMk cId="3990019341" sldId="625"/>
            <ac:spMk id="3" creationId="{FE539854-02AF-40E7-A3AA-D1EE837EBE2A}"/>
          </ac:spMkLst>
        </pc:spChg>
        <pc:spChg chg="mod ord">
          <ac:chgData name="Chi Kit Ken FONG" userId="233f042c-09e9-4a0c-9043-d675a582571a" providerId="ADAL" clId="{FFA94774-5DA0-3745-AD6F-E4B6FBA44464}" dt="2022-08-25T12:31:53.864" v="89" actId="700"/>
          <ac:spMkLst>
            <pc:docMk/>
            <pc:sldMk cId="3990019341" sldId="625"/>
            <ac:spMk id="4" creationId="{C91A8C14-8F60-4EE5-92BF-7E717C7C5528}"/>
          </ac:spMkLst>
        </pc:spChg>
        <pc:spChg chg="mod">
          <ac:chgData name="Chi Kit Ken FONG" userId="233f042c-09e9-4a0c-9043-d675a582571a" providerId="ADAL" clId="{FFA94774-5DA0-3745-AD6F-E4B6FBA44464}" dt="2022-08-25T12:38:17.631" v="187" actId="1076"/>
          <ac:spMkLst>
            <pc:docMk/>
            <pc:sldMk cId="3990019341" sldId="625"/>
            <ac:spMk id="12" creationId="{BFE75ADA-33DD-43F1-BC66-84B7CC48BDFA}"/>
          </ac:spMkLst>
        </pc:spChg>
        <pc:spChg chg="mod ord">
          <ac:chgData name="Chi Kit Ken FONG" userId="233f042c-09e9-4a0c-9043-d675a582571a" providerId="ADAL" clId="{FFA94774-5DA0-3745-AD6F-E4B6FBA44464}" dt="2022-08-25T12:37:57.431" v="185" actId="20577"/>
          <ac:spMkLst>
            <pc:docMk/>
            <pc:sldMk cId="3990019341" sldId="625"/>
            <ac:spMk id="23" creationId="{B2B50AAE-6296-4A40-88CA-98F4944892FC}"/>
          </ac:spMkLst>
        </pc:spChg>
        <pc:spChg chg="mod">
          <ac:chgData name="Chi Kit Ken FONG" userId="233f042c-09e9-4a0c-9043-d675a582571a" providerId="ADAL" clId="{FFA94774-5DA0-3745-AD6F-E4B6FBA44464}" dt="2022-08-25T12:38:11.522" v="186" actId="1076"/>
          <ac:spMkLst>
            <pc:docMk/>
            <pc:sldMk cId="3990019341" sldId="625"/>
            <ac:spMk id="26" creationId="{6FD54FF3-A9BB-430C-992F-32702059FAA7}"/>
          </ac:spMkLst>
        </pc:spChg>
        <pc:spChg chg="mod">
          <ac:chgData name="Chi Kit Ken FONG" userId="233f042c-09e9-4a0c-9043-d675a582571a" providerId="ADAL" clId="{FFA94774-5DA0-3745-AD6F-E4B6FBA44464}" dt="2022-08-25T12:38:11.522" v="186" actId="1076"/>
          <ac:spMkLst>
            <pc:docMk/>
            <pc:sldMk cId="3990019341" sldId="625"/>
            <ac:spMk id="27" creationId="{65E44895-A08A-4894-A6E9-2FF97DC0EE42}"/>
          </ac:spMkLst>
        </pc:spChg>
        <pc:spChg chg="mod">
          <ac:chgData name="Chi Kit Ken FONG" userId="233f042c-09e9-4a0c-9043-d675a582571a" providerId="ADAL" clId="{FFA94774-5DA0-3745-AD6F-E4B6FBA44464}" dt="2022-08-25T12:38:21.186" v="188" actId="1076"/>
          <ac:spMkLst>
            <pc:docMk/>
            <pc:sldMk cId="3990019341" sldId="625"/>
            <ac:spMk id="28" creationId="{92D1CC0E-5F7C-48B4-AADB-66D57D45A79E}"/>
          </ac:spMkLst>
        </pc:spChg>
        <pc:grpChg chg="del mod">
          <ac:chgData name="Chi Kit Ken FONG" userId="233f042c-09e9-4a0c-9043-d675a582571a" providerId="ADAL" clId="{FFA94774-5DA0-3745-AD6F-E4B6FBA44464}" dt="2022-08-25T12:40:01.442" v="213" actId="165"/>
          <ac:grpSpMkLst>
            <pc:docMk/>
            <pc:sldMk cId="3990019341" sldId="625"/>
            <ac:grpSpMk id="5" creationId="{D79EFDDF-64F6-4940-939C-298509D42432}"/>
          </ac:grpSpMkLst>
        </pc:grpChg>
        <pc:picChg chg="mod">
          <ac:chgData name="Chi Kit Ken FONG" userId="233f042c-09e9-4a0c-9043-d675a582571a" providerId="ADAL" clId="{FFA94774-5DA0-3745-AD6F-E4B6FBA44464}" dt="2022-08-25T12:38:11.522" v="186" actId="1076"/>
          <ac:picMkLst>
            <pc:docMk/>
            <pc:sldMk cId="3990019341" sldId="625"/>
            <ac:picMk id="9" creationId="{32755D9F-B456-4E13-B584-10C81BF7C2D3}"/>
          </ac:picMkLst>
        </pc:picChg>
        <pc:picChg chg="mod">
          <ac:chgData name="Chi Kit Ken FONG" userId="233f042c-09e9-4a0c-9043-d675a582571a" providerId="ADAL" clId="{FFA94774-5DA0-3745-AD6F-E4B6FBA44464}" dt="2022-08-25T12:38:11.522" v="186" actId="1076"/>
          <ac:picMkLst>
            <pc:docMk/>
            <pc:sldMk cId="3990019341" sldId="625"/>
            <ac:picMk id="10" creationId="{8C573D34-C59F-4ABA-BE7E-651D4661C390}"/>
          </ac:picMkLst>
        </pc:picChg>
        <pc:picChg chg="mod">
          <ac:chgData name="Chi Kit Ken FONG" userId="233f042c-09e9-4a0c-9043-d675a582571a" providerId="ADAL" clId="{FFA94774-5DA0-3745-AD6F-E4B6FBA44464}" dt="2022-08-25T12:38:21.186" v="188" actId="1076"/>
          <ac:picMkLst>
            <pc:docMk/>
            <pc:sldMk cId="3990019341" sldId="625"/>
            <ac:picMk id="11" creationId="{BD7415B2-CC54-41FA-8921-C9E59B53D078}"/>
          </ac:picMkLst>
        </pc:picChg>
        <pc:picChg chg="mod">
          <ac:chgData name="Chi Kit Ken FONG" userId="233f042c-09e9-4a0c-9043-d675a582571a" providerId="ADAL" clId="{FFA94774-5DA0-3745-AD6F-E4B6FBA44464}" dt="2022-08-25T12:40:30.697" v="221" actId="1076"/>
          <ac:picMkLst>
            <pc:docMk/>
            <pc:sldMk cId="3990019341" sldId="625"/>
            <ac:picMk id="13" creationId="{7A72121B-F220-4F3D-A126-64A93F8E3122}"/>
          </ac:picMkLst>
        </pc:picChg>
        <pc:picChg chg="mod topLvl">
          <ac:chgData name="Chi Kit Ken FONG" userId="233f042c-09e9-4a0c-9043-d675a582571a" providerId="ADAL" clId="{FFA94774-5DA0-3745-AD6F-E4B6FBA44464}" dt="2022-08-25T12:40:30.697" v="221" actId="1076"/>
          <ac:picMkLst>
            <pc:docMk/>
            <pc:sldMk cId="3990019341" sldId="625"/>
            <ac:picMk id="15" creationId="{5E144E72-DC71-4370-B450-F3194AAF26AE}"/>
          </ac:picMkLst>
        </pc:picChg>
        <pc:picChg chg="mod topLvl">
          <ac:chgData name="Chi Kit Ken FONG" userId="233f042c-09e9-4a0c-9043-d675a582571a" providerId="ADAL" clId="{FFA94774-5DA0-3745-AD6F-E4B6FBA44464}" dt="2022-08-25T12:40:30.697" v="221" actId="1076"/>
          <ac:picMkLst>
            <pc:docMk/>
            <pc:sldMk cId="3990019341" sldId="625"/>
            <ac:picMk id="17" creationId="{827D4FDA-4D0C-4792-BD17-4B6DAD42C43D}"/>
          </ac:picMkLst>
        </pc:picChg>
        <pc:picChg chg="mod topLvl">
          <ac:chgData name="Chi Kit Ken FONG" userId="233f042c-09e9-4a0c-9043-d675a582571a" providerId="ADAL" clId="{FFA94774-5DA0-3745-AD6F-E4B6FBA44464}" dt="2022-08-25T12:40:42.701" v="223"/>
          <ac:picMkLst>
            <pc:docMk/>
            <pc:sldMk cId="3990019341" sldId="625"/>
            <ac:picMk id="21" creationId="{D54CEBFC-3818-416F-BF02-7A85CB207ACB}"/>
          </ac:picMkLst>
        </pc:picChg>
        <pc:picChg chg="mod">
          <ac:chgData name="Chi Kit Ken FONG" userId="233f042c-09e9-4a0c-9043-d675a582571a" providerId="ADAL" clId="{FFA94774-5DA0-3745-AD6F-E4B6FBA44464}" dt="2022-08-25T12:40:30.697" v="221" actId="1076"/>
          <ac:picMkLst>
            <pc:docMk/>
            <pc:sldMk cId="3990019341" sldId="625"/>
            <ac:picMk id="22" creationId="{42C70AE1-2D3E-408D-8D3C-F8DCAB08D26A}"/>
          </ac:picMkLst>
        </pc:picChg>
        <pc:picChg chg="mod">
          <ac:chgData name="Chi Kit Ken FONG" userId="233f042c-09e9-4a0c-9043-d675a582571a" providerId="ADAL" clId="{FFA94774-5DA0-3745-AD6F-E4B6FBA44464}" dt="2022-08-25T12:40:30.697" v="221" actId="1076"/>
          <ac:picMkLst>
            <pc:docMk/>
            <pc:sldMk cId="3990019341" sldId="625"/>
            <ac:picMk id="1026" creationId="{D64A3D21-CEF1-4ACE-8E00-2481CCCDC0FD}"/>
          </ac:picMkLst>
        </pc:picChg>
      </pc:sldChg>
      <pc:sldChg chg="modSp add mod modTransition setBg modClrScheme chgLayout">
        <pc:chgData name="Chi Kit Ken FONG" userId="233f042c-09e9-4a0c-9043-d675a582571a" providerId="ADAL" clId="{FFA94774-5DA0-3745-AD6F-E4B6FBA44464}" dt="2022-08-30T16:04:09.887" v="665"/>
        <pc:sldMkLst>
          <pc:docMk/>
          <pc:sldMk cId="2863146719" sldId="626"/>
        </pc:sldMkLst>
        <pc:spChg chg="mod ord">
          <ac:chgData name="Chi Kit Ken FONG" userId="233f042c-09e9-4a0c-9043-d675a582571a" providerId="ADAL" clId="{FFA94774-5DA0-3745-AD6F-E4B6FBA44464}" dt="2022-08-25T12:31:53.864" v="89" actId="700"/>
          <ac:spMkLst>
            <pc:docMk/>
            <pc:sldMk cId="2863146719" sldId="626"/>
            <ac:spMk id="3" creationId="{FE539854-02AF-40E7-A3AA-D1EE837EBE2A}"/>
          </ac:spMkLst>
        </pc:spChg>
        <pc:spChg chg="mod ord">
          <ac:chgData name="Chi Kit Ken FONG" userId="233f042c-09e9-4a0c-9043-d675a582571a" providerId="ADAL" clId="{FFA94774-5DA0-3745-AD6F-E4B6FBA44464}" dt="2022-08-25T12:31:53.864" v="89" actId="700"/>
          <ac:spMkLst>
            <pc:docMk/>
            <pc:sldMk cId="2863146719" sldId="626"/>
            <ac:spMk id="4" creationId="{C91A8C14-8F60-4EE5-92BF-7E717C7C5528}"/>
          </ac:spMkLst>
        </pc:spChg>
        <pc:spChg chg="mod">
          <ac:chgData name="Chi Kit Ken FONG" userId="233f042c-09e9-4a0c-9043-d675a582571a" providerId="ADAL" clId="{FFA94774-5DA0-3745-AD6F-E4B6FBA44464}" dt="2022-08-25T12:37:43.520" v="180" actId="1076"/>
          <ac:spMkLst>
            <pc:docMk/>
            <pc:sldMk cId="2863146719" sldId="626"/>
            <ac:spMk id="12" creationId="{BFE75ADA-33DD-43F1-BC66-84B7CC48BDFA}"/>
          </ac:spMkLst>
        </pc:spChg>
        <pc:spChg chg="mod ord">
          <ac:chgData name="Chi Kit Ken FONG" userId="233f042c-09e9-4a0c-9043-d675a582571a" providerId="ADAL" clId="{FFA94774-5DA0-3745-AD6F-E4B6FBA44464}" dt="2022-08-25T12:33:14.067" v="108" actId="20577"/>
          <ac:spMkLst>
            <pc:docMk/>
            <pc:sldMk cId="2863146719" sldId="626"/>
            <ac:spMk id="14" creationId="{C21257F4-2D8D-6D40-B995-52BF9BF8CBFD}"/>
          </ac:spMkLst>
        </pc:spChg>
        <pc:spChg chg="mod">
          <ac:chgData name="Chi Kit Ken FONG" userId="233f042c-09e9-4a0c-9043-d675a582571a" providerId="ADAL" clId="{FFA94774-5DA0-3745-AD6F-E4B6FBA44464}" dt="2022-08-25T12:37:51.194" v="181" actId="1076"/>
          <ac:spMkLst>
            <pc:docMk/>
            <pc:sldMk cId="2863146719" sldId="626"/>
            <ac:spMk id="17" creationId="{2B610532-2E30-4A49-BF39-C85F08BB7EC9}"/>
          </ac:spMkLst>
        </pc:spChg>
        <pc:spChg chg="mod">
          <ac:chgData name="Chi Kit Ken FONG" userId="233f042c-09e9-4a0c-9043-d675a582571a" providerId="ADAL" clId="{FFA94774-5DA0-3745-AD6F-E4B6FBA44464}" dt="2022-08-25T12:33:12.681" v="107" actId="1076"/>
          <ac:spMkLst>
            <pc:docMk/>
            <pc:sldMk cId="2863146719" sldId="626"/>
            <ac:spMk id="18" creationId="{FC134B1E-C44F-4CB6-B87B-5BDD204F8D21}"/>
          </ac:spMkLst>
        </pc:spChg>
        <pc:spChg chg="mod">
          <ac:chgData name="Chi Kit Ken FONG" userId="233f042c-09e9-4a0c-9043-d675a582571a" providerId="ADAL" clId="{FFA94774-5DA0-3745-AD6F-E4B6FBA44464}" dt="2022-08-25T12:33:12.681" v="107" actId="1076"/>
          <ac:spMkLst>
            <pc:docMk/>
            <pc:sldMk cId="2863146719" sldId="626"/>
            <ac:spMk id="19" creationId="{C6F65385-C1A0-41F0-9239-373BDD34F22B}"/>
          </ac:spMkLst>
        </pc:spChg>
        <pc:picChg chg="mod">
          <ac:chgData name="Chi Kit Ken FONG" userId="233f042c-09e9-4a0c-9043-d675a582571a" providerId="ADAL" clId="{FFA94774-5DA0-3745-AD6F-E4B6FBA44464}" dt="2022-08-25T12:33:12.681" v="107" actId="1076"/>
          <ac:picMkLst>
            <pc:docMk/>
            <pc:sldMk cId="2863146719" sldId="626"/>
            <ac:picMk id="9" creationId="{32755D9F-B456-4E13-B584-10C81BF7C2D3}"/>
          </ac:picMkLst>
        </pc:picChg>
        <pc:picChg chg="mod">
          <ac:chgData name="Chi Kit Ken FONG" userId="233f042c-09e9-4a0c-9043-d675a582571a" providerId="ADAL" clId="{FFA94774-5DA0-3745-AD6F-E4B6FBA44464}" dt="2022-08-25T12:33:12.681" v="107" actId="1076"/>
          <ac:picMkLst>
            <pc:docMk/>
            <pc:sldMk cId="2863146719" sldId="626"/>
            <ac:picMk id="10" creationId="{8C573D34-C59F-4ABA-BE7E-651D4661C390}"/>
          </ac:picMkLst>
        </pc:picChg>
        <pc:picChg chg="mod">
          <ac:chgData name="Chi Kit Ken FONG" userId="233f042c-09e9-4a0c-9043-d675a582571a" providerId="ADAL" clId="{FFA94774-5DA0-3745-AD6F-E4B6FBA44464}" dt="2022-08-25T12:37:51.194" v="181" actId="1076"/>
          <ac:picMkLst>
            <pc:docMk/>
            <pc:sldMk cId="2863146719" sldId="626"/>
            <ac:picMk id="11" creationId="{BD7415B2-CC54-41FA-8921-C9E59B53D078}"/>
          </ac:picMkLst>
        </pc:picChg>
      </pc:sldChg>
      <pc:sldChg chg="delSp modSp add mod modTransition setBg delDesignElem chgLayout">
        <pc:chgData name="Chi Kit Ken FONG" userId="233f042c-09e9-4a0c-9043-d675a582571a" providerId="ADAL" clId="{FFA94774-5DA0-3745-AD6F-E4B6FBA44464}" dt="2022-08-30T16:04:09.887" v="665"/>
        <pc:sldMkLst>
          <pc:docMk/>
          <pc:sldMk cId="2655942816" sldId="627"/>
        </pc:sldMkLst>
        <pc:spChg chg="mod ord">
          <ac:chgData name="Chi Kit Ken FONG" userId="233f042c-09e9-4a0c-9043-d675a582571a" providerId="ADAL" clId="{FFA94774-5DA0-3745-AD6F-E4B6FBA44464}" dt="2022-08-25T12:34:16.661" v="135" actId="20577"/>
          <ac:spMkLst>
            <pc:docMk/>
            <pc:sldMk cId="2655942816" sldId="627"/>
            <ac:spMk id="2" creationId="{0DC81815-4E7C-4F1A-9C5C-1D38D4A14D57}"/>
          </ac:spMkLst>
        </pc:spChg>
        <pc:spChg chg="mod ord">
          <ac:chgData name="Chi Kit Ken FONG" userId="233f042c-09e9-4a0c-9043-d675a582571a" providerId="ADAL" clId="{FFA94774-5DA0-3745-AD6F-E4B6FBA44464}" dt="2022-08-25T12:34:04.054" v="109" actId="700"/>
          <ac:spMkLst>
            <pc:docMk/>
            <pc:sldMk cId="2655942816" sldId="627"/>
            <ac:spMk id="4" creationId="{8CCE6A54-86EC-4794-A240-229AAA1C977A}"/>
          </ac:spMkLst>
        </pc:spChg>
        <pc:spChg chg="del">
          <ac:chgData name="Chi Kit Ken FONG" userId="233f042c-09e9-4a0c-9043-d675a582571a" providerId="ADAL" clId="{FFA94774-5DA0-3745-AD6F-E4B6FBA44464}" dt="2022-08-25T12:29:42.257" v="12"/>
          <ac:spMkLst>
            <pc:docMk/>
            <pc:sldMk cId="2655942816" sldId="627"/>
            <ac:spMk id="13" creationId="{F6B7BFBD-C488-4B5B-ABE5-8256F3FFB048}"/>
          </ac:spMkLst>
        </pc:spChg>
        <pc:spChg chg="del">
          <ac:chgData name="Chi Kit Ken FONG" userId="233f042c-09e9-4a0c-9043-d675a582571a" providerId="ADAL" clId="{FFA94774-5DA0-3745-AD6F-E4B6FBA44464}" dt="2022-08-25T12:29:42.257" v="12"/>
          <ac:spMkLst>
            <pc:docMk/>
            <pc:sldMk cId="2655942816" sldId="627"/>
            <ac:spMk id="15" creationId="{2BA7674F-A261-445A-AE3A-A0AA30620EC8}"/>
          </ac:spMkLst>
        </pc:spChg>
        <pc:spChg chg="del">
          <ac:chgData name="Chi Kit Ken FONG" userId="233f042c-09e9-4a0c-9043-d675a582571a" providerId="ADAL" clId="{FFA94774-5DA0-3745-AD6F-E4B6FBA44464}" dt="2022-08-25T12:29:42.257" v="12"/>
          <ac:spMkLst>
            <pc:docMk/>
            <pc:sldMk cId="2655942816" sldId="627"/>
            <ac:spMk id="17" creationId="{BA53A58C-A067-4B87-B48C-CB90C1FA0FEE}"/>
          </ac:spMkLst>
        </pc:spChg>
        <pc:grpChg chg="del">
          <ac:chgData name="Chi Kit Ken FONG" userId="233f042c-09e9-4a0c-9043-d675a582571a" providerId="ADAL" clId="{FFA94774-5DA0-3745-AD6F-E4B6FBA44464}" dt="2022-08-25T12:29:42.257" v="12"/>
          <ac:grpSpMkLst>
            <pc:docMk/>
            <pc:sldMk cId="2655942816" sldId="627"/>
            <ac:grpSpMk id="9" creationId="{8C89EA62-F38E-4285-A105-C5E1BD360093}"/>
          </ac:grpSpMkLst>
        </pc:grpChg>
      </pc:sldChg>
      <pc:sldChg chg="addSp delSp modSp add mod modTransition setBg delDesignElem chgLayout">
        <pc:chgData name="Chi Kit Ken FONG" userId="233f042c-09e9-4a0c-9043-d675a582571a" providerId="ADAL" clId="{FFA94774-5DA0-3745-AD6F-E4B6FBA44464}" dt="2022-08-30T16:04:09.887" v="665"/>
        <pc:sldMkLst>
          <pc:docMk/>
          <pc:sldMk cId="1672954693" sldId="628"/>
        </pc:sldMkLst>
        <pc:spChg chg="mod ord">
          <ac:chgData name="Chi Kit Ken FONG" userId="233f042c-09e9-4a0c-9043-d675a582571a" providerId="ADAL" clId="{FFA94774-5DA0-3745-AD6F-E4B6FBA44464}" dt="2022-08-25T12:31:39.250" v="88" actId="20577"/>
          <ac:spMkLst>
            <pc:docMk/>
            <pc:sldMk cId="1672954693" sldId="628"/>
            <ac:spMk id="2" creationId="{0DC81815-4E7C-4F1A-9C5C-1D38D4A14D57}"/>
          </ac:spMkLst>
        </pc:spChg>
        <pc:spChg chg="add del mod ord">
          <ac:chgData name="Chi Kit Ken FONG" userId="233f042c-09e9-4a0c-9043-d675a582571a" providerId="ADAL" clId="{FFA94774-5DA0-3745-AD6F-E4B6FBA44464}" dt="2022-08-25T12:31:21.789" v="71"/>
          <ac:spMkLst>
            <pc:docMk/>
            <pc:sldMk cId="1672954693" sldId="628"/>
            <ac:spMk id="3" creationId="{C0E6A1C1-4FAF-5E15-9CA0-F18E4C180BA0}"/>
          </ac:spMkLst>
        </pc:spChg>
        <pc:spChg chg="mod ord">
          <ac:chgData name="Chi Kit Ken FONG" userId="233f042c-09e9-4a0c-9043-d675a582571a" providerId="ADAL" clId="{FFA94774-5DA0-3745-AD6F-E4B6FBA44464}" dt="2022-08-25T12:31:23.046" v="73"/>
          <ac:spMkLst>
            <pc:docMk/>
            <pc:sldMk cId="1672954693" sldId="628"/>
            <ac:spMk id="4" creationId="{8CCE6A54-86EC-4794-A240-229AAA1C977A}"/>
          </ac:spMkLst>
        </pc:spChg>
        <pc:spChg chg="add del mod">
          <ac:chgData name="Chi Kit Ken FONG" userId="233f042c-09e9-4a0c-9043-d675a582571a" providerId="ADAL" clId="{FFA94774-5DA0-3745-AD6F-E4B6FBA44464}" dt="2022-08-25T12:31:21.789" v="71"/>
          <ac:spMkLst>
            <pc:docMk/>
            <pc:sldMk cId="1672954693" sldId="628"/>
            <ac:spMk id="5" creationId="{EF0CD953-113E-D204-39A1-BE48F5C6425A}"/>
          </ac:spMkLst>
        </pc:spChg>
        <pc:spChg chg="add del mod">
          <ac:chgData name="Chi Kit Ken FONG" userId="233f042c-09e9-4a0c-9043-d675a582571a" providerId="ADAL" clId="{FFA94774-5DA0-3745-AD6F-E4B6FBA44464}" dt="2022-08-25T12:31:21.789" v="71"/>
          <ac:spMkLst>
            <pc:docMk/>
            <pc:sldMk cId="1672954693" sldId="628"/>
            <ac:spMk id="6" creationId="{5A646C38-30A7-DCB7-5973-A5A40C8C1F2B}"/>
          </ac:spMkLst>
        </pc:spChg>
        <pc:spChg chg="add del mod">
          <ac:chgData name="Chi Kit Ken FONG" userId="233f042c-09e9-4a0c-9043-d675a582571a" providerId="ADAL" clId="{FFA94774-5DA0-3745-AD6F-E4B6FBA44464}" dt="2022-08-25T12:31:22.843" v="72"/>
          <ac:spMkLst>
            <pc:docMk/>
            <pc:sldMk cId="1672954693" sldId="628"/>
            <ac:spMk id="7" creationId="{84354DBC-9DE1-139C-76FC-88F364C2718A}"/>
          </ac:spMkLst>
        </pc:spChg>
        <pc:spChg chg="add del mod">
          <ac:chgData name="Chi Kit Ken FONG" userId="233f042c-09e9-4a0c-9043-d675a582571a" providerId="ADAL" clId="{FFA94774-5DA0-3745-AD6F-E4B6FBA44464}" dt="2022-08-25T12:31:22.843" v="72"/>
          <ac:spMkLst>
            <pc:docMk/>
            <pc:sldMk cId="1672954693" sldId="628"/>
            <ac:spMk id="8" creationId="{264CB75D-98F1-FF35-CB51-7FE99A7C7F81}"/>
          </ac:spMkLst>
        </pc:spChg>
        <pc:spChg chg="add del mod">
          <ac:chgData name="Chi Kit Ken FONG" userId="233f042c-09e9-4a0c-9043-d675a582571a" providerId="ADAL" clId="{FFA94774-5DA0-3745-AD6F-E4B6FBA44464}" dt="2022-08-25T12:31:23.046" v="73"/>
          <ac:spMkLst>
            <pc:docMk/>
            <pc:sldMk cId="1672954693" sldId="628"/>
            <ac:spMk id="12" creationId="{7630034E-BA88-7B3E-E79D-781EF3E63DAA}"/>
          </ac:spMkLst>
        </pc:spChg>
        <pc:spChg chg="del">
          <ac:chgData name="Chi Kit Ken FONG" userId="233f042c-09e9-4a0c-9043-d675a582571a" providerId="ADAL" clId="{FFA94774-5DA0-3745-AD6F-E4B6FBA44464}" dt="2022-08-25T12:29:42.257" v="12"/>
          <ac:spMkLst>
            <pc:docMk/>
            <pc:sldMk cId="1672954693" sldId="628"/>
            <ac:spMk id="13" creationId="{F6B7BFBD-C488-4B5B-ABE5-8256F3FFB048}"/>
          </ac:spMkLst>
        </pc:spChg>
        <pc:spChg chg="add del mod">
          <ac:chgData name="Chi Kit Ken FONG" userId="233f042c-09e9-4a0c-9043-d675a582571a" providerId="ADAL" clId="{FFA94774-5DA0-3745-AD6F-E4B6FBA44464}" dt="2022-08-25T12:31:23.046" v="73"/>
          <ac:spMkLst>
            <pc:docMk/>
            <pc:sldMk cId="1672954693" sldId="628"/>
            <ac:spMk id="14" creationId="{3897D190-3905-A618-DF06-1A8514A8AD7A}"/>
          </ac:spMkLst>
        </pc:spChg>
        <pc:spChg chg="del">
          <ac:chgData name="Chi Kit Ken FONG" userId="233f042c-09e9-4a0c-9043-d675a582571a" providerId="ADAL" clId="{FFA94774-5DA0-3745-AD6F-E4B6FBA44464}" dt="2022-08-25T12:29:42.257" v="12"/>
          <ac:spMkLst>
            <pc:docMk/>
            <pc:sldMk cId="1672954693" sldId="628"/>
            <ac:spMk id="15" creationId="{2BA7674F-A261-445A-AE3A-A0AA30620EC8}"/>
          </ac:spMkLst>
        </pc:spChg>
        <pc:spChg chg="del">
          <ac:chgData name="Chi Kit Ken FONG" userId="233f042c-09e9-4a0c-9043-d675a582571a" providerId="ADAL" clId="{FFA94774-5DA0-3745-AD6F-E4B6FBA44464}" dt="2022-08-25T12:29:42.257" v="12"/>
          <ac:spMkLst>
            <pc:docMk/>
            <pc:sldMk cId="1672954693" sldId="628"/>
            <ac:spMk id="17" creationId="{BA53A58C-A067-4B87-B48C-CB90C1FA0FEE}"/>
          </ac:spMkLst>
        </pc:spChg>
        <pc:grpChg chg="del">
          <ac:chgData name="Chi Kit Ken FONG" userId="233f042c-09e9-4a0c-9043-d675a582571a" providerId="ADAL" clId="{FFA94774-5DA0-3745-AD6F-E4B6FBA44464}" dt="2022-08-25T12:29:42.257" v="12"/>
          <ac:grpSpMkLst>
            <pc:docMk/>
            <pc:sldMk cId="1672954693" sldId="628"/>
            <ac:grpSpMk id="9" creationId="{8C89EA62-F38E-4285-A105-C5E1BD360093}"/>
          </ac:grpSpMkLst>
        </pc:grpChg>
      </pc:sldChg>
      <pc:sldChg chg="addSp delSp modSp add mod modTransition setBg modClrScheme chgLayout">
        <pc:chgData name="Chi Kit Ken FONG" userId="233f042c-09e9-4a0c-9043-d675a582571a" providerId="ADAL" clId="{FFA94774-5DA0-3745-AD6F-E4B6FBA44464}" dt="2022-08-30T16:04:09.887" v="665"/>
        <pc:sldMkLst>
          <pc:docMk/>
          <pc:sldMk cId="4098844750" sldId="631"/>
        </pc:sldMkLst>
        <pc:spChg chg="add mod ord">
          <ac:chgData name="Chi Kit Ken FONG" userId="233f042c-09e9-4a0c-9043-d675a582571a" providerId="ADAL" clId="{FFA94774-5DA0-3745-AD6F-E4B6FBA44464}" dt="2022-08-25T12:41:13.518" v="230" actId="20577"/>
          <ac:spMkLst>
            <pc:docMk/>
            <pc:sldMk cId="4098844750" sldId="631"/>
            <ac:spMk id="2" creationId="{0B90865F-552A-A823-6A91-30027356A257}"/>
          </ac:spMkLst>
        </pc:spChg>
        <pc:spChg chg="mod ord">
          <ac:chgData name="Chi Kit Ken FONG" userId="233f042c-09e9-4a0c-9043-d675a582571a" providerId="ADAL" clId="{FFA94774-5DA0-3745-AD6F-E4B6FBA44464}" dt="2022-08-25T12:31:53.864" v="89" actId="700"/>
          <ac:spMkLst>
            <pc:docMk/>
            <pc:sldMk cId="4098844750" sldId="631"/>
            <ac:spMk id="4" creationId="{77B86CF9-8D36-44C7-BBB2-1EA4BAF16AC7}"/>
          </ac:spMkLst>
        </pc:spChg>
        <pc:spChg chg="del mod">
          <ac:chgData name="Chi Kit Ken FONG" userId="233f042c-09e9-4a0c-9043-d675a582571a" providerId="ADAL" clId="{FFA94774-5DA0-3745-AD6F-E4B6FBA44464}" dt="2022-08-25T12:41:04.516" v="226" actId="478"/>
          <ac:spMkLst>
            <pc:docMk/>
            <pc:sldMk cId="4098844750" sldId="631"/>
            <ac:spMk id="13" creationId="{CF0FFCDE-4CA8-0743-8CEC-DF7B79E49547}"/>
          </ac:spMkLst>
        </pc:spChg>
        <pc:spChg chg="add del mod ord">
          <ac:chgData name="Chi Kit Ken FONG" userId="233f042c-09e9-4a0c-9043-d675a582571a" providerId="ADAL" clId="{FFA94774-5DA0-3745-AD6F-E4B6FBA44464}" dt="2022-08-25T12:41:17.340" v="231" actId="478"/>
          <ac:spMkLst>
            <pc:docMk/>
            <pc:sldMk cId="4098844750" sldId="631"/>
            <ac:spMk id="14" creationId="{448784DA-1BD7-286F-87EE-2E44AB2DD538}"/>
          </ac:spMkLst>
        </pc:spChg>
      </pc:sldChg>
      <pc:sldChg chg="delSp modSp add mod modTransition setBg delDesignElem chgLayout">
        <pc:chgData name="Chi Kit Ken FONG" userId="233f042c-09e9-4a0c-9043-d675a582571a" providerId="ADAL" clId="{FFA94774-5DA0-3745-AD6F-E4B6FBA44464}" dt="2022-08-30T16:04:09.887" v="665"/>
        <pc:sldMkLst>
          <pc:docMk/>
          <pc:sldMk cId="930939161" sldId="632"/>
        </pc:sldMkLst>
        <pc:spChg chg="mod ord">
          <ac:chgData name="Chi Kit Ken FONG" userId="233f042c-09e9-4a0c-9043-d675a582571a" providerId="ADAL" clId="{FFA94774-5DA0-3745-AD6F-E4B6FBA44464}" dt="2022-08-25T12:34:41.110" v="148" actId="20577"/>
          <ac:spMkLst>
            <pc:docMk/>
            <pc:sldMk cId="930939161" sldId="632"/>
            <ac:spMk id="2" creationId="{0DC81815-4E7C-4F1A-9C5C-1D38D4A14D57}"/>
          </ac:spMkLst>
        </pc:spChg>
        <pc:spChg chg="mod ord">
          <ac:chgData name="Chi Kit Ken FONG" userId="233f042c-09e9-4a0c-9043-d675a582571a" providerId="ADAL" clId="{FFA94774-5DA0-3745-AD6F-E4B6FBA44464}" dt="2022-08-25T12:34:26.296" v="136" actId="700"/>
          <ac:spMkLst>
            <pc:docMk/>
            <pc:sldMk cId="930939161" sldId="632"/>
            <ac:spMk id="4" creationId="{8CCE6A54-86EC-4794-A240-229AAA1C977A}"/>
          </ac:spMkLst>
        </pc:spChg>
        <pc:spChg chg="del">
          <ac:chgData name="Chi Kit Ken FONG" userId="233f042c-09e9-4a0c-9043-d675a582571a" providerId="ADAL" clId="{FFA94774-5DA0-3745-AD6F-E4B6FBA44464}" dt="2022-08-25T12:29:42.257" v="12"/>
          <ac:spMkLst>
            <pc:docMk/>
            <pc:sldMk cId="930939161" sldId="632"/>
            <ac:spMk id="13" creationId="{F6B7BFBD-C488-4B5B-ABE5-8256F3FFB048}"/>
          </ac:spMkLst>
        </pc:spChg>
        <pc:spChg chg="del">
          <ac:chgData name="Chi Kit Ken FONG" userId="233f042c-09e9-4a0c-9043-d675a582571a" providerId="ADAL" clId="{FFA94774-5DA0-3745-AD6F-E4B6FBA44464}" dt="2022-08-25T12:29:42.257" v="12"/>
          <ac:spMkLst>
            <pc:docMk/>
            <pc:sldMk cId="930939161" sldId="632"/>
            <ac:spMk id="15" creationId="{2BA7674F-A261-445A-AE3A-A0AA30620EC8}"/>
          </ac:spMkLst>
        </pc:spChg>
        <pc:spChg chg="del">
          <ac:chgData name="Chi Kit Ken FONG" userId="233f042c-09e9-4a0c-9043-d675a582571a" providerId="ADAL" clId="{FFA94774-5DA0-3745-AD6F-E4B6FBA44464}" dt="2022-08-25T12:29:42.257" v="12"/>
          <ac:spMkLst>
            <pc:docMk/>
            <pc:sldMk cId="930939161" sldId="632"/>
            <ac:spMk id="17" creationId="{BA53A58C-A067-4B87-B48C-CB90C1FA0FEE}"/>
          </ac:spMkLst>
        </pc:spChg>
        <pc:grpChg chg="del">
          <ac:chgData name="Chi Kit Ken FONG" userId="233f042c-09e9-4a0c-9043-d675a582571a" providerId="ADAL" clId="{FFA94774-5DA0-3745-AD6F-E4B6FBA44464}" dt="2022-08-25T12:29:42.257" v="12"/>
          <ac:grpSpMkLst>
            <pc:docMk/>
            <pc:sldMk cId="930939161" sldId="632"/>
            <ac:grpSpMk id="9" creationId="{8C89EA62-F38E-4285-A105-C5E1BD360093}"/>
          </ac:grpSpMkLst>
        </pc:grpChg>
      </pc:sldChg>
      <pc:sldChg chg="delSp modSp add mod modTransition setBg delDesignElem chgLayout">
        <pc:chgData name="Chi Kit Ken FONG" userId="233f042c-09e9-4a0c-9043-d675a582571a" providerId="ADAL" clId="{FFA94774-5DA0-3745-AD6F-E4B6FBA44464}" dt="2022-08-30T16:04:09.887" v="665"/>
        <pc:sldMkLst>
          <pc:docMk/>
          <pc:sldMk cId="1279757504" sldId="633"/>
        </pc:sldMkLst>
        <pc:spChg chg="mod ord">
          <ac:chgData name="Chi Kit Ken FONG" userId="233f042c-09e9-4a0c-9043-d675a582571a" providerId="ADAL" clId="{FFA94774-5DA0-3745-AD6F-E4B6FBA44464}" dt="2022-08-25T12:35:03.298" v="162" actId="20577"/>
          <ac:spMkLst>
            <pc:docMk/>
            <pc:sldMk cId="1279757504" sldId="633"/>
            <ac:spMk id="2" creationId="{D6148BCC-F25E-47A5-8430-088F92128169}"/>
          </ac:spMkLst>
        </pc:spChg>
        <pc:spChg chg="mod ord">
          <ac:chgData name="Chi Kit Ken FONG" userId="233f042c-09e9-4a0c-9043-d675a582571a" providerId="ADAL" clId="{FFA94774-5DA0-3745-AD6F-E4B6FBA44464}" dt="2022-08-25T12:34:54.677" v="149" actId="700"/>
          <ac:spMkLst>
            <pc:docMk/>
            <pc:sldMk cId="1279757504" sldId="633"/>
            <ac:spMk id="4" creationId="{EA13EB67-8FB3-453E-A0A4-9F0A0B903EB3}"/>
          </ac:spMkLst>
        </pc:spChg>
        <pc:spChg chg="del">
          <ac:chgData name="Chi Kit Ken FONG" userId="233f042c-09e9-4a0c-9043-d675a582571a" providerId="ADAL" clId="{FFA94774-5DA0-3745-AD6F-E4B6FBA44464}" dt="2022-08-25T12:29:42.257" v="12"/>
          <ac:spMkLst>
            <pc:docMk/>
            <pc:sldMk cId="1279757504" sldId="633"/>
            <ac:spMk id="13" creationId="{F6B7BFBD-C488-4B5B-ABE5-8256F3FFB048}"/>
          </ac:spMkLst>
        </pc:spChg>
        <pc:spChg chg="del">
          <ac:chgData name="Chi Kit Ken FONG" userId="233f042c-09e9-4a0c-9043-d675a582571a" providerId="ADAL" clId="{FFA94774-5DA0-3745-AD6F-E4B6FBA44464}" dt="2022-08-25T12:29:42.257" v="12"/>
          <ac:spMkLst>
            <pc:docMk/>
            <pc:sldMk cId="1279757504" sldId="633"/>
            <ac:spMk id="15" creationId="{2BA7674F-A261-445A-AE3A-A0AA30620EC8}"/>
          </ac:spMkLst>
        </pc:spChg>
        <pc:spChg chg="del">
          <ac:chgData name="Chi Kit Ken FONG" userId="233f042c-09e9-4a0c-9043-d675a582571a" providerId="ADAL" clId="{FFA94774-5DA0-3745-AD6F-E4B6FBA44464}" dt="2022-08-25T12:29:42.257" v="12"/>
          <ac:spMkLst>
            <pc:docMk/>
            <pc:sldMk cId="1279757504" sldId="633"/>
            <ac:spMk id="17" creationId="{BA53A58C-A067-4B87-B48C-CB90C1FA0FEE}"/>
          </ac:spMkLst>
        </pc:spChg>
        <pc:grpChg chg="del">
          <ac:chgData name="Chi Kit Ken FONG" userId="233f042c-09e9-4a0c-9043-d675a582571a" providerId="ADAL" clId="{FFA94774-5DA0-3745-AD6F-E4B6FBA44464}" dt="2022-08-25T12:29:42.257" v="12"/>
          <ac:grpSpMkLst>
            <pc:docMk/>
            <pc:sldMk cId="1279757504" sldId="633"/>
            <ac:grpSpMk id="9" creationId="{8C89EA62-F38E-4285-A105-C5E1BD360093}"/>
          </ac:grpSpMkLst>
        </pc:grpChg>
      </pc:sldChg>
      <pc:sldChg chg="addSp delSp modSp add mod modTransition setBg modClrScheme chgLayout">
        <pc:chgData name="Chi Kit Ken FONG" userId="233f042c-09e9-4a0c-9043-d675a582571a" providerId="ADAL" clId="{FFA94774-5DA0-3745-AD6F-E4B6FBA44464}" dt="2022-08-30T16:04:09.887" v="665"/>
        <pc:sldMkLst>
          <pc:docMk/>
          <pc:sldMk cId="577286276" sldId="634"/>
        </pc:sldMkLst>
        <pc:spChg chg="add del mod ord">
          <ac:chgData name="Chi Kit Ken FONG" userId="233f042c-09e9-4a0c-9043-d675a582571a" providerId="ADAL" clId="{FFA94774-5DA0-3745-AD6F-E4B6FBA44464}" dt="2022-08-25T12:51:25.522" v="384" actId="700"/>
          <ac:spMkLst>
            <pc:docMk/>
            <pc:sldMk cId="577286276" sldId="634"/>
            <ac:spMk id="2" creationId="{F52991BC-D17E-A64E-3C84-81E098B80BBE}"/>
          </ac:spMkLst>
        </pc:spChg>
        <pc:spChg chg="mod ord">
          <ac:chgData name="Chi Kit Ken FONG" userId="233f042c-09e9-4a0c-9043-d675a582571a" providerId="ADAL" clId="{FFA94774-5DA0-3745-AD6F-E4B6FBA44464}" dt="2022-08-25T12:51:25.522" v="384" actId="700"/>
          <ac:spMkLst>
            <pc:docMk/>
            <pc:sldMk cId="577286276" sldId="634"/>
            <ac:spMk id="4" creationId="{77B86CF9-8D36-44C7-BBB2-1EA4BAF16AC7}"/>
          </ac:spMkLst>
        </pc:spChg>
        <pc:spChg chg="mod">
          <ac:chgData name="Chi Kit Ken FONG" userId="233f042c-09e9-4a0c-9043-d675a582571a" providerId="ADAL" clId="{FFA94774-5DA0-3745-AD6F-E4B6FBA44464}" dt="2022-08-25T13:29:04.285" v="402" actId="21"/>
          <ac:spMkLst>
            <pc:docMk/>
            <pc:sldMk cId="577286276" sldId="634"/>
            <ac:spMk id="13" creationId="{A6AF60C7-DF70-8D48-A6E4-7C8D6818D9C6}"/>
          </ac:spMkLst>
        </pc:spChg>
        <pc:spChg chg="add del mod ord">
          <ac:chgData name="Chi Kit Ken FONG" userId="233f042c-09e9-4a0c-9043-d675a582571a" providerId="ADAL" clId="{FFA94774-5DA0-3745-AD6F-E4B6FBA44464}" dt="2022-08-25T12:51:25.522" v="384" actId="700"/>
          <ac:spMkLst>
            <pc:docMk/>
            <pc:sldMk cId="577286276" sldId="634"/>
            <ac:spMk id="14" creationId="{D1143050-C4FB-5FDA-6B52-1A8A2886452F}"/>
          </ac:spMkLst>
        </pc:spChg>
        <pc:spChg chg="add mod ord">
          <ac:chgData name="Chi Kit Ken FONG" userId="233f042c-09e9-4a0c-9043-d675a582571a" providerId="ADAL" clId="{FFA94774-5DA0-3745-AD6F-E4B6FBA44464}" dt="2022-08-25T13:29:06.350" v="404" actId="20577"/>
          <ac:spMkLst>
            <pc:docMk/>
            <pc:sldMk cId="577286276" sldId="634"/>
            <ac:spMk id="15" creationId="{949BCC24-7191-7B93-F741-AE41052D8F64}"/>
          </ac:spMkLst>
        </pc:spChg>
        <pc:spChg chg="add del mod ord">
          <ac:chgData name="Chi Kit Ken FONG" userId="233f042c-09e9-4a0c-9043-d675a582571a" providerId="ADAL" clId="{FFA94774-5DA0-3745-AD6F-E4B6FBA44464}" dt="2022-08-25T13:29:12.183" v="405" actId="478"/>
          <ac:spMkLst>
            <pc:docMk/>
            <pc:sldMk cId="577286276" sldId="634"/>
            <ac:spMk id="16" creationId="{D656F33A-E5A5-BBF8-FBE1-513CE85AD965}"/>
          </ac:spMkLst>
        </pc:spChg>
      </pc:sldChg>
      <pc:sldChg chg="addSp delSp modSp add mod modTransition setBg modClrScheme chgLayout">
        <pc:chgData name="Chi Kit Ken FONG" userId="233f042c-09e9-4a0c-9043-d675a582571a" providerId="ADAL" clId="{FFA94774-5DA0-3745-AD6F-E4B6FBA44464}" dt="2022-08-30T16:04:09.887" v="665"/>
        <pc:sldMkLst>
          <pc:docMk/>
          <pc:sldMk cId="901867798" sldId="636"/>
        </pc:sldMkLst>
        <pc:spChg chg="add del mod ord">
          <ac:chgData name="Chi Kit Ken FONG" userId="233f042c-09e9-4a0c-9043-d675a582571a" providerId="ADAL" clId="{FFA94774-5DA0-3745-AD6F-E4B6FBA44464}" dt="2022-08-25T12:51:25.522" v="384" actId="700"/>
          <ac:spMkLst>
            <pc:docMk/>
            <pc:sldMk cId="901867798" sldId="636"/>
            <ac:spMk id="2" creationId="{D15B461C-E896-2E62-4E48-DFB501DF557B}"/>
          </ac:spMkLst>
        </pc:spChg>
        <pc:spChg chg="mod ord">
          <ac:chgData name="Chi Kit Ken FONG" userId="233f042c-09e9-4a0c-9043-d675a582571a" providerId="ADAL" clId="{FFA94774-5DA0-3745-AD6F-E4B6FBA44464}" dt="2022-08-25T13:37:57.152" v="556" actId="14100"/>
          <ac:spMkLst>
            <pc:docMk/>
            <pc:sldMk cId="901867798" sldId="636"/>
            <ac:spMk id="3" creationId="{0B54495B-388C-46D2-85CE-7974C16CDA55}"/>
          </ac:spMkLst>
        </pc:spChg>
        <pc:spChg chg="mod ord">
          <ac:chgData name="Chi Kit Ken FONG" userId="233f042c-09e9-4a0c-9043-d675a582571a" providerId="ADAL" clId="{FFA94774-5DA0-3745-AD6F-E4B6FBA44464}" dt="2022-08-25T12:51:25.522" v="384" actId="700"/>
          <ac:spMkLst>
            <pc:docMk/>
            <pc:sldMk cId="901867798" sldId="636"/>
            <ac:spMk id="4" creationId="{46B0FD2C-BE98-48EB-8BDF-4FC9409E78D4}"/>
          </ac:spMkLst>
        </pc:spChg>
        <pc:spChg chg="add mod ord">
          <ac:chgData name="Chi Kit Ken FONG" userId="233f042c-09e9-4a0c-9043-d675a582571a" providerId="ADAL" clId="{FFA94774-5DA0-3745-AD6F-E4B6FBA44464}" dt="2022-08-25T13:32:10.472" v="472" actId="20577"/>
          <ac:spMkLst>
            <pc:docMk/>
            <pc:sldMk cId="901867798" sldId="636"/>
            <ac:spMk id="5" creationId="{9C51B560-9DF3-7F56-D335-512ABD0466B5}"/>
          </ac:spMkLst>
        </pc:spChg>
        <pc:spChg chg="mod">
          <ac:chgData name="Chi Kit Ken FONG" userId="233f042c-09e9-4a0c-9043-d675a582571a" providerId="ADAL" clId="{FFA94774-5DA0-3745-AD6F-E4B6FBA44464}" dt="2022-08-25T13:32:08.121" v="466" actId="21"/>
          <ac:spMkLst>
            <pc:docMk/>
            <pc:sldMk cId="901867798" sldId="636"/>
            <ac:spMk id="10" creationId="{E7C93E69-6DDE-3C43-9865-5BEB7326A3EB}"/>
          </ac:spMkLst>
        </pc:spChg>
        <pc:spChg chg="del">
          <ac:chgData name="Chi Kit Ken FONG" userId="233f042c-09e9-4a0c-9043-d675a582571a" providerId="ADAL" clId="{FFA94774-5DA0-3745-AD6F-E4B6FBA44464}" dt="2022-08-25T13:32:13.977" v="473" actId="478"/>
          <ac:spMkLst>
            <pc:docMk/>
            <pc:sldMk cId="901867798" sldId="636"/>
            <ac:spMk id="12" creationId="{46047325-67DE-4912-A4AF-0EE82378E3F9}"/>
          </ac:spMkLst>
        </pc:spChg>
      </pc:sldChg>
      <pc:sldChg chg="addSp delSp modSp add mod modTransition setBg modClrScheme chgLayout">
        <pc:chgData name="Chi Kit Ken FONG" userId="233f042c-09e9-4a0c-9043-d675a582571a" providerId="ADAL" clId="{FFA94774-5DA0-3745-AD6F-E4B6FBA44464}" dt="2022-08-30T16:04:09.887" v="665"/>
        <pc:sldMkLst>
          <pc:docMk/>
          <pc:sldMk cId="1481858707" sldId="637"/>
        </pc:sldMkLst>
        <pc:spChg chg="add del mod ord">
          <ac:chgData name="Chi Kit Ken FONG" userId="233f042c-09e9-4a0c-9043-d675a582571a" providerId="ADAL" clId="{FFA94774-5DA0-3745-AD6F-E4B6FBA44464}" dt="2022-08-25T12:51:25.522" v="384" actId="700"/>
          <ac:spMkLst>
            <pc:docMk/>
            <pc:sldMk cId="1481858707" sldId="637"/>
            <ac:spMk id="2" creationId="{41BFEAB5-60D0-8814-0C09-DCBE91B47EC4}"/>
          </ac:spMkLst>
        </pc:spChg>
        <pc:spChg chg="mod ord">
          <ac:chgData name="Chi Kit Ken FONG" userId="233f042c-09e9-4a0c-9043-d675a582571a" providerId="ADAL" clId="{FFA94774-5DA0-3745-AD6F-E4B6FBA44464}" dt="2022-08-25T13:31:56.636" v="464" actId="14100"/>
          <ac:spMkLst>
            <pc:docMk/>
            <pc:sldMk cId="1481858707" sldId="637"/>
            <ac:spMk id="3" creationId="{0B54495B-388C-46D2-85CE-7974C16CDA55}"/>
          </ac:spMkLst>
        </pc:spChg>
        <pc:spChg chg="mod ord">
          <ac:chgData name="Chi Kit Ken FONG" userId="233f042c-09e9-4a0c-9043-d675a582571a" providerId="ADAL" clId="{FFA94774-5DA0-3745-AD6F-E4B6FBA44464}" dt="2022-08-25T12:51:25.522" v="384" actId="700"/>
          <ac:spMkLst>
            <pc:docMk/>
            <pc:sldMk cId="1481858707" sldId="637"/>
            <ac:spMk id="4" creationId="{46B0FD2C-BE98-48EB-8BDF-4FC9409E78D4}"/>
          </ac:spMkLst>
        </pc:spChg>
        <pc:spChg chg="add mod ord">
          <ac:chgData name="Chi Kit Ken FONG" userId="233f042c-09e9-4a0c-9043-d675a582571a" providerId="ADAL" clId="{FFA94774-5DA0-3745-AD6F-E4B6FBA44464}" dt="2022-08-25T13:31:52.027" v="463" actId="20577"/>
          <ac:spMkLst>
            <pc:docMk/>
            <pc:sldMk cId="1481858707" sldId="637"/>
            <ac:spMk id="8" creationId="{9ECDBBB2-91AE-EAF4-C393-779558BD720A}"/>
          </ac:spMkLst>
        </pc:spChg>
        <pc:spChg chg="del">
          <ac:chgData name="Chi Kit Ken FONG" userId="233f042c-09e9-4a0c-9043-d675a582571a" providerId="ADAL" clId="{FFA94774-5DA0-3745-AD6F-E4B6FBA44464}" dt="2022-08-25T13:32:02.178" v="465" actId="478"/>
          <ac:spMkLst>
            <pc:docMk/>
            <pc:sldMk cId="1481858707" sldId="637"/>
            <ac:spMk id="9" creationId="{8F1B70D5-5DAC-49C8-BF2D-7DC5B40B72C5}"/>
          </ac:spMkLst>
        </pc:spChg>
        <pc:spChg chg="mod">
          <ac:chgData name="Chi Kit Ken FONG" userId="233f042c-09e9-4a0c-9043-d675a582571a" providerId="ADAL" clId="{FFA94774-5DA0-3745-AD6F-E4B6FBA44464}" dt="2022-08-25T13:31:49.353" v="457" actId="21"/>
          <ac:spMkLst>
            <pc:docMk/>
            <pc:sldMk cId="1481858707" sldId="637"/>
            <ac:spMk id="12" creationId="{FC56BD5B-6463-484D-AEEB-21728607C0C7}"/>
          </ac:spMkLst>
        </pc:spChg>
      </pc:sldChg>
      <pc:sldChg chg="addSp delSp modSp add mod modTransition setBg modClrScheme chgLayout">
        <pc:chgData name="Chi Kit Ken FONG" userId="233f042c-09e9-4a0c-9043-d675a582571a" providerId="ADAL" clId="{FFA94774-5DA0-3745-AD6F-E4B6FBA44464}" dt="2022-08-30T16:04:09.887" v="665"/>
        <pc:sldMkLst>
          <pc:docMk/>
          <pc:sldMk cId="410784685" sldId="638"/>
        </pc:sldMkLst>
        <pc:spChg chg="add del mod ord">
          <ac:chgData name="Chi Kit Ken FONG" userId="233f042c-09e9-4a0c-9043-d675a582571a" providerId="ADAL" clId="{FFA94774-5DA0-3745-AD6F-E4B6FBA44464}" dt="2022-08-25T12:51:25.522" v="384" actId="700"/>
          <ac:spMkLst>
            <pc:docMk/>
            <pc:sldMk cId="410784685" sldId="638"/>
            <ac:spMk id="2" creationId="{041F3751-AE7B-7D2C-D088-3F911CE97A73}"/>
          </ac:spMkLst>
        </pc:spChg>
        <pc:spChg chg="mod ord">
          <ac:chgData name="Chi Kit Ken FONG" userId="233f042c-09e9-4a0c-9043-d675a582571a" providerId="ADAL" clId="{FFA94774-5DA0-3745-AD6F-E4B6FBA44464}" dt="2022-08-25T13:33:05.683" v="485" actId="255"/>
          <ac:spMkLst>
            <pc:docMk/>
            <pc:sldMk cId="410784685" sldId="638"/>
            <ac:spMk id="3" creationId="{BDDE1192-8291-4D93-970C-18B5E59B1B05}"/>
          </ac:spMkLst>
        </pc:spChg>
        <pc:spChg chg="mod ord">
          <ac:chgData name="Chi Kit Ken FONG" userId="233f042c-09e9-4a0c-9043-d675a582571a" providerId="ADAL" clId="{FFA94774-5DA0-3745-AD6F-E4B6FBA44464}" dt="2022-08-25T12:51:25.522" v="384" actId="700"/>
          <ac:spMkLst>
            <pc:docMk/>
            <pc:sldMk cId="410784685" sldId="638"/>
            <ac:spMk id="4" creationId="{A39D9BDD-94FA-4F5C-9E1E-E1E986A3ABA9}"/>
          </ac:spMkLst>
        </pc:spChg>
        <pc:spChg chg="add mod ord">
          <ac:chgData name="Chi Kit Ken FONG" userId="233f042c-09e9-4a0c-9043-d675a582571a" providerId="ADAL" clId="{FFA94774-5DA0-3745-AD6F-E4B6FBA44464}" dt="2022-08-25T18:04:38.842" v="636" actId="108"/>
          <ac:spMkLst>
            <pc:docMk/>
            <pc:sldMk cId="410784685" sldId="638"/>
            <ac:spMk id="5" creationId="{F0D78DDA-97F5-AD1F-B534-5BE3EF51E667}"/>
          </ac:spMkLst>
        </pc:spChg>
        <pc:spChg chg="mod">
          <ac:chgData name="Chi Kit Ken FONG" userId="233f042c-09e9-4a0c-9043-d675a582571a" providerId="ADAL" clId="{FFA94774-5DA0-3745-AD6F-E4B6FBA44464}" dt="2022-08-25T13:32:56.076" v="482" actId="21"/>
          <ac:spMkLst>
            <pc:docMk/>
            <pc:sldMk cId="410784685" sldId="638"/>
            <ac:spMk id="6" creationId="{BDEBC087-9818-7441-955C-96F7315D5115}"/>
          </ac:spMkLst>
        </pc:spChg>
      </pc:sldChg>
      <pc:sldChg chg="addSp delSp modSp add mod modTransition setBg modClrScheme chgLayout">
        <pc:chgData name="Chi Kit Ken FONG" userId="233f042c-09e9-4a0c-9043-d675a582571a" providerId="ADAL" clId="{FFA94774-5DA0-3745-AD6F-E4B6FBA44464}" dt="2022-08-30T16:04:09.887" v="665"/>
        <pc:sldMkLst>
          <pc:docMk/>
          <pc:sldMk cId="315439490" sldId="639"/>
        </pc:sldMkLst>
        <pc:spChg chg="add del mod ord">
          <ac:chgData name="Chi Kit Ken FONG" userId="233f042c-09e9-4a0c-9043-d675a582571a" providerId="ADAL" clId="{FFA94774-5DA0-3745-AD6F-E4B6FBA44464}" dt="2022-08-25T12:51:25.522" v="384" actId="700"/>
          <ac:spMkLst>
            <pc:docMk/>
            <pc:sldMk cId="315439490" sldId="639"/>
            <ac:spMk id="2" creationId="{BC3CC284-D330-5E84-EFCD-38476649B827}"/>
          </ac:spMkLst>
        </pc:spChg>
        <pc:spChg chg="mod ord">
          <ac:chgData name="Chi Kit Ken FONG" userId="233f042c-09e9-4a0c-9043-d675a582571a" providerId="ADAL" clId="{FFA94774-5DA0-3745-AD6F-E4B6FBA44464}" dt="2022-08-25T18:03:13.421" v="633" actId="20577"/>
          <ac:spMkLst>
            <pc:docMk/>
            <pc:sldMk cId="315439490" sldId="639"/>
            <ac:spMk id="3" creationId="{7404AA73-7FB1-48F3-BDFF-35781A94634A}"/>
          </ac:spMkLst>
        </pc:spChg>
        <pc:spChg chg="mod ord">
          <ac:chgData name="Chi Kit Ken FONG" userId="233f042c-09e9-4a0c-9043-d675a582571a" providerId="ADAL" clId="{FFA94774-5DA0-3745-AD6F-E4B6FBA44464}" dt="2022-08-25T12:51:25.522" v="384" actId="700"/>
          <ac:spMkLst>
            <pc:docMk/>
            <pc:sldMk cId="315439490" sldId="639"/>
            <ac:spMk id="4" creationId="{B5352202-8A4D-479E-84E5-29FC0F7163DB}"/>
          </ac:spMkLst>
        </pc:spChg>
        <pc:spChg chg="add mod ord">
          <ac:chgData name="Chi Kit Ken FONG" userId="233f042c-09e9-4a0c-9043-d675a582571a" providerId="ADAL" clId="{FFA94774-5DA0-3745-AD6F-E4B6FBA44464}" dt="2022-08-25T18:13:30.408" v="658" actId="108"/>
          <ac:spMkLst>
            <pc:docMk/>
            <pc:sldMk cId="315439490" sldId="639"/>
            <ac:spMk id="5" creationId="{7F44C9B9-8AB3-1A3D-B94F-E5D25ACE0BC4}"/>
          </ac:spMkLst>
        </pc:spChg>
        <pc:spChg chg="mod">
          <ac:chgData name="Chi Kit Ken FONG" userId="233f042c-09e9-4a0c-9043-d675a582571a" providerId="ADAL" clId="{FFA94774-5DA0-3745-AD6F-E4B6FBA44464}" dt="2022-08-25T13:33:45.342" v="491" actId="21"/>
          <ac:spMkLst>
            <pc:docMk/>
            <pc:sldMk cId="315439490" sldId="639"/>
            <ac:spMk id="9" creationId="{FC4A2A68-F578-364B-A0B3-C995A8045B6A}"/>
          </ac:spMkLst>
        </pc:spChg>
      </pc:sldChg>
      <pc:sldChg chg="addSp modSp add mod modTransition setBg modClrScheme modAnim chgLayout">
        <pc:chgData name="Chi Kit Ken FONG" userId="233f042c-09e9-4a0c-9043-d675a582571a" providerId="ADAL" clId="{FFA94774-5DA0-3745-AD6F-E4B6FBA44464}" dt="2022-08-30T16:04:09.887" v="665"/>
        <pc:sldMkLst>
          <pc:docMk/>
          <pc:sldMk cId="3959287444" sldId="642"/>
        </pc:sldMkLst>
        <pc:spChg chg="mod ord">
          <ac:chgData name="Chi Kit Ken FONG" userId="233f042c-09e9-4a0c-9043-d675a582571a" providerId="ADAL" clId="{FFA94774-5DA0-3745-AD6F-E4B6FBA44464}" dt="2022-08-25T12:45:02.432" v="265" actId="700"/>
          <ac:spMkLst>
            <pc:docMk/>
            <pc:sldMk cId="3959287444" sldId="642"/>
            <ac:spMk id="2" creationId="{FCFE7A5E-F65F-49D8-AE4A-033A9BF95588}"/>
          </ac:spMkLst>
        </pc:spChg>
        <pc:spChg chg="add mod ord">
          <ac:chgData name="Chi Kit Ken FONG" userId="233f042c-09e9-4a0c-9043-d675a582571a" providerId="ADAL" clId="{FFA94774-5DA0-3745-AD6F-E4B6FBA44464}" dt="2022-08-25T13:28:41.782" v="399" actId="20577"/>
          <ac:spMkLst>
            <pc:docMk/>
            <pc:sldMk cId="3959287444" sldId="642"/>
            <ac:spMk id="3" creationId="{825A880C-169C-3F1E-1C8D-E32F7489AD7A}"/>
          </ac:spMkLst>
        </pc:spChg>
        <pc:spChg chg="mod ord">
          <ac:chgData name="Chi Kit Ken FONG" userId="233f042c-09e9-4a0c-9043-d675a582571a" providerId="ADAL" clId="{FFA94774-5DA0-3745-AD6F-E4B6FBA44464}" dt="2022-08-25T12:47:27.813" v="318" actId="20577"/>
          <ac:spMkLst>
            <pc:docMk/>
            <pc:sldMk cId="3959287444" sldId="642"/>
            <ac:spMk id="4" creationId="{93BC16DD-9C49-4B6E-B573-E209B2FF449F}"/>
          </ac:spMkLst>
        </pc:spChg>
        <pc:spChg chg="mod">
          <ac:chgData name="Chi Kit Ken FONG" userId="233f042c-09e9-4a0c-9043-d675a582571a" providerId="ADAL" clId="{FFA94774-5DA0-3745-AD6F-E4B6FBA44464}" dt="2022-08-25T12:47:01.743" v="312" actId="167"/>
          <ac:spMkLst>
            <pc:docMk/>
            <pc:sldMk cId="3959287444" sldId="642"/>
            <ac:spMk id="5" creationId="{F7225BC9-40CE-48BA-B17F-EDE34B115218}"/>
          </ac:spMkLst>
        </pc:spChg>
        <pc:spChg chg="mod">
          <ac:chgData name="Chi Kit Ken FONG" userId="233f042c-09e9-4a0c-9043-d675a582571a" providerId="ADAL" clId="{FFA94774-5DA0-3745-AD6F-E4B6FBA44464}" dt="2022-08-25T12:45:42.436" v="282" actId="21"/>
          <ac:spMkLst>
            <pc:docMk/>
            <pc:sldMk cId="3959287444" sldId="642"/>
            <ac:spMk id="8" creationId="{5A72E85E-1911-0449-91F1-6C630ACD023F}"/>
          </ac:spMkLst>
        </pc:spChg>
      </pc:sldChg>
      <pc:sldChg chg="addSp delSp modSp add mod modTransition setBg modClrScheme chgLayout">
        <pc:chgData name="Chi Kit Ken FONG" userId="233f042c-09e9-4a0c-9043-d675a582571a" providerId="ADAL" clId="{FFA94774-5DA0-3745-AD6F-E4B6FBA44464}" dt="2022-08-30T16:04:09.887" v="665"/>
        <pc:sldMkLst>
          <pc:docMk/>
          <pc:sldMk cId="2746594747" sldId="643"/>
        </pc:sldMkLst>
        <pc:spChg chg="add mod ord">
          <ac:chgData name="Chi Kit Ken FONG" userId="233f042c-09e9-4a0c-9043-d675a582571a" providerId="ADAL" clId="{FFA94774-5DA0-3745-AD6F-E4B6FBA44464}" dt="2022-08-25T12:45:20.902" v="280" actId="20577"/>
          <ac:spMkLst>
            <pc:docMk/>
            <pc:sldMk cId="2746594747" sldId="643"/>
            <ac:spMk id="2" creationId="{60522BAA-7AF6-9319-F750-C6035D62AF21}"/>
          </ac:spMkLst>
        </pc:spChg>
        <pc:spChg chg="mod ord">
          <ac:chgData name="Chi Kit Ken FONG" userId="233f042c-09e9-4a0c-9043-d675a582571a" providerId="ADAL" clId="{FFA94774-5DA0-3745-AD6F-E4B6FBA44464}" dt="2022-08-25T12:45:02.432" v="265" actId="700"/>
          <ac:spMkLst>
            <pc:docMk/>
            <pc:sldMk cId="2746594747" sldId="643"/>
            <ac:spMk id="4" creationId="{77B86CF9-8D36-44C7-BBB2-1EA4BAF16AC7}"/>
          </ac:spMkLst>
        </pc:spChg>
        <pc:spChg chg="mod">
          <ac:chgData name="Chi Kit Ken FONG" userId="233f042c-09e9-4a0c-9043-d675a582571a" providerId="ADAL" clId="{FFA94774-5DA0-3745-AD6F-E4B6FBA44464}" dt="2022-08-25T12:45:16.552" v="274" actId="21"/>
          <ac:spMkLst>
            <pc:docMk/>
            <pc:sldMk cId="2746594747" sldId="643"/>
            <ac:spMk id="12" creationId="{5B99E4DA-3D48-6F43-9291-8A9F839FF164}"/>
          </ac:spMkLst>
        </pc:spChg>
        <pc:spChg chg="add del mod ord">
          <ac:chgData name="Chi Kit Ken FONG" userId="233f042c-09e9-4a0c-9043-d675a582571a" providerId="ADAL" clId="{FFA94774-5DA0-3745-AD6F-E4B6FBA44464}" dt="2022-08-25T12:45:23.807" v="281" actId="478"/>
          <ac:spMkLst>
            <pc:docMk/>
            <pc:sldMk cId="2746594747" sldId="643"/>
            <ac:spMk id="13" creationId="{4E616117-00D3-A3C3-598D-937D78193393}"/>
          </ac:spMkLst>
        </pc:spChg>
      </pc:sldChg>
      <pc:sldChg chg="addSp delSp modSp add mod modTransition setBg modClrScheme chgLayout">
        <pc:chgData name="Chi Kit Ken FONG" userId="233f042c-09e9-4a0c-9043-d675a582571a" providerId="ADAL" clId="{FFA94774-5DA0-3745-AD6F-E4B6FBA44464}" dt="2022-08-30T16:04:09.887" v="665"/>
        <pc:sldMkLst>
          <pc:docMk/>
          <pc:sldMk cId="366937398" sldId="648"/>
        </pc:sldMkLst>
        <pc:spChg chg="mod">
          <ac:chgData name="Chi Kit Ken FONG" userId="233f042c-09e9-4a0c-9043-d675a582571a" providerId="ADAL" clId="{FFA94774-5DA0-3745-AD6F-E4B6FBA44464}" dt="2022-08-25T17:58:02.085" v="563" actId="404"/>
          <ac:spMkLst>
            <pc:docMk/>
            <pc:sldMk cId="366937398" sldId="648"/>
            <ac:spMk id="2" creationId="{87B7D003-0B20-4CE4-BA8E-08789B3A1355}"/>
          </ac:spMkLst>
        </pc:spChg>
        <pc:spChg chg="mod ord">
          <ac:chgData name="Chi Kit Ken FONG" userId="233f042c-09e9-4a0c-9043-d675a582571a" providerId="ADAL" clId="{FFA94774-5DA0-3745-AD6F-E4B6FBA44464}" dt="2022-08-25T17:57:44.780" v="560" actId="255"/>
          <ac:spMkLst>
            <pc:docMk/>
            <pc:sldMk cId="366937398" sldId="648"/>
            <ac:spMk id="3" creationId="{02D924C7-15D4-46E7-9651-15F9A8945025}"/>
          </ac:spMkLst>
        </pc:spChg>
        <pc:spChg chg="mod ord">
          <ac:chgData name="Chi Kit Ken FONG" userId="233f042c-09e9-4a0c-9043-d675a582571a" providerId="ADAL" clId="{FFA94774-5DA0-3745-AD6F-E4B6FBA44464}" dt="2022-08-25T12:51:25.522" v="384" actId="700"/>
          <ac:spMkLst>
            <pc:docMk/>
            <pc:sldMk cId="366937398" sldId="648"/>
            <ac:spMk id="4" creationId="{B31B1118-FAFE-4788-A378-6F9C0366BA39}"/>
          </ac:spMkLst>
        </pc:spChg>
        <pc:spChg chg="mod">
          <ac:chgData name="Chi Kit Ken FONG" userId="233f042c-09e9-4a0c-9043-d675a582571a" providerId="ADAL" clId="{FFA94774-5DA0-3745-AD6F-E4B6FBA44464}" dt="2022-08-25T17:58:02.085" v="563" actId="404"/>
          <ac:spMkLst>
            <pc:docMk/>
            <pc:sldMk cId="366937398" sldId="648"/>
            <ac:spMk id="5" creationId="{4A78CAA5-BC8C-43C8-A438-AD14A49727F8}"/>
          </ac:spMkLst>
        </pc:spChg>
        <pc:spChg chg="mod">
          <ac:chgData name="Chi Kit Ken FONG" userId="233f042c-09e9-4a0c-9043-d675a582571a" providerId="ADAL" clId="{FFA94774-5DA0-3745-AD6F-E4B6FBA44464}" dt="2022-08-25T17:58:02.085" v="563" actId="404"/>
          <ac:spMkLst>
            <pc:docMk/>
            <pc:sldMk cId="366937398" sldId="648"/>
            <ac:spMk id="6" creationId="{7B00AA23-0FDC-4E79-AB94-381CE478D474}"/>
          </ac:spMkLst>
        </pc:spChg>
        <pc:spChg chg="add mod ord">
          <ac:chgData name="Chi Kit Ken FONG" userId="233f042c-09e9-4a0c-9043-d675a582571a" providerId="ADAL" clId="{FFA94774-5DA0-3745-AD6F-E4B6FBA44464}" dt="2022-08-25T12:51:25.522" v="384" actId="700"/>
          <ac:spMkLst>
            <pc:docMk/>
            <pc:sldMk cId="366937398" sldId="648"/>
            <ac:spMk id="13" creationId="{30EF740B-F2DB-3C46-7941-CEC1AD55915C}"/>
          </ac:spMkLst>
        </pc:spChg>
        <pc:spChg chg="del">
          <ac:chgData name="Chi Kit Ken FONG" userId="233f042c-09e9-4a0c-9043-d675a582571a" providerId="ADAL" clId="{FFA94774-5DA0-3745-AD6F-E4B6FBA44464}" dt="2022-08-25T12:37:11.340" v="179" actId="478"/>
          <ac:spMkLst>
            <pc:docMk/>
            <pc:sldMk cId="366937398" sldId="648"/>
            <ac:spMk id="16" creationId="{5AB8372A-3171-694D-BCEB-FA91C7CC6F74}"/>
          </ac:spMkLst>
        </pc:spChg>
        <pc:grpChg chg="mod">
          <ac:chgData name="Chi Kit Ken FONG" userId="233f042c-09e9-4a0c-9043-d675a582571a" providerId="ADAL" clId="{FFA94774-5DA0-3745-AD6F-E4B6FBA44464}" dt="2022-08-25T17:57:54.653" v="561" actId="1076"/>
          <ac:grpSpMkLst>
            <pc:docMk/>
            <pc:sldMk cId="366937398" sldId="648"/>
            <ac:grpSpMk id="12" creationId="{D9A542BD-EEC3-4E34-B602-6335F2AC349F}"/>
          </ac:grpSpMkLst>
        </pc:grpChg>
        <pc:picChg chg="mod">
          <ac:chgData name="Chi Kit Ken FONG" userId="233f042c-09e9-4a0c-9043-d675a582571a" providerId="ADAL" clId="{FFA94774-5DA0-3745-AD6F-E4B6FBA44464}" dt="2022-08-25T17:58:07.167" v="567" actId="1035"/>
          <ac:picMkLst>
            <pc:docMk/>
            <pc:sldMk cId="366937398" sldId="648"/>
            <ac:picMk id="17" creationId="{706CF2C4-D87D-492C-9734-EEA3215BCC21}"/>
          </ac:picMkLst>
        </pc:picChg>
      </pc:sldChg>
      <pc:sldChg chg="addSp delSp modSp add mod modTransition setBg modClrScheme chgLayout">
        <pc:chgData name="Chi Kit Ken FONG" userId="233f042c-09e9-4a0c-9043-d675a582571a" providerId="ADAL" clId="{FFA94774-5DA0-3745-AD6F-E4B6FBA44464}" dt="2022-08-30T16:04:09.887" v="665"/>
        <pc:sldMkLst>
          <pc:docMk/>
          <pc:sldMk cId="564408553" sldId="649"/>
        </pc:sldMkLst>
        <pc:spChg chg="mod">
          <ac:chgData name="Chi Kit Ken FONG" userId="233f042c-09e9-4a0c-9043-d675a582571a" providerId="ADAL" clId="{FFA94774-5DA0-3745-AD6F-E4B6FBA44464}" dt="2022-08-25T13:30:06.949" v="419" actId="404"/>
          <ac:spMkLst>
            <pc:docMk/>
            <pc:sldMk cId="564408553" sldId="649"/>
            <ac:spMk id="2" creationId="{87B7D003-0B20-4CE4-BA8E-08789B3A1355}"/>
          </ac:spMkLst>
        </pc:spChg>
        <pc:spChg chg="mod ord">
          <ac:chgData name="Chi Kit Ken FONG" userId="233f042c-09e9-4a0c-9043-d675a582571a" providerId="ADAL" clId="{FFA94774-5DA0-3745-AD6F-E4B6FBA44464}" dt="2022-08-25T13:29:53.582" v="416" actId="404"/>
          <ac:spMkLst>
            <pc:docMk/>
            <pc:sldMk cId="564408553" sldId="649"/>
            <ac:spMk id="3" creationId="{02D924C7-15D4-46E7-9651-15F9A8945025}"/>
          </ac:spMkLst>
        </pc:spChg>
        <pc:spChg chg="mod ord">
          <ac:chgData name="Chi Kit Ken FONG" userId="233f042c-09e9-4a0c-9043-d675a582571a" providerId="ADAL" clId="{FFA94774-5DA0-3745-AD6F-E4B6FBA44464}" dt="2022-08-25T12:51:25.522" v="384" actId="700"/>
          <ac:spMkLst>
            <pc:docMk/>
            <pc:sldMk cId="564408553" sldId="649"/>
            <ac:spMk id="4" creationId="{B31B1118-FAFE-4788-A378-6F9C0366BA39}"/>
          </ac:spMkLst>
        </pc:spChg>
        <pc:spChg chg="mod">
          <ac:chgData name="Chi Kit Ken FONG" userId="233f042c-09e9-4a0c-9043-d675a582571a" providerId="ADAL" clId="{FFA94774-5DA0-3745-AD6F-E4B6FBA44464}" dt="2022-08-25T13:30:06.949" v="419" actId="404"/>
          <ac:spMkLst>
            <pc:docMk/>
            <pc:sldMk cId="564408553" sldId="649"/>
            <ac:spMk id="5" creationId="{4A78CAA5-BC8C-43C8-A438-AD14A49727F8}"/>
          </ac:spMkLst>
        </pc:spChg>
        <pc:spChg chg="mod">
          <ac:chgData name="Chi Kit Ken FONG" userId="233f042c-09e9-4a0c-9043-d675a582571a" providerId="ADAL" clId="{FFA94774-5DA0-3745-AD6F-E4B6FBA44464}" dt="2022-08-25T13:30:06.949" v="419" actId="404"/>
          <ac:spMkLst>
            <pc:docMk/>
            <pc:sldMk cId="564408553" sldId="649"/>
            <ac:spMk id="6" creationId="{7B00AA23-0FDC-4E79-AB94-381CE478D474}"/>
          </ac:spMkLst>
        </pc:spChg>
        <pc:spChg chg="add del mod ord">
          <ac:chgData name="Chi Kit Ken FONG" userId="233f042c-09e9-4a0c-9043-d675a582571a" providerId="ADAL" clId="{FFA94774-5DA0-3745-AD6F-E4B6FBA44464}" dt="2022-08-25T12:51:25.522" v="384" actId="700"/>
          <ac:spMkLst>
            <pc:docMk/>
            <pc:sldMk cId="564408553" sldId="649"/>
            <ac:spMk id="13" creationId="{5B367BF1-35CC-8482-CAED-96504D28329E}"/>
          </ac:spMkLst>
        </pc:spChg>
        <pc:spChg chg="add mod ord">
          <ac:chgData name="Chi Kit Ken FONG" userId="233f042c-09e9-4a0c-9043-d675a582571a" providerId="ADAL" clId="{FFA94774-5DA0-3745-AD6F-E4B6FBA44464}" dt="2022-08-25T13:29:44.243" v="415" actId="20577"/>
          <ac:spMkLst>
            <pc:docMk/>
            <pc:sldMk cId="564408553" sldId="649"/>
            <ac:spMk id="14" creationId="{835D2690-B284-5F11-60A7-BCEF23616FD9}"/>
          </ac:spMkLst>
        </pc:spChg>
        <pc:spChg chg="mod">
          <ac:chgData name="Chi Kit Ken FONG" userId="233f042c-09e9-4a0c-9043-d675a582571a" providerId="ADAL" clId="{FFA94774-5DA0-3745-AD6F-E4B6FBA44464}" dt="2022-08-25T13:29:42.172" v="413" actId="21"/>
          <ac:spMkLst>
            <pc:docMk/>
            <pc:sldMk cId="564408553" sldId="649"/>
            <ac:spMk id="18" creationId="{1CA1DABE-D836-9842-95CD-5F9549C7291E}"/>
          </ac:spMkLst>
        </pc:spChg>
        <pc:grpChg chg="mod">
          <ac:chgData name="Chi Kit Ken FONG" userId="233f042c-09e9-4a0c-9043-d675a582571a" providerId="ADAL" clId="{FFA94774-5DA0-3745-AD6F-E4B6FBA44464}" dt="2022-08-25T13:30:00.897" v="417" actId="1076"/>
          <ac:grpSpMkLst>
            <pc:docMk/>
            <pc:sldMk cId="564408553" sldId="649"/>
            <ac:grpSpMk id="12" creationId="{D9A542BD-EEC3-4E34-B602-6335F2AC349F}"/>
          </ac:grpSpMkLst>
        </pc:grpChg>
        <pc:picChg chg="mod">
          <ac:chgData name="Chi Kit Ken FONG" userId="233f042c-09e9-4a0c-9043-d675a582571a" providerId="ADAL" clId="{FFA94774-5DA0-3745-AD6F-E4B6FBA44464}" dt="2022-08-25T13:30:00.897" v="417" actId="1076"/>
          <ac:picMkLst>
            <pc:docMk/>
            <pc:sldMk cId="564408553" sldId="649"/>
            <ac:picMk id="17" creationId="{706CF2C4-D87D-492C-9734-EEA3215BCC21}"/>
          </ac:picMkLst>
        </pc:picChg>
      </pc:sldChg>
      <pc:sldChg chg="addSp modSp add mod modTransition setBg modClrScheme chgLayout">
        <pc:chgData name="Chi Kit Ken FONG" userId="233f042c-09e9-4a0c-9043-d675a582571a" providerId="ADAL" clId="{FFA94774-5DA0-3745-AD6F-E4B6FBA44464}" dt="2022-08-30T16:04:09.887" v="665"/>
        <pc:sldMkLst>
          <pc:docMk/>
          <pc:sldMk cId="2045073503" sldId="650"/>
        </pc:sldMkLst>
        <pc:spChg chg="mod">
          <ac:chgData name="Chi Kit Ken FONG" userId="233f042c-09e9-4a0c-9043-d675a582571a" providerId="ADAL" clId="{FFA94774-5DA0-3745-AD6F-E4B6FBA44464}" dt="2022-08-25T13:28:56.842" v="401" actId="404"/>
          <ac:spMkLst>
            <pc:docMk/>
            <pc:sldMk cId="2045073503" sldId="650"/>
            <ac:spMk id="2" creationId="{87B7D003-0B20-4CE4-BA8E-08789B3A1355}"/>
          </ac:spMkLst>
        </pc:spChg>
        <pc:spChg chg="mod ord">
          <ac:chgData name="Chi Kit Ken FONG" userId="233f042c-09e9-4a0c-9043-d675a582571a" providerId="ADAL" clId="{FFA94774-5DA0-3745-AD6F-E4B6FBA44464}" dt="2022-08-25T12:45:02.547" v="269" actId="27636"/>
          <ac:spMkLst>
            <pc:docMk/>
            <pc:sldMk cId="2045073503" sldId="650"/>
            <ac:spMk id="3" creationId="{02D924C7-15D4-46E7-9651-15F9A8945025}"/>
          </ac:spMkLst>
        </pc:spChg>
        <pc:spChg chg="mod ord">
          <ac:chgData name="Chi Kit Ken FONG" userId="233f042c-09e9-4a0c-9043-d675a582571a" providerId="ADAL" clId="{FFA94774-5DA0-3745-AD6F-E4B6FBA44464}" dt="2022-08-25T12:45:02.432" v="265" actId="700"/>
          <ac:spMkLst>
            <pc:docMk/>
            <pc:sldMk cId="2045073503" sldId="650"/>
            <ac:spMk id="4" creationId="{B31B1118-FAFE-4788-A378-6F9C0366BA39}"/>
          </ac:spMkLst>
        </pc:spChg>
        <pc:spChg chg="mod">
          <ac:chgData name="Chi Kit Ken FONG" userId="233f042c-09e9-4a0c-9043-d675a582571a" providerId="ADAL" clId="{FFA94774-5DA0-3745-AD6F-E4B6FBA44464}" dt="2022-08-25T13:28:56.842" v="401" actId="404"/>
          <ac:spMkLst>
            <pc:docMk/>
            <pc:sldMk cId="2045073503" sldId="650"/>
            <ac:spMk id="5" creationId="{4A78CAA5-BC8C-43C8-A438-AD14A49727F8}"/>
          </ac:spMkLst>
        </pc:spChg>
        <pc:spChg chg="mod">
          <ac:chgData name="Chi Kit Ken FONG" userId="233f042c-09e9-4a0c-9043-d675a582571a" providerId="ADAL" clId="{FFA94774-5DA0-3745-AD6F-E4B6FBA44464}" dt="2022-08-25T13:28:56.842" v="401" actId="404"/>
          <ac:spMkLst>
            <pc:docMk/>
            <pc:sldMk cId="2045073503" sldId="650"/>
            <ac:spMk id="6" creationId="{7B00AA23-0FDC-4E79-AB94-381CE478D474}"/>
          </ac:spMkLst>
        </pc:spChg>
        <pc:spChg chg="add mod ord">
          <ac:chgData name="Chi Kit Ken FONG" userId="233f042c-09e9-4a0c-9043-d675a582571a" providerId="ADAL" clId="{FFA94774-5DA0-3745-AD6F-E4B6FBA44464}" dt="2022-08-25T12:45:07.630" v="272" actId="20577"/>
          <ac:spMkLst>
            <pc:docMk/>
            <pc:sldMk cId="2045073503" sldId="650"/>
            <ac:spMk id="13" creationId="{F0440149-BE38-50EA-F0A7-511F55C679B0}"/>
          </ac:spMkLst>
        </pc:spChg>
        <pc:spChg chg="mod">
          <ac:chgData name="Chi Kit Ken FONG" userId="233f042c-09e9-4a0c-9043-d675a582571a" providerId="ADAL" clId="{FFA94774-5DA0-3745-AD6F-E4B6FBA44464}" dt="2022-08-25T12:45:05.583" v="270" actId="21"/>
          <ac:spMkLst>
            <pc:docMk/>
            <pc:sldMk cId="2045073503" sldId="650"/>
            <ac:spMk id="14" creationId="{56C4CADA-9F43-124B-BC40-6D670D657B84}"/>
          </ac:spMkLst>
        </pc:spChg>
        <pc:grpChg chg="mod">
          <ac:chgData name="Chi Kit Ken FONG" userId="233f042c-09e9-4a0c-9043-d675a582571a" providerId="ADAL" clId="{FFA94774-5DA0-3745-AD6F-E4B6FBA44464}" dt="2022-08-25T12:45:12.478" v="273" actId="1076"/>
          <ac:grpSpMkLst>
            <pc:docMk/>
            <pc:sldMk cId="2045073503" sldId="650"/>
            <ac:grpSpMk id="12" creationId="{D9A542BD-EEC3-4E34-B602-6335F2AC349F}"/>
          </ac:grpSpMkLst>
        </pc:grpChg>
      </pc:sldChg>
      <pc:sldChg chg="addSp modSp add mod modTransition setBg modClrScheme chgLayout">
        <pc:chgData name="Chi Kit Ken FONG" userId="233f042c-09e9-4a0c-9043-d675a582571a" providerId="ADAL" clId="{FFA94774-5DA0-3745-AD6F-E4B6FBA44464}" dt="2022-08-30T16:04:09.887" v="665"/>
        <pc:sldMkLst>
          <pc:docMk/>
          <pc:sldMk cId="2707743327" sldId="651"/>
        </pc:sldMkLst>
        <pc:spChg chg="add mod ord">
          <ac:chgData name="Chi Kit Ken FONG" userId="233f042c-09e9-4a0c-9043-d675a582571a" providerId="ADAL" clId="{FFA94774-5DA0-3745-AD6F-E4B6FBA44464}" dt="2022-08-25T12:47:45.248" v="322" actId="20577"/>
          <ac:spMkLst>
            <pc:docMk/>
            <pc:sldMk cId="2707743327" sldId="651"/>
            <ac:spMk id="2" creationId="{E2E6FDEE-8F75-AB85-B121-F23AB02603DB}"/>
          </ac:spMkLst>
        </pc:spChg>
        <pc:spChg chg="mod ord">
          <ac:chgData name="Chi Kit Ken FONG" userId="233f042c-09e9-4a0c-9043-d675a582571a" providerId="ADAL" clId="{FFA94774-5DA0-3745-AD6F-E4B6FBA44464}" dt="2022-08-25T12:45:02.517" v="267" actId="27636"/>
          <ac:spMkLst>
            <pc:docMk/>
            <pc:sldMk cId="2707743327" sldId="651"/>
            <ac:spMk id="3" creationId="{02D924C7-15D4-46E7-9651-15F9A8945025}"/>
          </ac:spMkLst>
        </pc:spChg>
        <pc:spChg chg="mod ord">
          <ac:chgData name="Chi Kit Ken FONG" userId="233f042c-09e9-4a0c-9043-d675a582571a" providerId="ADAL" clId="{FFA94774-5DA0-3745-AD6F-E4B6FBA44464}" dt="2022-08-25T12:45:02.432" v="265" actId="700"/>
          <ac:spMkLst>
            <pc:docMk/>
            <pc:sldMk cId="2707743327" sldId="651"/>
            <ac:spMk id="4" creationId="{B31B1118-FAFE-4788-A378-6F9C0366BA39}"/>
          </ac:spMkLst>
        </pc:spChg>
        <pc:spChg chg="mod">
          <ac:chgData name="Chi Kit Ken FONG" userId="233f042c-09e9-4a0c-9043-d675a582571a" providerId="ADAL" clId="{FFA94774-5DA0-3745-AD6F-E4B6FBA44464}" dt="2022-08-25T12:47:43.519" v="320" actId="21"/>
          <ac:spMkLst>
            <pc:docMk/>
            <pc:sldMk cId="2707743327" sldId="651"/>
            <ac:spMk id="6" creationId="{CE113346-9556-8B48-898A-951DC48A0F9E}"/>
          </ac:spMkLst>
        </pc:spChg>
      </pc:sldChg>
      <pc:sldChg chg="addSp modSp add mod modTransition setBg modClrScheme chgLayout">
        <pc:chgData name="Chi Kit Ken FONG" userId="233f042c-09e9-4a0c-9043-d675a582571a" providerId="ADAL" clId="{FFA94774-5DA0-3745-AD6F-E4B6FBA44464}" dt="2022-08-30T16:04:09.887" v="665"/>
        <pc:sldMkLst>
          <pc:docMk/>
          <pc:sldMk cId="2250209476" sldId="652"/>
        </pc:sldMkLst>
        <pc:spChg chg="add mod ord">
          <ac:chgData name="Chi Kit Ken FONG" userId="233f042c-09e9-4a0c-9043-d675a582571a" providerId="ADAL" clId="{FFA94774-5DA0-3745-AD6F-E4B6FBA44464}" dt="2022-08-25T12:42:12.168" v="243" actId="20577"/>
          <ac:spMkLst>
            <pc:docMk/>
            <pc:sldMk cId="2250209476" sldId="652"/>
            <ac:spMk id="2" creationId="{369C45E8-1AF9-5D15-9470-8DF44BA639B4}"/>
          </ac:spMkLst>
        </pc:spChg>
        <pc:spChg chg="mod ord">
          <ac:chgData name="Chi Kit Ken FONG" userId="233f042c-09e9-4a0c-9043-d675a582571a" providerId="ADAL" clId="{FFA94774-5DA0-3745-AD6F-E4B6FBA44464}" dt="2022-08-25T12:41:54.739" v="236" actId="700"/>
          <ac:spMkLst>
            <pc:docMk/>
            <pc:sldMk cId="2250209476" sldId="652"/>
            <ac:spMk id="3" creationId="{02D924C7-15D4-46E7-9651-15F9A8945025}"/>
          </ac:spMkLst>
        </pc:spChg>
        <pc:spChg chg="mod ord">
          <ac:chgData name="Chi Kit Ken FONG" userId="233f042c-09e9-4a0c-9043-d675a582571a" providerId="ADAL" clId="{FFA94774-5DA0-3745-AD6F-E4B6FBA44464}" dt="2022-08-25T12:41:54.739" v="236" actId="700"/>
          <ac:spMkLst>
            <pc:docMk/>
            <pc:sldMk cId="2250209476" sldId="652"/>
            <ac:spMk id="4" creationId="{B31B1118-FAFE-4788-A378-6F9C0366BA39}"/>
          </ac:spMkLst>
        </pc:spChg>
        <pc:spChg chg="mod">
          <ac:chgData name="Chi Kit Ken FONG" userId="233f042c-09e9-4a0c-9043-d675a582571a" providerId="ADAL" clId="{FFA94774-5DA0-3745-AD6F-E4B6FBA44464}" dt="2022-08-25T12:42:09.859" v="241" actId="21"/>
          <ac:spMkLst>
            <pc:docMk/>
            <pc:sldMk cId="2250209476" sldId="652"/>
            <ac:spMk id="7" creationId="{C2EFC605-82C1-864E-A228-1C91FB90C605}"/>
          </ac:spMkLst>
        </pc:spChg>
      </pc:sldChg>
      <pc:sldChg chg="addSp delSp modSp add mod modTransition setBg modClrScheme chgLayout">
        <pc:chgData name="Chi Kit Ken FONG" userId="233f042c-09e9-4a0c-9043-d675a582571a" providerId="ADAL" clId="{FFA94774-5DA0-3745-AD6F-E4B6FBA44464}" dt="2022-08-30T16:04:09.887" v="665"/>
        <pc:sldMkLst>
          <pc:docMk/>
          <pc:sldMk cId="79715771" sldId="653"/>
        </pc:sldMkLst>
        <pc:spChg chg="add mod ord">
          <ac:chgData name="Chi Kit Ken FONG" userId="233f042c-09e9-4a0c-9043-d675a582571a" providerId="ADAL" clId="{FFA94774-5DA0-3745-AD6F-E4B6FBA44464}" dt="2022-08-25T13:28:08.680" v="388" actId="20577"/>
          <ac:spMkLst>
            <pc:docMk/>
            <pc:sldMk cId="79715771" sldId="653"/>
            <ac:spMk id="2" creationId="{863F0A1E-72A9-F30A-0508-87AC80736E03}"/>
          </ac:spMkLst>
        </pc:spChg>
        <pc:spChg chg="mod ord">
          <ac:chgData name="Chi Kit Ken FONG" userId="233f042c-09e9-4a0c-9043-d675a582571a" providerId="ADAL" clId="{FFA94774-5DA0-3745-AD6F-E4B6FBA44464}" dt="2022-08-25T12:45:02.432" v="265" actId="700"/>
          <ac:spMkLst>
            <pc:docMk/>
            <pc:sldMk cId="79715771" sldId="653"/>
            <ac:spMk id="4" creationId="{77B86CF9-8D36-44C7-BBB2-1EA4BAF16AC7}"/>
          </ac:spMkLst>
        </pc:spChg>
        <pc:spChg chg="del mod">
          <ac:chgData name="Chi Kit Ken FONG" userId="233f042c-09e9-4a0c-9043-d675a582571a" providerId="ADAL" clId="{FFA94774-5DA0-3745-AD6F-E4B6FBA44464}" dt="2022-08-25T13:28:10.776" v="389" actId="478"/>
          <ac:spMkLst>
            <pc:docMk/>
            <pc:sldMk cId="79715771" sldId="653"/>
            <ac:spMk id="13" creationId="{26C5CA56-EA7A-F440-BEF1-9259E47FEF1F}"/>
          </ac:spMkLst>
        </pc:spChg>
        <pc:spChg chg="add del mod ord">
          <ac:chgData name="Chi Kit Ken FONG" userId="233f042c-09e9-4a0c-9043-d675a582571a" providerId="ADAL" clId="{FFA94774-5DA0-3745-AD6F-E4B6FBA44464}" dt="2022-08-25T13:28:12.447" v="390" actId="478"/>
          <ac:spMkLst>
            <pc:docMk/>
            <pc:sldMk cId="79715771" sldId="653"/>
            <ac:spMk id="14" creationId="{FBB9E4C2-C847-6295-ACB2-B8EFF14D35D7}"/>
          </ac:spMkLst>
        </pc:spChg>
      </pc:sldChg>
      <pc:sldChg chg="addSp delSp modSp add mod modTransition setBg modClrScheme chgLayout">
        <pc:chgData name="Chi Kit Ken FONG" userId="233f042c-09e9-4a0c-9043-d675a582571a" providerId="ADAL" clId="{FFA94774-5DA0-3745-AD6F-E4B6FBA44464}" dt="2022-08-30T16:04:09.887" v="665"/>
        <pc:sldMkLst>
          <pc:docMk/>
          <pc:sldMk cId="1814232255" sldId="654"/>
        </pc:sldMkLst>
        <pc:spChg chg="mod ord">
          <ac:chgData name="Chi Kit Ken FONG" userId="233f042c-09e9-4a0c-9043-d675a582571a" providerId="ADAL" clId="{FFA94774-5DA0-3745-AD6F-E4B6FBA44464}" dt="2022-08-25T12:51:25.522" v="384" actId="700"/>
          <ac:spMkLst>
            <pc:docMk/>
            <pc:sldMk cId="1814232255" sldId="654"/>
            <ac:spMk id="2" creationId="{5F352BAE-B7D0-4CF7-92CC-F459E74D637C}"/>
          </ac:spMkLst>
        </pc:spChg>
        <pc:spChg chg="add del mod ord">
          <ac:chgData name="Chi Kit Ken FONG" userId="233f042c-09e9-4a0c-9043-d675a582571a" providerId="ADAL" clId="{FFA94774-5DA0-3745-AD6F-E4B6FBA44464}" dt="2022-08-25T12:51:25.522" v="384" actId="700"/>
          <ac:spMkLst>
            <pc:docMk/>
            <pc:sldMk cId="1814232255" sldId="654"/>
            <ac:spMk id="3" creationId="{622CEDCF-122B-BB75-06E5-D2AE76214ED7}"/>
          </ac:spMkLst>
        </pc:spChg>
        <pc:spChg chg="mod ord">
          <ac:chgData name="Chi Kit Ken FONG" userId="233f042c-09e9-4a0c-9043-d675a582571a" providerId="ADAL" clId="{FFA94774-5DA0-3745-AD6F-E4B6FBA44464}" dt="2022-08-25T12:51:25.522" v="384" actId="700"/>
          <ac:spMkLst>
            <pc:docMk/>
            <pc:sldMk cId="1814232255" sldId="654"/>
            <ac:spMk id="4" creationId="{A3CF4515-7280-D641-B904-2CE224C00120}"/>
          </ac:spMkLst>
        </pc:spChg>
        <pc:spChg chg="mod">
          <ac:chgData name="Chi Kit Ken FONG" userId="233f042c-09e9-4a0c-9043-d675a582571a" providerId="ADAL" clId="{FFA94774-5DA0-3745-AD6F-E4B6FBA44464}" dt="2022-08-25T17:59:55.011" v="596" actId="21"/>
          <ac:spMkLst>
            <pc:docMk/>
            <pc:sldMk cId="1814232255" sldId="654"/>
            <ac:spMk id="14" creationId="{46F9AE70-6038-1F47-BE6F-38AC7597F3D9}"/>
          </ac:spMkLst>
        </pc:spChg>
        <pc:spChg chg="add mod ord">
          <ac:chgData name="Chi Kit Ken FONG" userId="233f042c-09e9-4a0c-9043-d675a582571a" providerId="ADAL" clId="{FFA94774-5DA0-3745-AD6F-E4B6FBA44464}" dt="2022-08-25T18:13:00.205" v="653" actId="108"/>
          <ac:spMkLst>
            <pc:docMk/>
            <pc:sldMk cId="1814232255" sldId="654"/>
            <ac:spMk id="15" creationId="{BF465749-F978-F71F-2907-AC1C7A88F61C}"/>
          </ac:spMkLst>
        </pc:spChg>
      </pc:sldChg>
      <pc:sldChg chg="addSp delSp modSp add mod modTransition modClrScheme chgLayout">
        <pc:chgData name="Chi Kit Ken FONG" userId="233f042c-09e9-4a0c-9043-d675a582571a" providerId="ADAL" clId="{FFA94774-5DA0-3745-AD6F-E4B6FBA44464}" dt="2022-08-30T16:04:09.887" v="665"/>
        <pc:sldMkLst>
          <pc:docMk/>
          <pc:sldMk cId="3964305423" sldId="655"/>
        </pc:sldMkLst>
        <pc:spChg chg="add del mod ord">
          <ac:chgData name="Chi Kit Ken FONG" userId="233f042c-09e9-4a0c-9043-d675a582571a" providerId="ADAL" clId="{FFA94774-5DA0-3745-AD6F-E4B6FBA44464}" dt="2022-08-25T12:47:49.883" v="323" actId="478"/>
          <ac:spMkLst>
            <pc:docMk/>
            <pc:sldMk cId="3964305423" sldId="655"/>
            <ac:spMk id="2" creationId="{B3D4D00F-7CF4-511A-D2EA-6CD5E0AEFB4C}"/>
          </ac:spMkLst>
        </pc:spChg>
        <pc:spChg chg="add del mod ord">
          <ac:chgData name="Chi Kit Ken FONG" userId="233f042c-09e9-4a0c-9043-d675a582571a" providerId="ADAL" clId="{FFA94774-5DA0-3745-AD6F-E4B6FBA44464}" dt="2022-08-25T12:47:51.350" v="324" actId="478"/>
          <ac:spMkLst>
            <pc:docMk/>
            <pc:sldMk cId="3964305423" sldId="655"/>
            <ac:spMk id="3" creationId="{13A9B2C9-38F9-8D8B-1F29-7554A1D9CB4A}"/>
          </ac:spMkLst>
        </pc:spChg>
      </pc:sldChg>
      <pc:sldChg chg="addSp delSp modSp add mod modTransition setBg modClrScheme chgLayout">
        <pc:chgData name="Chi Kit Ken FONG" userId="233f042c-09e9-4a0c-9043-d675a582571a" providerId="ADAL" clId="{FFA94774-5DA0-3745-AD6F-E4B6FBA44464}" dt="2022-08-30T16:04:09.887" v="665"/>
        <pc:sldMkLst>
          <pc:docMk/>
          <pc:sldMk cId="366937398" sldId="656"/>
        </pc:sldMkLst>
        <pc:spChg chg="add del mod ord">
          <ac:chgData name="Chi Kit Ken FONG" userId="233f042c-09e9-4a0c-9043-d675a582571a" providerId="ADAL" clId="{FFA94774-5DA0-3745-AD6F-E4B6FBA44464}" dt="2022-08-25T12:51:25.522" v="384" actId="700"/>
          <ac:spMkLst>
            <pc:docMk/>
            <pc:sldMk cId="366937398" sldId="656"/>
            <ac:spMk id="2" creationId="{36C8A982-06B1-79A6-729F-409C4F292C11}"/>
          </ac:spMkLst>
        </pc:spChg>
        <pc:spChg chg="add del mod ord">
          <ac:chgData name="Chi Kit Ken FONG" userId="233f042c-09e9-4a0c-9043-d675a582571a" providerId="ADAL" clId="{FFA94774-5DA0-3745-AD6F-E4B6FBA44464}" dt="2022-08-25T12:51:25.522" v="384" actId="700"/>
          <ac:spMkLst>
            <pc:docMk/>
            <pc:sldMk cId="366937398" sldId="656"/>
            <ac:spMk id="3" creationId="{61E940DB-2016-8250-AA73-70D0198F7C27}"/>
          </ac:spMkLst>
        </pc:spChg>
        <pc:spChg chg="add mod ord">
          <ac:chgData name="Chi Kit Ken FONG" userId="233f042c-09e9-4a0c-9043-d675a582571a" providerId="ADAL" clId="{FFA94774-5DA0-3745-AD6F-E4B6FBA44464}" dt="2022-08-25T18:12:48.138" v="650" actId="108"/>
          <ac:spMkLst>
            <pc:docMk/>
            <pc:sldMk cId="366937398" sldId="656"/>
            <ac:spMk id="4" creationId="{7E7D8BDB-CA6C-4532-0D9E-4A7105E34DC3}"/>
          </ac:spMkLst>
        </pc:spChg>
        <pc:spChg chg="add del mod ord">
          <ac:chgData name="Chi Kit Ken FONG" userId="233f042c-09e9-4a0c-9043-d675a582571a" providerId="ADAL" clId="{FFA94774-5DA0-3745-AD6F-E4B6FBA44464}" dt="2022-08-25T17:58:44.113" v="576" actId="478"/>
          <ac:spMkLst>
            <pc:docMk/>
            <pc:sldMk cId="366937398" sldId="656"/>
            <ac:spMk id="5" creationId="{3DCFD901-A496-D9E7-726E-F2429F2686B3}"/>
          </ac:spMkLst>
        </pc:spChg>
        <pc:spChg chg="mod">
          <ac:chgData name="Chi Kit Ken FONG" userId="233f042c-09e9-4a0c-9043-d675a582571a" providerId="ADAL" clId="{FFA94774-5DA0-3745-AD6F-E4B6FBA44464}" dt="2022-08-25T17:58:39.738" v="573" actId="21"/>
          <ac:spMkLst>
            <pc:docMk/>
            <pc:sldMk cId="366937398" sldId="656"/>
            <ac:spMk id="31" creationId="{21D3B4FE-E948-1749-BBCB-40737C6C801D}"/>
          </ac:spMkLst>
        </pc:spChg>
      </pc:sldChg>
      <pc:sldChg chg="addSp delSp modSp add mod modTransition setBg modClrScheme chgLayout">
        <pc:chgData name="Chi Kit Ken FONG" userId="233f042c-09e9-4a0c-9043-d675a582571a" providerId="ADAL" clId="{FFA94774-5DA0-3745-AD6F-E4B6FBA44464}" dt="2022-08-30T16:04:09.887" v="665"/>
        <pc:sldMkLst>
          <pc:docMk/>
          <pc:sldMk cId="2235390299" sldId="657"/>
        </pc:sldMkLst>
        <pc:spChg chg="add del mod ord">
          <ac:chgData name="Chi Kit Ken FONG" userId="233f042c-09e9-4a0c-9043-d675a582571a" providerId="ADAL" clId="{FFA94774-5DA0-3745-AD6F-E4B6FBA44464}" dt="2022-08-25T12:51:25.522" v="384" actId="700"/>
          <ac:spMkLst>
            <pc:docMk/>
            <pc:sldMk cId="2235390299" sldId="657"/>
            <ac:spMk id="2" creationId="{3A03C8CE-DF50-137B-60EC-154B948097D6}"/>
          </ac:spMkLst>
        </pc:spChg>
        <pc:spChg chg="add del mod ord">
          <ac:chgData name="Chi Kit Ken FONG" userId="233f042c-09e9-4a0c-9043-d675a582571a" providerId="ADAL" clId="{FFA94774-5DA0-3745-AD6F-E4B6FBA44464}" dt="2022-08-25T12:51:25.522" v="384" actId="700"/>
          <ac:spMkLst>
            <pc:docMk/>
            <pc:sldMk cId="2235390299" sldId="657"/>
            <ac:spMk id="3" creationId="{F07483BD-7705-8C63-3580-5EEC013EDF2A}"/>
          </ac:spMkLst>
        </pc:spChg>
        <pc:spChg chg="add mod ord">
          <ac:chgData name="Chi Kit Ken FONG" userId="233f042c-09e9-4a0c-9043-d675a582571a" providerId="ADAL" clId="{FFA94774-5DA0-3745-AD6F-E4B6FBA44464}" dt="2022-08-25T18:12:44.434" v="649" actId="108"/>
          <ac:spMkLst>
            <pc:docMk/>
            <pc:sldMk cId="2235390299" sldId="657"/>
            <ac:spMk id="4" creationId="{F275A78A-F320-469D-8D78-B08839A772DB}"/>
          </ac:spMkLst>
        </pc:spChg>
        <pc:spChg chg="add del mod ord">
          <ac:chgData name="Chi Kit Ken FONG" userId="233f042c-09e9-4a0c-9043-d675a582571a" providerId="ADAL" clId="{FFA94774-5DA0-3745-AD6F-E4B6FBA44464}" dt="2022-08-25T17:58:33.131" v="572" actId="478"/>
          <ac:spMkLst>
            <pc:docMk/>
            <pc:sldMk cId="2235390299" sldId="657"/>
            <ac:spMk id="5" creationId="{0A67D53D-F2C1-E413-ED28-1AADC4AACDE6}"/>
          </ac:spMkLst>
        </pc:spChg>
        <pc:spChg chg="mod">
          <ac:chgData name="Chi Kit Ken FONG" userId="233f042c-09e9-4a0c-9043-d675a582571a" providerId="ADAL" clId="{FFA94774-5DA0-3745-AD6F-E4B6FBA44464}" dt="2022-08-25T17:58:25.889" v="569" actId="21"/>
          <ac:spMkLst>
            <pc:docMk/>
            <pc:sldMk cId="2235390299" sldId="657"/>
            <ac:spMk id="27" creationId="{00648A3E-F7C1-A24D-8E43-F52D94BD3BAC}"/>
          </ac:spMkLst>
        </pc:spChg>
      </pc:sldChg>
      <pc:sldChg chg="addSp delSp modSp add mod modTransition setBg modClrScheme chgLayout">
        <pc:chgData name="Chi Kit Ken FONG" userId="233f042c-09e9-4a0c-9043-d675a582571a" providerId="ADAL" clId="{FFA94774-5DA0-3745-AD6F-E4B6FBA44464}" dt="2022-08-30T16:04:09.887" v="665"/>
        <pc:sldMkLst>
          <pc:docMk/>
          <pc:sldMk cId="0" sldId="658"/>
        </pc:sldMkLst>
        <pc:spChg chg="add del mod ord">
          <ac:chgData name="Chi Kit Ken FONG" userId="233f042c-09e9-4a0c-9043-d675a582571a" providerId="ADAL" clId="{FFA94774-5DA0-3745-AD6F-E4B6FBA44464}" dt="2022-08-25T12:51:25.522" v="384" actId="700"/>
          <ac:spMkLst>
            <pc:docMk/>
            <pc:sldMk cId="0" sldId="658"/>
            <ac:spMk id="2" creationId="{36FFE9AE-6EBE-3D0F-8C38-AD0B1B427390}"/>
          </ac:spMkLst>
        </pc:spChg>
        <pc:spChg chg="add del mod ord">
          <ac:chgData name="Chi Kit Ken FONG" userId="233f042c-09e9-4a0c-9043-d675a582571a" providerId="ADAL" clId="{FFA94774-5DA0-3745-AD6F-E4B6FBA44464}" dt="2022-08-25T12:51:25.522" v="384" actId="700"/>
          <ac:spMkLst>
            <pc:docMk/>
            <pc:sldMk cId="0" sldId="658"/>
            <ac:spMk id="4" creationId="{C23CCF71-7361-FB56-89D7-D340CD3FDB52}"/>
          </ac:spMkLst>
        </pc:spChg>
        <pc:spChg chg="add del mod ord">
          <ac:chgData name="Chi Kit Ken FONG" userId="233f042c-09e9-4a0c-9043-d675a582571a" providerId="ADAL" clId="{FFA94774-5DA0-3745-AD6F-E4B6FBA44464}" dt="2022-08-25T17:56:30.018" v="557" actId="478"/>
          <ac:spMkLst>
            <pc:docMk/>
            <pc:sldMk cId="0" sldId="658"/>
            <ac:spMk id="5" creationId="{03248267-3DF6-77A8-16D4-E42156A27410}"/>
          </ac:spMkLst>
        </pc:spChg>
        <pc:spChg chg="add del mod ord">
          <ac:chgData name="Chi Kit Ken FONG" userId="233f042c-09e9-4a0c-9043-d675a582571a" providerId="ADAL" clId="{FFA94774-5DA0-3745-AD6F-E4B6FBA44464}" dt="2022-08-25T17:56:38.898" v="559" actId="478"/>
          <ac:spMkLst>
            <pc:docMk/>
            <pc:sldMk cId="0" sldId="658"/>
            <ac:spMk id="6" creationId="{EFBA0650-7859-8D64-D6FA-E933F748E511}"/>
          </ac:spMkLst>
        </pc:spChg>
      </pc:sldChg>
      <pc:sldChg chg="add del modTransition setBg">
        <pc:chgData name="Chi Kit Ken FONG" userId="233f042c-09e9-4a0c-9043-d675a582571a" providerId="ADAL" clId="{FFA94774-5DA0-3745-AD6F-E4B6FBA44464}" dt="2022-08-25T12:36:47.088" v="164" actId="2696"/>
        <pc:sldMkLst>
          <pc:docMk/>
          <pc:sldMk cId="0" sldId="659"/>
        </pc:sldMkLst>
      </pc:sldChg>
      <pc:sldMasterChg chg="modTransition delSldLayout modSldLayout">
        <pc:chgData name="Chi Kit Ken FONG" userId="233f042c-09e9-4a0c-9043-d675a582571a" providerId="ADAL" clId="{FFA94774-5DA0-3745-AD6F-E4B6FBA44464}" dt="2022-08-30T16:04:09.887" v="665"/>
        <pc:sldMasterMkLst>
          <pc:docMk/>
          <pc:sldMasterMk cId="0" sldId="2147483658"/>
        </pc:sldMasterMkLst>
        <pc:sldLayoutChg chg="modTransition">
          <pc:chgData name="Chi Kit Ken FONG" userId="233f042c-09e9-4a0c-9043-d675a582571a" providerId="ADAL" clId="{FFA94774-5DA0-3745-AD6F-E4B6FBA44464}" dt="2022-08-30T16:04:09.887" v="665"/>
          <pc:sldLayoutMkLst>
            <pc:docMk/>
            <pc:sldMasterMk cId="0" sldId="2147483658"/>
            <pc:sldLayoutMk cId="0" sldId="2147483648"/>
          </pc:sldLayoutMkLst>
        </pc:sldLayoutChg>
        <pc:sldLayoutChg chg="addSp delSp modSp mod modTransition">
          <pc:chgData name="Chi Kit Ken FONG" userId="233f042c-09e9-4a0c-9043-d675a582571a" providerId="ADAL" clId="{FFA94774-5DA0-3745-AD6F-E4B6FBA44464}" dt="2022-08-30T16:04:09.887" v="665"/>
          <pc:sldLayoutMkLst>
            <pc:docMk/>
            <pc:sldMasterMk cId="0" sldId="2147483658"/>
            <pc:sldLayoutMk cId="0" sldId="2147483649"/>
          </pc:sldLayoutMkLst>
          <pc:spChg chg="mod">
            <ac:chgData name="Chi Kit Ken FONG" userId="233f042c-09e9-4a0c-9043-d675a582571a" providerId="ADAL" clId="{FFA94774-5DA0-3745-AD6F-E4B6FBA44464}" dt="2022-08-25T12:31:12.535" v="70" actId="167"/>
            <ac:spMkLst>
              <pc:docMk/>
              <pc:sldMasterMk cId="0" sldId="2147483658"/>
              <pc:sldLayoutMk cId="0" sldId="2147483649"/>
              <ac:spMk id="16" creationId="{00000000-0000-0000-0000-000000000000}"/>
            </ac:spMkLst>
          </pc:spChg>
          <pc:spChg chg="mod">
            <ac:chgData name="Chi Kit Ken FONG" userId="233f042c-09e9-4a0c-9043-d675a582571a" providerId="ADAL" clId="{FFA94774-5DA0-3745-AD6F-E4B6FBA44464}" dt="2022-08-25T12:31:02.111" v="68" actId="171"/>
            <ac:spMkLst>
              <pc:docMk/>
              <pc:sldMasterMk cId="0" sldId="2147483658"/>
              <pc:sldLayoutMk cId="0" sldId="2147483649"/>
              <ac:spMk id="17" creationId="{00000000-0000-0000-0000-000000000000}"/>
            </ac:spMkLst>
          </pc:spChg>
          <pc:spChg chg="add del">
            <ac:chgData name="Chi Kit Ken FONG" userId="233f042c-09e9-4a0c-9043-d675a582571a" providerId="ADAL" clId="{FFA94774-5DA0-3745-AD6F-E4B6FBA44464}" dt="2022-08-25T12:31:08.356" v="69" actId="478"/>
            <ac:spMkLst>
              <pc:docMk/>
              <pc:sldMasterMk cId="0" sldId="2147483658"/>
              <pc:sldLayoutMk cId="0" sldId="2147483649"/>
              <ac:spMk id="18" creationId="{00000000-0000-0000-0000-000000000000}"/>
            </ac:spMkLst>
          </pc:spChg>
        </pc:sldLayoutChg>
        <pc:sldLayoutChg chg="del">
          <pc:chgData name="Chi Kit Ken FONG" userId="233f042c-09e9-4a0c-9043-d675a582571a" providerId="ADAL" clId="{FFA94774-5DA0-3745-AD6F-E4B6FBA44464}" dt="2022-08-25T12:35:17.051" v="163" actId="2696"/>
          <pc:sldLayoutMkLst>
            <pc:docMk/>
            <pc:sldMasterMk cId="0" sldId="2147483658"/>
            <pc:sldLayoutMk cId="0" sldId="2147483650"/>
          </pc:sldLayoutMkLst>
        </pc:sldLayoutChg>
        <pc:sldLayoutChg chg="modTransition">
          <pc:chgData name="Chi Kit Ken FONG" userId="233f042c-09e9-4a0c-9043-d675a582571a" providerId="ADAL" clId="{FFA94774-5DA0-3745-AD6F-E4B6FBA44464}" dt="2022-08-30T16:04:09.887" v="665"/>
          <pc:sldLayoutMkLst>
            <pc:docMk/>
            <pc:sldMasterMk cId="0" sldId="2147483658"/>
            <pc:sldLayoutMk cId="0" sldId="2147483651"/>
          </pc:sldLayoutMkLst>
        </pc:sldLayoutChg>
        <pc:sldLayoutChg chg="del">
          <pc:chgData name="Chi Kit Ken FONG" userId="233f042c-09e9-4a0c-9043-d675a582571a" providerId="ADAL" clId="{FFA94774-5DA0-3745-AD6F-E4B6FBA44464}" dt="2022-08-25T12:35:17.051" v="163" actId="2696"/>
          <pc:sldLayoutMkLst>
            <pc:docMk/>
            <pc:sldMasterMk cId="0" sldId="2147483658"/>
            <pc:sldLayoutMk cId="0" sldId="2147483652"/>
          </pc:sldLayoutMkLst>
        </pc:sldLayoutChg>
        <pc:sldLayoutChg chg="modTransition">
          <pc:chgData name="Chi Kit Ken FONG" userId="233f042c-09e9-4a0c-9043-d675a582571a" providerId="ADAL" clId="{FFA94774-5DA0-3745-AD6F-E4B6FBA44464}" dt="2022-08-30T16:04:09.887" v="665"/>
          <pc:sldLayoutMkLst>
            <pc:docMk/>
            <pc:sldMasterMk cId="0" sldId="2147483658"/>
            <pc:sldLayoutMk cId="0" sldId="2147483653"/>
          </pc:sldLayoutMkLst>
        </pc:sldLayoutChg>
        <pc:sldLayoutChg chg="modTransition">
          <pc:chgData name="Chi Kit Ken FONG" userId="233f042c-09e9-4a0c-9043-d675a582571a" providerId="ADAL" clId="{FFA94774-5DA0-3745-AD6F-E4B6FBA44464}" dt="2022-08-30T16:04:09.887" v="665"/>
          <pc:sldLayoutMkLst>
            <pc:docMk/>
            <pc:sldMasterMk cId="0" sldId="2147483658"/>
            <pc:sldLayoutMk cId="0" sldId="2147483654"/>
          </pc:sldLayoutMkLst>
        </pc:sldLayoutChg>
        <pc:sldLayoutChg chg="modTransition">
          <pc:chgData name="Chi Kit Ken FONG" userId="233f042c-09e9-4a0c-9043-d675a582571a" providerId="ADAL" clId="{FFA94774-5DA0-3745-AD6F-E4B6FBA44464}" dt="2022-08-30T16:04:09.887" v="665"/>
          <pc:sldLayoutMkLst>
            <pc:docMk/>
            <pc:sldMasterMk cId="0" sldId="2147483658"/>
            <pc:sldLayoutMk cId="0" sldId="2147483655"/>
          </pc:sldLayoutMkLst>
        </pc:sldLayoutChg>
        <pc:sldLayoutChg chg="modTransition">
          <pc:chgData name="Chi Kit Ken FONG" userId="233f042c-09e9-4a0c-9043-d675a582571a" providerId="ADAL" clId="{FFA94774-5DA0-3745-AD6F-E4B6FBA44464}" dt="2022-08-30T16:04:09.887" v="665"/>
          <pc:sldLayoutMkLst>
            <pc:docMk/>
            <pc:sldMasterMk cId="0" sldId="2147483658"/>
            <pc:sldLayoutMk cId="0" sldId="2147483656"/>
          </pc:sldLayoutMkLst>
        </pc:sldLayoutChg>
        <pc:sldLayoutChg chg="modTransition">
          <pc:chgData name="Chi Kit Ken FONG" userId="233f042c-09e9-4a0c-9043-d675a582571a" providerId="ADAL" clId="{FFA94774-5DA0-3745-AD6F-E4B6FBA44464}" dt="2022-08-30T16:04:09.887" v="665"/>
          <pc:sldLayoutMkLst>
            <pc:docMk/>
            <pc:sldMasterMk cId="0" sldId="2147483658"/>
            <pc:sldLayoutMk cId="0" sldId="2147483657"/>
          </pc:sldLayoutMkLst>
        </pc:sldLayoutChg>
        <pc:sldLayoutChg chg="modTransition">
          <pc:chgData name="Chi Kit Ken FONG" userId="233f042c-09e9-4a0c-9043-d675a582571a" providerId="ADAL" clId="{FFA94774-5DA0-3745-AD6F-E4B6FBA44464}" dt="2022-08-30T16:04:09.887" v="665"/>
          <pc:sldLayoutMkLst>
            <pc:docMk/>
            <pc:sldMasterMk cId="0" sldId="2147483658"/>
            <pc:sldLayoutMk cId="3626314318" sldId="2147483659"/>
          </pc:sldLayoutMkLst>
        </pc:sldLayoutChg>
        <pc:sldLayoutChg chg="modTransition">
          <pc:chgData name="Chi Kit Ken FONG" userId="233f042c-09e9-4a0c-9043-d675a582571a" providerId="ADAL" clId="{FFA94774-5DA0-3745-AD6F-E4B6FBA44464}" dt="2022-08-30T16:04:09.887" v="665"/>
          <pc:sldLayoutMkLst>
            <pc:docMk/>
            <pc:sldMasterMk cId="0" sldId="2147483658"/>
            <pc:sldLayoutMk cId="1014239510" sldId="2147483660"/>
          </pc:sldLayoutMkLst>
        </pc:sldLayoutChg>
        <pc:sldLayoutChg chg="modTransition">
          <pc:chgData name="Chi Kit Ken FONG" userId="233f042c-09e9-4a0c-9043-d675a582571a" providerId="ADAL" clId="{FFA94774-5DA0-3745-AD6F-E4B6FBA44464}" dt="2022-08-30T16:04:09.887" v="665"/>
          <pc:sldLayoutMkLst>
            <pc:docMk/>
            <pc:sldMasterMk cId="0" sldId="2147483658"/>
            <pc:sldLayoutMk cId="3814198521" sldId="2147483661"/>
          </pc:sldLayoutMkLst>
        </pc:sldLayoutChg>
        <pc:sldLayoutChg chg="modTransition">
          <pc:chgData name="Chi Kit Ken FONG" userId="233f042c-09e9-4a0c-9043-d675a582571a" providerId="ADAL" clId="{FFA94774-5DA0-3745-AD6F-E4B6FBA44464}" dt="2022-08-30T16:04:09.887" v="665"/>
          <pc:sldLayoutMkLst>
            <pc:docMk/>
            <pc:sldMasterMk cId="0" sldId="2147483658"/>
            <pc:sldLayoutMk cId="754526924" sldId="2147483662"/>
          </pc:sldLayoutMkLst>
        </pc:sldLayoutChg>
      </pc:sldMasterChg>
    </pc:docChg>
  </pc:docChgLst>
  <pc:docChgLst>
    <pc:chgData name="Chi Kit Ken FONG" userId="233f042c-09e9-4a0c-9043-d675a582571a" providerId="ADAL" clId="{48DD7940-CC9A-D04F-AE3A-057F8AC02A4C}"/>
    <pc:docChg chg="custSel modSld">
      <pc:chgData name="Chi Kit Ken FONG" userId="233f042c-09e9-4a0c-9043-d675a582571a" providerId="ADAL" clId="{48DD7940-CC9A-D04F-AE3A-057F8AC02A4C}" dt="2022-10-14T21:05:00.864" v="64" actId="14100"/>
      <pc:docMkLst>
        <pc:docMk/>
      </pc:docMkLst>
      <pc:sldChg chg="addSp delSp modSp mod modClrScheme chgLayout">
        <pc:chgData name="Chi Kit Ken FONG" userId="233f042c-09e9-4a0c-9043-d675a582571a" providerId="ADAL" clId="{48DD7940-CC9A-D04F-AE3A-057F8AC02A4C}" dt="2022-10-14T21:03:05.504" v="37" actId="478"/>
        <pc:sldMkLst>
          <pc:docMk/>
          <pc:sldMk cId="0" sldId="274"/>
        </pc:sldMkLst>
        <pc:spChg chg="add del mod ord">
          <ac:chgData name="Chi Kit Ken FONG" userId="233f042c-09e9-4a0c-9043-d675a582571a" providerId="ADAL" clId="{48DD7940-CC9A-D04F-AE3A-057F8AC02A4C}" dt="2022-10-14T21:03:05.504" v="37" actId="478"/>
          <ac:spMkLst>
            <pc:docMk/>
            <pc:sldMk cId="0" sldId="274"/>
            <ac:spMk id="4" creationId="{42E00EFB-61A0-BFB7-D472-3D53DA492AFF}"/>
          </ac:spMkLst>
        </pc:spChg>
        <pc:spChg chg="mod ord">
          <ac:chgData name="Chi Kit Ken FONG" userId="233f042c-09e9-4a0c-9043-d675a582571a" providerId="ADAL" clId="{48DD7940-CC9A-D04F-AE3A-057F8AC02A4C}" dt="2022-10-14T21:02:48.870" v="33" actId="700"/>
          <ac:spMkLst>
            <pc:docMk/>
            <pc:sldMk cId="0" sldId="274"/>
            <ac:spMk id="445" creationId="{00000000-0000-0000-0000-000000000000}"/>
          </ac:spMkLst>
        </pc:spChg>
      </pc:sldChg>
      <pc:sldChg chg="modSp mod modClrScheme chgLayout">
        <pc:chgData name="Chi Kit Ken FONG" userId="233f042c-09e9-4a0c-9043-d675a582571a" providerId="ADAL" clId="{48DD7940-CC9A-D04F-AE3A-057F8AC02A4C}" dt="2022-10-14T21:03:54.008" v="46" actId="27636"/>
        <pc:sldMkLst>
          <pc:docMk/>
          <pc:sldMk cId="0" sldId="275"/>
        </pc:sldMkLst>
        <pc:spChg chg="mod ord">
          <ac:chgData name="Chi Kit Ken FONG" userId="233f042c-09e9-4a0c-9043-d675a582571a" providerId="ADAL" clId="{48DD7940-CC9A-D04F-AE3A-057F8AC02A4C}" dt="2022-10-14T21:03:53.920" v="44" actId="700"/>
          <ac:spMkLst>
            <pc:docMk/>
            <pc:sldMk cId="0" sldId="275"/>
            <ac:spMk id="451" creationId="{00000000-0000-0000-0000-000000000000}"/>
          </ac:spMkLst>
        </pc:spChg>
        <pc:spChg chg="mod ord">
          <ac:chgData name="Chi Kit Ken FONG" userId="233f042c-09e9-4a0c-9043-d675a582571a" providerId="ADAL" clId="{48DD7940-CC9A-D04F-AE3A-057F8AC02A4C}" dt="2022-10-14T21:03:54.008" v="46" actId="27636"/>
          <ac:spMkLst>
            <pc:docMk/>
            <pc:sldMk cId="0" sldId="275"/>
            <ac:spMk id="452" creationId="{00000000-0000-0000-0000-000000000000}"/>
          </ac:spMkLst>
        </pc:spChg>
      </pc:sldChg>
      <pc:sldChg chg="addSp modSp mod modClrScheme chgLayout">
        <pc:chgData name="Chi Kit Ken FONG" userId="233f042c-09e9-4a0c-9043-d675a582571a" providerId="ADAL" clId="{48DD7940-CC9A-D04F-AE3A-057F8AC02A4C}" dt="2022-10-14T21:03:53.920" v="44" actId="700"/>
        <pc:sldMkLst>
          <pc:docMk/>
          <pc:sldMk cId="0" sldId="277"/>
        </pc:sldMkLst>
        <pc:spChg chg="add mod ord">
          <ac:chgData name="Chi Kit Ken FONG" userId="233f042c-09e9-4a0c-9043-d675a582571a" providerId="ADAL" clId="{48DD7940-CC9A-D04F-AE3A-057F8AC02A4C}" dt="2022-10-14T21:03:53.920" v="44" actId="700"/>
          <ac:spMkLst>
            <pc:docMk/>
            <pc:sldMk cId="0" sldId="277"/>
            <ac:spMk id="2" creationId="{B45285B7-D59E-0CB0-85E0-05C27D79F4E4}"/>
          </ac:spMkLst>
        </pc:spChg>
        <pc:spChg chg="add mod ord">
          <ac:chgData name="Chi Kit Ken FONG" userId="233f042c-09e9-4a0c-9043-d675a582571a" providerId="ADAL" clId="{48DD7940-CC9A-D04F-AE3A-057F8AC02A4C}" dt="2022-10-14T21:03:53.920" v="44" actId="700"/>
          <ac:spMkLst>
            <pc:docMk/>
            <pc:sldMk cId="0" sldId="277"/>
            <ac:spMk id="3" creationId="{2007410B-5E65-7D63-C853-191B432FA6EC}"/>
          </ac:spMkLst>
        </pc:spChg>
      </pc:sldChg>
      <pc:sldChg chg="addSp modSp mod modClrScheme chgLayout">
        <pc:chgData name="Chi Kit Ken FONG" userId="233f042c-09e9-4a0c-9043-d675a582571a" providerId="ADAL" clId="{48DD7940-CC9A-D04F-AE3A-057F8AC02A4C}" dt="2022-10-14T21:03:53.920" v="44" actId="700"/>
        <pc:sldMkLst>
          <pc:docMk/>
          <pc:sldMk cId="0" sldId="278"/>
        </pc:sldMkLst>
        <pc:spChg chg="add mod ord">
          <ac:chgData name="Chi Kit Ken FONG" userId="233f042c-09e9-4a0c-9043-d675a582571a" providerId="ADAL" clId="{48DD7940-CC9A-D04F-AE3A-057F8AC02A4C}" dt="2022-10-14T21:03:53.920" v="44" actId="700"/>
          <ac:spMkLst>
            <pc:docMk/>
            <pc:sldMk cId="0" sldId="278"/>
            <ac:spMk id="3" creationId="{0D7A1DFF-7287-8292-46AD-E36BB8B6DC87}"/>
          </ac:spMkLst>
        </pc:spChg>
        <pc:spChg chg="mod ord">
          <ac:chgData name="Chi Kit Ken FONG" userId="233f042c-09e9-4a0c-9043-d675a582571a" providerId="ADAL" clId="{48DD7940-CC9A-D04F-AE3A-057F8AC02A4C}" dt="2022-10-14T21:03:53.920" v="44" actId="700"/>
          <ac:spMkLst>
            <pc:docMk/>
            <pc:sldMk cId="0" sldId="278"/>
            <ac:spMk id="470" creationId="{00000000-0000-0000-0000-000000000000}"/>
          </ac:spMkLst>
        </pc:spChg>
      </pc:sldChg>
      <pc:sldChg chg="modSp mod modClrScheme chgLayout">
        <pc:chgData name="Chi Kit Ken FONG" userId="233f042c-09e9-4a0c-9043-d675a582571a" providerId="ADAL" clId="{48DD7940-CC9A-D04F-AE3A-057F8AC02A4C}" dt="2022-10-14T21:03:53.920" v="44" actId="700"/>
        <pc:sldMkLst>
          <pc:docMk/>
          <pc:sldMk cId="0" sldId="279"/>
        </pc:sldMkLst>
        <pc:spChg chg="mod ord">
          <ac:chgData name="Chi Kit Ken FONG" userId="233f042c-09e9-4a0c-9043-d675a582571a" providerId="ADAL" clId="{48DD7940-CC9A-D04F-AE3A-057F8AC02A4C}" dt="2022-10-14T21:03:53.920" v="44" actId="700"/>
          <ac:spMkLst>
            <pc:docMk/>
            <pc:sldMk cId="0" sldId="279"/>
            <ac:spMk id="475" creationId="{00000000-0000-0000-0000-000000000000}"/>
          </ac:spMkLst>
        </pc:spChg>
        <pc:spChg chg="mod ord">
          <ac:chgData name="Chi Kit Ken FONG" userId="233f042c-09e9-4a0c-9043-d675a582571a" providerId="ADAL" clId="{48DD7940-CC9A-D04F-AE3A-057F8AC02A4C}" dt="2022-10-14T21:03:53.920" v="44" actId="700"/>
          <ac:spMkLst>
            <pc:docMk/>
            <pc:sldMk cId="0" sldId="279"/>
            <ac:spMk id="476" creationId="{00000000-0000-0000-0000-000000000000}"/>
          </ac:spMkLst>
        </pc:spChg>
      </pc:sldChg>
      <pc:sldChg chg="modSp mod modClrScheme chgLayout">
        <pc:chgData name="Chi Kit Ken FONG" userId="233f042c-09e9-4a0c-9043-d675a582571a" providerId="ADAL" clId="{48DD7940-CC9A-D04F-AE3A-057F8AC02A4C}" dt="2022-10-14T21:03:53.920" v="44" actId="700"/>
        <pc:sldMkLst>
          <pc:docMk/>
          <pc:sldMk cId="0" sldId="280"/>
        </pc:sldMkLst>
        <pc:spChg chg="mod ord">
          <ac:chgData name="Chi Kit Ken FONG" userId="233f042c-09e9-4a0c-9043-d675a582571a" providerId="ADAL" clId="{48DD7940-CC9A-D04F-AE3A-057F8AC02A4C}" dt="2022-10-14T21:03:53.920" v="44" actId="700"/>
          <ac:spMkLst>
            <pc:docMk/>
            <pc:sldMk cId="0" sldId="280"/>
            <ac:spMk id="495" creationId="{00000000-0000-0000-0000-000000000000}"/>
          </ac:spMkLst>
        </pc:spChg>
        <pc:spChg chg="mod ord">
          <ac:chgData name="Chi Kit Ken FONG" userId="233f042c-09e9-4a0c-9043-d675a582571a" providerId="ADAL" clId="{48DD7940-CC9A-D04F-AE3A-057F8AC02A4C}" dt="2022-10-14T21:03:53.920" v="44" actId="700"/>
          <ac:spMkLst>
            <pc:docMk/>
            <pc:sldMk cId="0" sldId="280"/>
            <ac:spMk id="496" creationId="{00000000-0000-0000-0000-000000000000}"/>
          </ac:spMkLst>
        </pc:spChg>
      </pc:sldChg>
      <pc:sldChg chg="modSp mod modClrScheme chgLayout">
        <pc:chgData name="Chi Kit Ken FONG" userId="233f042c-09e9-4a0c-9043-d675a582571a" providerId="ADAL" clId="{48DD7940-CC9A-D04F-AE3A-057F8AC02A4C}" dt="2022-10-14T21:03:53.920" v="44" actId="700"/>
        <pc:sldMkLst>
          <pc:docMk/>
          <pc:sldMk cId="0" sldId="281"/>
        </pc:sldMkLst>
        <pc:spChg chg="mod ord">
          <ac:chgData name="Chi Kit Ken FONG" userId="233f042c-09e9-4a0c-9043-d675a582571a" providerId="ADAL" clId="{48DD7940-CC9A-D04F-AE3A-057F8AC02A4C}" dt="2022-10-14T21:03:53.920" v="44" actId="700"/>
          <ac:spMkLst>
            <pc:docMk/>
            <pc:sldMk cId="0" sldId="281"/>
            <ac:spMk id="502" creationId="{00000000-0000-0000-0000-000000000000}"/>
          </ac:spMkLst>
        </pc:spChg>
        <pc:spChg chg="mod ord">
          <ac:chgData name="Chi Kit Ken FONG" userId="233f042c-09e9-4a0c-9043-d675a582571a" providerId="ADAL" clId="{48DD7940-CC9A-D04F-AE3A-057F8AC02A4C}" dt="2022-10-14T21:03:53.920" v="44" actId="700"/>
          <ac:spMkLst>
            <pc:docMk/>
            <pc:sldMk cId="0" sldId="281"/>
            <ac:spMk id="503" creationId="{00000000-0000-0000-0000-000000000000}"/>
          </ac:spMkLst>
        </pc:spChg>
      </pc:sldChg>
      <pc:sldChg chg="modSp mod modClrScheme chgLayout">
        <pc:chgData name="Chi Kit Ken FONG" userId="233f042c-09e9-4a0c-9043-d675a582571a" providerId="ADAL" clId="{48DD7940-CC9A-D04F-AE3A-057F8AC02A4C}" dt="2022-10-14T21:03:53.920" v="44" actId="700"/>
        <pc:sldMkLst>
          <pc:docMk/>
          <pc:sldMk cId="0" sldId="282"/>
        </pc:sldMkLst>
        <pc:spChg chg="mod ord">
          <ac:chgData name="Chi Kit Ken FONG" userId="233f042c-09e9-4a0c-9043-d675a582571a" providerId="ADAL" clId="{48DD7940-CC9A-D04F-AE3A-057F8AC02A4C}" dt="2022-10-14T21:03:53.920" v="44" actId="700"/>
          <ac:spMkLst>
            <pc:docMk/>
            <pc:sldMk cId="0" sldId="282"/>
            <ac:spMk id="509" creationId="{00000000-0000-0000-0000-000000000000}"/>
          </ac:spMkLst>
        </pc:spChg>
        <pc:spChg chg="mod ord">
          <ac:chgData name="Chi Kit Ken FONG" userId="233f042c-09e9-4a0c-9043-d675a582571a" providerId="ADAL" clId="{48DD7940-CC9A-D04F-AE3A-057F8AC02A4C}" dt="2022-10-14T21:03:53.920" v="44" actId="700"/>
          <ac:spMkLst>
            <pc:docMk/>
            <pc:sldMk cId="0" sldId="282"/>
            <ac:spMk id="510" creationId="{00000000-0000-0000-0000-000000000000}"/>
          </ac:spMkLst>
        </pc:spChg>
      </pc:sldChg>
      <pc:sldChg chg="addSp modSp mod modClrScheme chgLayout">
        <pc:chgData name="Chi Kit Ken FONG" userId="233f042c-09e9-4a0c-9043-d675a582571a" providerId="ADAL" clId="{48DD7940-CC9A-D04F-AE3A-057F8AC02A4C}" dt="2022-10-14T21:03:53.920" v="44" actId="700"/>
        <pc:sldMkLst>
          <pc:docMk/>
          <pc:sldMk cId="0" sldId="283"/>
        </pc:sldMkLst>
        <pc:spChg chg="add mod ord">
          <ac:chgData name="Chi Kit Ken FONG" userId="233f042c-09e9-4a0c-9043-d675a582571a" providerId="ADAL" clId="{48DD7940-CC9A-D04F-AE3A-057F8AC02A4C}" dt="2022-10-14T21:03:53.920" v="44" actId="700"/>
          <ac:spMkLst>
            <pc:docMk/>
            <pc:sldMk cId="0" sldId="283"/>
            <ac:spMk id="2" creationId="{F4CB6F8B-89BE-1B59-289F-451A9CCD6E49}"/>
          </ac:spMkLst>
        </pc:spChg>
        <pc:spChg chg="mod ord">
          <ac:chgData name="Chi Kit Ken FONG" userId="233f042c-09e9-4a0c-9043-d675a582571a" providerId="ADAL" clId="{48DD7940-CC9A-D04F-AE3A-057F8AC02A4C}" dt="2022-10-14T21:03:53.920" v="44" actId="700"/>
          <ac:spMkLst>
            <pc:docMk/>
            <pc:sldMk cId="0" sldId="283"/>
            <ac:spMk id="3" creationId="{3E465723-5949-49C0-954F-952990CB65EC}"/>
          </ac:spMkLst>
        </pc:spChg>
      </pc:sldChg>
      <pc:sldChg chg="addSp delSp modSp mod modClrScheme chgLayout">
        <pc:chgData name="Chi Kit Ken FONG" userId="233f042c-09e9-4a0c-9043-d675a582571a" providerId="ADAL" clId="{48DD7940-CC9A-D04F-AE3A-057F8AC02A4C}" dt="2022-10-14T21:04:09.586" v="50" actId="478"/>
        <pc:sldMkLst>
          <pc:docMk/>
          <pc:sldMk cId="0" sldId="284"/>
        </pc:sldMkLst>
        <pc:spChg chg="add del mod ord">
          <ac:chgData name="Chi Kit Ken FONG" userId="233f042c-09e9-4a0c-9043-d675a582571a" providerId="ADAL" clId="{48DD7940-CC9A-D04F-AE3A-057F8AC02A4C}" dt="2022-10-14T21:04:09.586" v="50" actId="478"/>
          <ac:spMkLst>
            <pc:docMk/>
            <pc:sldMk cId="0" sldId="284"/>
            <ac:spMk id="2" creationId="{96B4F3A7-2635-1C4D-C312-541FEEA7A112}"/>
          </ac:spMkLst>
        </pc:spChg>
        <pc:spChg chg="add del mod ord">
          <ac:chgData name="Chi Kit Ken FONG" userId="233f042c-09e9-4a0c-9043-d675a582571a" providerId="ADAL" clId="{48DD7940-CC9A-D04F-AE3A-057F8AC02A4C}" dt="2022-10-14T21:04:09.586" v="50" actId="478"/>
          <ac:spMkLst>
            <pc:docMk/>
            <pc:sldMk cId="0" sldId="284"/>
            <ac:spMk id="4" creationId="{738566D0-15F2-3CA6-52E1-B04E9E6F0C9F}"/>
          </ac:spMkLst>
        </pc:spChg>
      </pc:sldChg>
      <pc:sldChg chg="modSp mod modClrScheme chgLayout">
        <pc:chgData name="Chi Kit Ken FONG" userId="233f042c-09e9-4a0c-9043-d675a582571a" providerId="ADAL" clId="{48DD7940-CC9A-D04F-AE3A-057F8AC02A4C}" dt="2022-10-14T21:03:22.565" v="39" actId="14100"/>
        <pc:sldMkLst>
          <pc:docMk/>
          <pc:sldMk cId="1085031352" sldId="288"/>
        </pc:sldMkLst>
        <pc:spChg chg="mod ord">
          <ac:chgData name="Chi Kit Ken FONG" userId="233f042c-09e9-4a0c-9043-d675a582571a" providerId="ADAL" clId="{48DD7940-CC9A-D04F-AE3A-057F8AC02A4C}" dt="2022-10-14T21:03:22.565" v="39" actId="14100"/>
          <ac:spMkLst>
            <pc:docMk/>
            <pc:sldMk cId="1085031352" sldId="288"/>
            <ac:spMk id="369" creationId="{00000000-0000-0000-0000-000000000000}"/>
          </ac:spMkLst>
        </pc:spChg>
        <pc:spChg chg="mod ord">
          <ac:chgData name="Chi Kit Ken FONG" userId="233f042c-09e9-4a0c-9043-d675a582571a" providerId="ADAL" clId="{48DD7940-CC9A-D04F-AE3A-057F8AC02A4C}" dt="2022-10-14T21:02:48.870" v="33" actId="700"/>
          <ac:spMkLst>
            <pc:docMk/>
            <pc:sldMk cId="1085031352" sldId="288"/>
            <ac:spMk id="370" creationId="{00000000-0000-0000-0000-000000000000}"/>
          </ac:spMkLst>
        </pc:spChg>
      </pc:sldChg>
      <pc:sldChg chg="modSp mod modClrScheme chgLayout">
        <pc:chgData name="Chi Kit Ken FONG" userId="233f042c-09e9-4a0c-9043-d675a582571a" providerId="ADAL" clId="{48DD7940-CC9A-D04F-AE3A-057F8AC02A4C}" dt="2022-10-14T21:03:59.364" v="49" actId="14100"/>
        <pc:sldMkLst>
          <pc:docMk/>
          <pc:sldMk cId="2890168378" sldId="794"/>
        </pc:sldMkLst>
        <pc:spChg chg="mod ord">
          <ac:chgData name="Chi Kit Ken FONG" userId="233f042c-09e9-4a0c-9043-d675a582571a" providerId="ADAL" clId="{48DD7940-CC9A-D04F-AE3A-057F8AC02A4C}" dt="2022-10-14T21:03:53.920" v="44" actId="700"/>
          <ac:spMkLst>
            <pc:docMk/>
            <pc:sldMk cId="2890168378" sldId="794"/>
            <ac:spMk id="2" creationId="{2FEF8E60-FC40-C341-9FCE-CAF40DECC34A}"/>
          </ac:spMkLst>
        </pc:spChg>
        <pc:spChg chg="mod ord">
          <ac:chgData name="Chi Kit Ken FONG" userId="233f042c-09e9-4a0c-9043-d675a582571a" providerId="ADAL" clId="{48DD7940-CC9A-D04F-AE3A-057F8AC02A4C}" dt="2022-10-14T21:03:59.364" v="49" actId="14100"/>
          <ac:spMkLst>
            <pc:docMk/>
            <pc:sldMk cId="2890168378" sldId="794"/>
            <ac:spMk id="3" creationId="{E8717C6B-8776-B049-9C5B-DC9EF721CBD7}"/>
          </ac:spMkLst>
        </pc:spChg>
        <pc:spChg chg="mod ord">
          <ac:chgData name="Chi Kit Ken FONG" userId="233f042c-09e9-4a0c-9043-d675a582571a" providerId="ADAL" clId="{48DD7940-CC9A-D04F-AE3A-057F8AC02A4C}" dt="2022-10-14T21:03:53.920" v="44" actId="700"/>
          <ac:spMkLst>
            <pc:docMk/>
            <pc:sldMk cId="2890168378" sldId="794"/>
            <ac:spMk id="4" creationId="{ABB607D3-8E3B-F84C-8FA5-85A11A87351A}"/>
          </ac:spMkLst>
        </pc:spChg>
      </pc:sldChg>
      <pc:sldChg chg="modSp mod modClrScheme chgLayout">
        <pc:chgData name="Chi Kit Ken FONG" userId="233f042c-09e9-4a0c-9043-d675a582571a" providerId="ADAL" clId="{48DD7940-CC9A-D04F-AE3A-057F8AC02A4C}" dt="2022-10-14T21:02:48.870" v="33" actId="700"/>
        <pc:sldMkLst>
          <pc:docMk/>
          <pc:sldMk cId="692346650" sldId="828"/>
        </pc:sldMkLst>
        <pc:spChg chg="mod ord">
          <ac:chgData name="Chi Kit Ken FONG" userId="233f042c-09e9-4a0c-9043-d675a582571a" providerId="ADAL" clId="{48DD7940-CC9A-D04F-AE3A-057F8AC02A4C}" dt="2022-10-14T21:02:48.870" v="33" actId="700"/>
          <ac:spMkLst>
            <pc:docMk/>
            <pc:sldMk cId="692346650" sldId="828"/>
            <ac:spMk id="431" creationId="{00000000-0000-0000-0000-000000000000}"/>
          </ac:spMkLst>
        </pc:spChg>
        <pc:spChg chg="mod ord">
          <ac:chgData name="Chi Kit Ken FONG" userId="233f042c-09e9-4a0c-9043-d675a582571a" providerId="ADAL" clId="{48DD7940-CC9A-D04F-AE3A-057F8AC02A4C}" dt="2022-10-14T21:02:48.870" v="33" actId="700"/>
          <ac:spMkLst>
            <pc:docMk/>
            <pc:sldMk cId="692346650" sldId="828"/>
            <ac:spMk id="432" creationId="{00000000-0000-0000-0000-000000000000}"/>
          </ac:spMkLst>
        </pc:spChg>
      </pc:sldChg>
      <pc:sldChg chg="modSp mod">
        <pc:chgData name="Chi Kit Ken FONG" userId="233f042c-09e9-4a0c-9043-d675a582571a" providerId="ADAL" clId="{48DD7940-CC9A-D04F-AE3A-057F8AC02A4C}" dt="2022-10-14T21:03:40.407" v="43" actId="20577"/>
        <pc:sldMkLst>
          <pc:docMk/>
          <pc:sldMk cId="2253890718" sldId="829"/>
        </pc:sldMkLst>
        <pc:spChg chg="mod">
          <ac:chgData name="Chi Kit Ken FONG" userId="233f042c-09e9-4a0c-9043-d675a582571a" providerId="ADAL" clId="{48DD7940-CC9A-D04F-AE3A-057F8AC02A4C}" dt="2022-10-14T21:03:40.407" v="43" actId="20577"/>
          <ac:spMkLst>
            <pc:docMk/>
            <pc:sldMk cId="2253890718" sldId="829"/>
            <ac:spMk id="6" creationId="{C2882155-6FD9-4868-BCA5-02C8C26E1C36}"/>
          </ac:spMkLst>
        </pc:spChg>
      </pc:sldChg>
      <pc:sldChg chg="modSp mod modClrScheme chgLayout">
        <pc:chgData name="Chi Kit Ken FONG" userId="233f042c-09e9-4a0c-9043-d675a582571a" providerId="ADAL" clId="{48DD7940-CC9A-D04F-AE3A-057F8AC02A4C}" dt="2022-10-14T21:03:00.345" v="36" actId="14100"/>
        <pc:sldMkLst>
          <pc:docMk/>
          <pc:sldMk cId="3044394841" sldId="830"/>
        </pc:sldMkLst>
        <pc:spChg chg="mod ord">
          <ac:chgData name="Chi Kit Ken FONG" userId="233f042c-09e9-4a0c-9043-d675a582571a" providerId="ADAL" clId="{48DD7940-CC9A-D04F-AE3A-057F8AC02A4C}" dt="2022-10-14T21:02:48.870" v="33" actId="700"/>
          <ac:spMkLst>
            <pc:docMk/>
            <pc:sldMk cId="3044394841" sldId="830"/>
            <ac:spMk id="3" creationId="{0DF9D8C1-001D-4FAD-A7B3-E40971C796F3}"/>
          </ac:spMkLst>
        </pc:spChg>
        <pc:spChg chg="mod ord">
          <ac:chgData name="Chi Kit Ken FONG" userId="233f042c-09e9-4a0c-9043-d675a582571a" providerId="ADAL" clId="{48DD7940-CC9A-D04F-AE3A-057F8AC02A4C}" dt="2022-10-14T21:03:00.345" v="36" actId="14100"/>
          <ac:spMkLst>
            <pc:docMk/>
            <pc:sldMk cId="3044394841" sldId="830"/>
            <ac:spMk id="4" creationId="{7B75DAAC-EA5D-4805-AA79-21FCD0A70063}"/>
          </ac:spMkLst>
        </pc:spChg>
      </pc:sldChg>
      <pc:sldChg chg="modSp mod modClrScheme chgLayout">
        <pc:chgData name="Chi Kit Ken FONG" userId="233f042c-09e9-4a0c-9043-d675a582571a" providerId="ADAL" clId="{48DD7940-CC9A-D04F-AE3A-057F8AC02A4C}" dt="2022-10-14T21:03:53.920" v="44" actId="700"/>
        <pc:sldMkLst>
          <pc:docMk/>
          <pc:sldMk cId="1522911408" sldId="831"/>
        </pc:sldMkLst>
        <pc:spChg chg="mod ord">
          <ac:chgData name="Chi Kit Ken FONG" userId="233f042c-09e9-4a0c-9043-d675a582571a" providerId="ADAL" clId="{48DD7940-CC9A-D04F-AE3A-057F8AC02A4C}" dt="2022-10-14T21:03:53.920" v="44" actId="700"/>
          <ac:spMkLst>
            <pc:docMk/>
            <pc:sldMk cId="1522911408" sldId="831"/>
            <ac:spMk id="2" creationId="{1541DA37-CB0D-41A3-850A-F4F8910F7030}"/>
          </ac:spMkLst>
        </pc:spChg>
        <pc:spChg chg="mod ord">
          <ac:chgData name="Chi Kit Ken FONG" userId="233f042c-09e9-4a0c-9043-d675a582571a" providerId="ADAL" clId="{48DD7940-CC9A-D04F-AE3A-057F8AC02A4C}" dt="2022-10-14T21:03:53.920" v="44" actId="700"/>
          <ac:spMkLst>
            <pc:docMk/>
            <pc:sldMk cId="1522911408" sldId="831"/>
            <ac:spMk id="3" creationId="{7EA4884A-A8AA-444A-909F-8B4511D5B971}"/>
          </ac:spMkLst>
        </pc:spChg>
        <pc:spChg chg="mod ord">
          <ac:chgData name="Chi Kit Ken FONG" userId="233f042c-09e9-4a0c-9043-d675a582571a" providerId="ADAL" clId="{48DD7940-CC9A-D04F-AE3A-057F8AC02A4C}" dt="2022-10-14T21:03:53.920" v="44" actId="700"/>
          <ac:spMkLst>
            <pc:docMk/>
            <pc:sldMk cId="1522911408" sldId="831"/>
            <ac:spMk id="4" creationId="{23403B06-5E1A-4BDC-93A5-328BF6410134}"/>
          </ac:spMkLst>
        </pc:spChg>
      </pc:sldChg>
      <pc:sldChg chg="modSp mod modClrScheme chgLayout">
        <pc:chgData name="Chi Kit Ken FONG" userId="233f042c-09e9-4a0c-9043-d675a582571a" providerId="ADAL" clId="{48DD7940-CC9A-D04F-AE3A-057F8AC02A4C}" dt="2022-10-14T21:03:54.073" v="48" actId="27636"/>
        <pc:sldMkLst>
          <pc:docMk/>
          <pc:sldMk cId="3788624098" sldId="836"/>
        </pc:sldMkLst>
        <pc:spChg chg="mod ord">
          <ac:chgData name="Chi Kit Ken FONG" userId="233f042c-09e9-4a0c-9043-d675a582571a" providerId="ADAL" clId="{48DD7940-CC9A-D04F-AE3A-057F8AC02A4C}" dt="2022-10-14T21:03:53.920" v="44" actId="700"/>
          <ac:spMkLst>
            <pc:docMk/>
            <pc:sldMk cId="3788624098" sldId="836"/>
            <ac:spMk id="2" creationId="{A82E875D-FB54-44C6-8E7D-F51A06C2280A}"/>
          </ac:spMkLst>
        </pc:spChg>
        <pc:spChg chg="mod ord">
          <ac:chgData name="Chi Kit Ken FONG" userId="233f042c-09e9-4a0c-9043-d675a582571a" providerId="ADAL" clId="{48DD7940-CC9A-D04F-AE3A-057F8AC02A4C}" dt="2022-10-14T21:03:54.073" v="48" actId="27636"/>
          <ac:spMkLst>
            <pc:docMk/>
            <pc:sldMk cId="3788624098" sldId="836"/>
            <ac:spMk id="3" creationId="{49038724-FAC5-4A6D-9D61-780192D11994}"/>
          </ac:spMkLst>
        </pc:spChg>
        <pc:spChg chg="mod ord">
          <ac:chgData name="Chi Kit Ken FONG" userId="233f042c-09e9-4a0c-9043-d675a582571a" providerId="ADAL" clId="{48DD7940-CC9A-D04F-AE3A-057F8AC02A4C}" dt="2022-10-14T21:03:53.920" v="44" actId="700"/>
          <ac:spMkLst>
            <pc:docMk/>
            <pc:sldMk cId="3788624098" sldId="836"/>
            <ac:spMk id="4" creationId="{D364732E-B407-48B7-B224-3581433F5B58}"/>
          </ac:spMkLst>
        </pc:spChg>
        <pc:spChg chg="mod ord">
          <ac:chgData name="Chi Kit Ken FONG" userId="233f042c-09e9-4a0c-9043-d675a582571a" providerId="ADAL" clId="{48DD7940-CC9A-D04F-AE3A-057F8AC02A4C}" dt="2022-10-14T21:03:54.027" v="47" actId="27636"/>
          <ac:spMkLst>
            <pc:docMk/>
            <pc:sldMk cId="3788624098" sldId="836"/>
            <ac:spMk id="8" creationId="{54556DFA-AF21-4DB6-A0FE-4E47DA1DD8F2}"/>
          </ac:spMkLst>
        </pc:spChg>
      </pc:sldChg>
      <pc:sldChg chg="modSp mod modClrScheme chgLayout">
        <pc:chgData name="Chi Kit Ken FONG" userId="233f042c-09e9-4a0c-9043-d675a582571a" providerId="ADAL" clId="{48DD7940-CC9A-D04F-AE3A-057F8AC02A4C}" dt="2022-10-14T21:02:48.963" v="34" actId="27636"/>
        <pc:sldMkLst>
          <pc:docMk/>
          <pc:sldMk cId="3338038999" sldId="837"/>
        </pc:sldMkLst>
        <pc:spChg chg="mod ord">
          <ac:chgData name="Chi Kit Ken FONG" userId="233f042c-09e9-4a0c-9043-d675a582571a" providerId="ADAL" clId="{48DD7940-CC9A-D04F-AE3A-057F8AC02A4C}" dt="2022-10-14T21:02:48.870" v="33" actId="700"/>
          <ac:spMkLst>
            <pc:docMk/>
            <pc:sldMk cId="3338038999" sldId="837"/>
            <ac:spMk id="2" creationId="{A82E875D-FB54-44C6-8E7D-F51A06C2280A}"/>
          </ac:spMkLst>
        </pc:spChg>
        <pc:spChg chg="mod ord">
          <ac:chgData name="Chi Kit Ken FONG" userId="233f042c-09e9-4a0c-9043-d675a582571a" providerId="ADAL" clId="{48DD7940-CC9A-D04F-AE3A-057F8AC02A4C}" dt="2022-10-14T21:02:48.963" v="34" actId="27636"/>
          <ac:spMkLst>
            <pc:docMk/>
            <pc:sldMk cId="3338038999" sldId="837"/>
            <ac:spMk id="3" creationId="{49038724-FAC5-4A6D-9D61-780192D11994}"/>
          </ac:spMkLst>
        </pc:spChg>
        <pc:spChg chg="mod ord">
          <ac:chgData name="Chi Kit Ken FONG" userId="233f042c-09e9-4a0c-9043-d675a582571a" providerId="ADAL" clId="{48DD7940-CC9A-D04F-AE3A-057F8AC02A4C}" dt="2022-10-14T21:02:48.870" v="33" actId="700"/>
          <ac:spMkLst>
            <pc:docMk/>
            <pc:sldMk cId="3338038999" sldId="837"/>
            <ac:spMk id="4" creationId="{D364732E-B407-48B7-B224-3581433F5B58}"/>
          </ac:spMkLst>
        </pc:spChg>
      </pc:sldChg>
      <pc:sldChg chg="modSp mod modClrScheme chgLayout">
        <pc:chgData name="Chi Kit Ken FONG" userId="233f042c-09e9-4a0c-9043-d675a582571a" providerId="ADAL" clId="{48DD7940-CC9A-D04F-AE3A-057F8AC02A4C}" dt="2022-10-14T21:04:33.238" v="51" actId="700"/>
        <pc:sldMkLst>
          <pc:docMk/>
          <pc:sldMk cId="0" sldId="850"/>
        </pc:sldMkLst>
        <pc:spChg chg="mod ord">
          <ac:chgData name="Chi Kit Ken FONG" userId="233f042c-09e9-4a0c-9043-d675a582571a" providerId="ADAL" clId="{48DD7940-CC9A-D04F-AE3A-057F8AC02A4C}" dt="2022-10-14T21:04:33.238" v="51" actId="700"/>
          <ac:spMkLst>
            <pc:docMk/>
            <pc:sldMk cId="0" sldId="850"/>
            <ac:spMk id="232" creationId="{00000000-0000-0000-0000-000000000000}"/>
          </ac:spMkLst>
        </pc:spChg>
        <pc:spChg chg="mod ord">
          <ac:chgData name="Chi Kit Ken FONG" userId="233f042c-09e9-4a0c-9043-d675a582571a" providerId="ADAL" clId="{48DD7940-CC9A-D04F-AE3A-057F8AC02A4C}" dt="2022-10-14T21:04:33.238" v="51" actId="700"/>
          <ac:spMkLst>
            <pc:docMk/>
            <pc:sldMk cId="0" sldId="850"/>
            <ac:spMk id="233" creationId="{00000000-0000-0000-0000-000000000000}"/>
          </ac:spMkLst>
        </pc:spChg>
      </pc:sldChg>
      <pc:sldChg chg="addSp modSp mod modClrScheme chgLayout">
        <pc:chgData name="Chi Kit Ken FONG" userId="233f042c-09e9-4a0c-9043-d675a582571a" providerId="ADAL" clId="{48DD7940-CC9A-D04F-AE3A-057F8AC02A4C}" dt="2022-10-14T21:04:33.238" v="51" actId="700"/>
        <pc:sldMkLst>
          <pc:docMk/>
          <pc:sldMk cId="1644557097" sldId="851"/>
        </pc:sldMkLst>
        <pc:spChg chg="add mod ord">
          <ac:chgData name="Chi Kit Ken FONG" userId="233f042c-09e9-4a0c-9043-d675a582571a" providerId="ADAL" clId="{48DD7940-CC9A-D04F-AE3A-057F8AC02A4C}" dt="2022-10-14T21:04:33.238" v="51" actId="700"/>
          <ac:spMkLst>
            <pc:docMk/>
            <pc:sldMk cId="1644557097" sldId="851"/>
            <ac:spMk id="2" creationId="{3EB55F10-30C7-F153-4952-83B0CD67BDB7}"/>
          </ac:spMkLst>
        </pc:spChg>
        <pc:spChg chg="mod ord">
          <ac:chgData name="Chi Kit Ken FONG" userId="233f042c-09e9-4a0c-9043-d675a582571a" providerId="ADAL" clId="{48DD7940-CC9A-D04F-AE3A-057F8AC02A4C}" dt="2022-10-14T21:04:33.238" v="51" actId="700"/>
          <ac:spMkLst>
            <pc:docMk/>
            <pc:sldMk cId="1644557097" sldId="851"/>
            <ac:spMk id="232" creationId="{00000000-0000-0000-0000-000000000000}"/>
          </ac:spMkLst>
        </pc:spChg>
      </pc:sldChg>
      <pc:sldChg chg="modSp mod modClrScheme chgLayout">
        <pc:chgData name="Chi Kit Ken FONG" userId="233f042c-09e9-4a0c-9043-d675a582571a" providerId="ADAL" clId="{48DD7940-CC9A-D04F-AE3A-057F8AC02A4C}" dt="2022-10-14T21:04:33.238" v="51" actId="700"/>
        <pc:sldMkLst>
          <pc:docMk/>
          <pc:sldMk cId="414768626" sldId="852"/>
        </pc:sldMkLst>
        <pc:spChg chg="mod ord">
          <ac:chgData name="Chi Kit Ken FONG" userId="233f042c-09e9-4a0c-9043-d675a582571a" providerId="ADAL" clId="{48DD7940-CC9A-D04F-AE3A-057F8AC02A4C}" dt="2022-10-14T21:04:33.238" v="51" actId="700"/>
          <ac:spMkLst>
            <pc:docMk/>
            <pc:sldMk cId="414768626" sldId="852"/>
            <ac:spMk id="2" creationId="{C7DDD4A0-AE94-4E29-BF1B-FADE34E3671C}"/>
          </ac:spMkLst>
        </pc:spChg>
        <pc:spChg chg="mod ord">
          <ac:chgData name="Chi Kit Ken FONG" userId="233f042c-09e9-4a0c-9043-d675a582571a" providerId="ADAL" clId="{48DD7940-CC9A-D04F-AE3A-057F8AC02A4C}" dt="2022-10-14T21:04:33.238" v="51" actId="700"/>
          <ac:spMkLst>
            <pc:docMk/>
            <pc:sldMk cId="414768626" sldId="852"/>
            <ac:spMk id="3" creationId="{9ABC444C-B17B-4452-979E-998DA57D2FD4}"/>
          </ac:spMkLst>
        </pc:spChg>
        <pc:spChg chg="mod ord">
          <ac:chgData name="Chi Kit Ken FONG" userId="233f042c-09e9-4a0c-9043-d675a582571a" providerId="ADAL" clId="{48DD7940-CC9A-D04F-AE3A-057F8AC02A4C}" dt="2022-10-14T21:04:33.238" v="51" actId="700"/>
          <ac:spMkLst>
            <pc:docMk/>
            <pc:sldMk cId="414768626" sldId="852"/>
            <ac:spMk id="4" creationId="{DE3C740C-133B-4EA5-AB9A-EF5CF304B973}"/>
          </ac:spMkLst>
        </pc:spChg>
      </pc:sldChg>
      <pc:sldChg chg="modSp mod modClrScheme chgLayout">
        <pc:chgData name="Chi Kit Ken FONG" userId="233f042c-09e9-4a0c-9043-d675a582571a" providerId="ADAL" clId="{48DD7940-CC9A-D04F-AE3A-057F8AC02A4C}" dt="2022-10-14T21:04:33.238" v="51" actId="700"/>
        <pc:sldMkLst>
          <pc:docMk/>
          <pc:sldMk cId="0" sldId="853"/>
        </pc:sldMkLst>
        <pc:spChg chg="mod ord">
          <ac:chgData name="Chi Kit Ken FONG" userId="233f042c-09e9-4a0c-9043-d675a582571a" providerId="ADAL" clId="{48DD7940-CC9A-D04F-AE3A-057F8AC02A4C}" dt="2022-10-14T21:04:33.238" v="51" actId="700"/>
          <ac:spMkLst>
            <pc:docMk/>
            <pc:sldMk cId="0" sldId="853"/>
            <ac:spMk id="240" creationId="{00000000-0000-0000-0000-000000000000}"/>
          </ac:spMkLst>
        </pc:spChg>
        <pc:spChg chg="mod ord">
          <ac:chgData name="Chi Kit Ken FONG" userId="233f042c-09e9-4a0c-9043-d675a582571a" providerId="ADAL" clId="{48DD7940-CC9A-D04F-AE3A-057F8AC02A4C}" dt="2022-10-14T21:04:33.238" v="51" actId="700"/>
          <ac:spMkLst>
            <pc:docMk/>
            <pc:sldMk cId="0" sldId="853"/>
            <ac:spMk id="241" creationId="{00000000-0000-0000-0000-000000000000}"/>
          </ac:spMkLst>
        </pc:spChg>
      </pc:sldChg>
      <pc:sldChg chg="addSp modSp mod modClrScheme chgLayout">
        <pc:chgData name="Chi Kit Ken FONG" userId="233f042c-09e9-4a0c-9043-d675a582571a" providerId="ADAL" clId="{48DD7940-CC9A-D04F-AE3A-057F8AC02A4C}" dt="2022-10-14T21:04:33.238" v="51" actId="700"/>
        <pc:sldMkLst>
          <pc:docMk/>
          <pc:sldMk cId="0" sldId="855"/>
        </pc:sldMkLst>
        <pc:spChg chg="add mod ord">
          <ac:chgData name="Chi Kit Ken FONG" userId="233f042c-09e9-4a0c-9043-d675a582571a" providerId="ADAL" clId="{48DD7940-CC9A-D04F-AE3A-057F8AC02A4C}" dt="2022-10-14T21:04:33.238" v="51" actId="700"/>
          <ac:spMkLst>
            <pc:docMk/>
            <pc:sldMk cId="0" sldId="855"/>
            <ac:spMk id="3" creationId="{BA70FF13-1523-68C5-F376-063B770D74DD}"/>
          </ac:spMkLst>
        </pc:spChg>
        <pc:spChg chg="mod ord">
          <ac:chgData name="Chi Kit Ken FONG" userId="233f042c-09e9-4a0c-9043-d675a582571a" providerId="ADAL" clId="{48DD7940-CC9A-D04F-AE3A-057F8AC02A4C}" dt="2022-10-14T21:04:33.238" v="51" actId="700"/>
          <ac:spMkLst>
            <pc:docMk/>
            <pc:sldMk cId="0" sldId="855"/>
            <ac:spMk id="253" creationId="{00000000-0000-0000-0000-000000000000}"/>
          </ac:spMkLst>
        </pc:spChg>
      </pc:sldChg>
      <pc:sldChg chg="modSp mod modClrScheme chgLayout">
        <pc:chgData name="Chi Kit Ken FONG" userId="233f042c-09e9-4a0c-9043-d675a582571a" providerId="ADAL" clId="{48DD7940-CC9A-D04F-AE3A-057F8AC02A4C}" dt="2022-10-14T21:04:56.784" v="61" actId="27636"/>
        <pc:sldMkLst>
          <pc:docMk/>
          <pc:sldMk cId="1753204406" sldId="878"/>
        </pc:sldMkLst>
        <pc:spChg chg="mod ord">
          <ac:chgData name="Chi Kit Ken FONG" userId="233f042c-09e9-4a0c-9043-d675a582571a" providerId="ADAL" clId="{48DD7940-CC9A-D04F-AE3A-057F8AC02A4C}" dt="2022-10-14T21:04:56.656" v="59" actId="700"/>
          <ac:spMkLst>
            <pc:docMk/>
            <pc:sldMk cId="1753204406" sldId="878"/>
            <ac:spMk id="4" creationId="{FCF8EB25-83C9-4A5D-883B-26402FB3BE66}"/>
          </ac:spMkLst>
        </pc:spChg>
        <pc:spChg chg="mod ord">
          <ac:chgData name="Chi Kit Ken FONG" userId="233f042c-09e9-4a0c-9043-d675a582571a" providerId="ADAL" clId="{48DD7940-CC9A-D04F-AE3A-057F8AC02A4C}" dt="2022-10-14T21:04:56.656" v="59" actId="700"/>
          <ac:spMkLst>
            <pc:docMk/>
            <pc:sldMk cId="1753204406" sldId="878"/>
            <ac:spMk id="5" creationId="{1E8833D5-10B3-4B87-9567-571D79E1C993}"/>
          </ac:spMkLst>
        </pc:spChg>
        <pc:spChg chg="mod ord">
          <ac:chgData name="Chi Kit Ken FONG" userId="233f042c-09e9-4a0c-9043-d675a582571a" providerId="ADAL" clId="{48DD7940-CC9A-D04F-AE3A-057F8AC02A4C}" dt="2022-10-14T21:04:56.784" v="61" actId="27636"/>
          <ac:spMkLst>
            <pc:docMk/>
            <pc:sldMk cId="1753204406" sldId="878"/>
            <ac:spMk id="6" creationId="{2C8CE993-A7B2-4410-BBFF-A1D4C57930C8}"/>
          </ac:spMkLst>
        </pc:spChg>
        <pc:spChg chg="mod ord">
          <ac:chgData name="Chi Kit Ken FONG" userId="233f042c-09e9-4a0c-9043-d675a582571a" providerId="ADAL" clId="{48DD7940-CC9A-D04F-AE3A-057F8AC02A4C}" dt="2022-10-14T21:04:56.656" v="59" actId="700"/>
          <ac:spMkLst>
            <pc:docMk/>
            <pc:sldMk cId="1753204406" sldId="878"/>
            <ac:spMk id="7" creationId="{E2E8383E-95C5-40E7-A3A3-6AEF495170AB}"/>
          </ac:spMkLst>
        </pc:spChg>
      </pc:sldChg>
      <pc:sldChg chg="modSp mod modClrScheme chgLayout">
        <pc:chgData name="Chi Kit Ken FONG" userId="233f042c-09e9-4a0c-9043-d675a582571a" providerId="ADAL" clId="{48DD7940-CC9A-D04F-AE3A-057F8AC02A4C}" dt="2022-10-14T21:02:54.360" v="35" actId="14100"/>
        <pc:sldMkLst>
          <pc:docMk/>
          <pc:sldMk cId="0" sldId="896"/>
        </pc:sldMkLst>
        <pc:spChg chg="mod ord">
          <ac:chgData name="Chi Kit Ken FONG" userId="233f042c-09e9-4a0c-9043-d675a582571a" providerId="ADAL" clId="{48DD7940-CC9A-D04F-AE3A-057F8AC02A4C}" dt="2022-10-14T21:02:54.360" v="35" actId="14100"/>
          <ac:spMkLst>
            <pc:docMk/>
            <pc:sldMk cId="0" sldId="896"/>
            <ac:spMk id="369" creationId="{00000000-0000-0000-0000-000000000000}"/>
          </ac:spMkLst>
        </pc:spChg>
        <pc:spChg chg="mod ord">
          <ac:chgData name="Chi Kit Ken FONG" userId="233f042c-09e9-4a0c-9043-d675a582571a" providerId="ADAL" clId="{48DD7940-CC9A-D04F-AE3A-057F8AC02A4C}" dt="2022-10-14T21:02:48.870" v="33" actId="700"/>
          <ac:spMkLst>
            <pc:docMk/>
            <pc:sldMk cId="0" sldId="896"/>
            <ac:spMk id="370" creationId="{00000000-0000-0000-0000-000000000000}"/>
          </ac:spMkLst>
        </pc:spChg>
      </pc:sldChg>
      <pc:sldChg chg="modSp mod modClrScheme chgLayout">
        <pc:chgData name="Chi Kit Ken FONG" userId="233f042c-09e9-4a0c-9043-d675a582571a" providerId="ADAL" clId="{48DD7940-CC9A-D04F-AE3A-057F8AC02A4C}" dt="2022-10-14T21:02:48.870" v="33" actId="700"/>
        <pc:sldMkLst>
          <pc:docMk/>
          <pc:sldMk cId="0" sldId="897"/>
        </pc:sldMkLst>
        <pc:spChg chg="mod ord">
          <ac:chgData name="Chi Kit Ken FONG" userId="233f042c-09e9-4a0c-9043-d675a582571a" providerId="ADAL" clId="{48DD7940-CC9A-D04F-AE3A-057F8AC02A4C}" dt="2022-10-14T21:02:48.870" v="33" actId="700"/>
          <ac:spMkLst>
            <pc:docMk/>
            <pc:sldMk cId="0" sldId="897"/>
            <ac:spMk id="431" creationId="{00000000-0000-0000-0000-000000000000}"/>
          </ac:spMkLst>
        </pc:spChg>
        <pc:spChg chg="mod ord">
          <ac:chgData name="Chi Kit Ken FONG" userId="233f042c-09e9-4a0c-9043-d675a582571a" providerId="ADAL" clId="{48DD7940-CC9A-D04F-AE3A-057F8AC02A4C}" dt="2022-10-14T21:02:48.870" v="33" actId="700"/>
          <ac:spMkLst>
            <pc:docMk/>
            <pc:sldMk cId="0" sldId="897"/>
            <ac:spMk id="432" creationId="{00000000-0000-0000-0000-000000000000}"/>
          </ac:spMkLst>
        </pc:spChg>
      </pc:sldChg>
      <pc:sldChg chg="modSp mod modClrScheme chgLayout">
        <pc:chgData name="Chi Kit Ken FONG" userId="233f042c-09e9-4a0c-9043-d675a582571a" providerId="ADAL" clId="{48DD7940-CC9A-D04F-AE3A-057F8AC02A4C}" dt="2022-10-14T21:03:11.188" v="38" actId="14100"/>
        <pc:sldMkLst>
          <pc:docMk/>
          <pc:sldMk cId="0" sldId="898"/>
        </pc:sldMkLst>
        <pc:spChg chg="mod ord">
          <ac:chgData name="Chi Kit Ken FONG" userId="233f042c-09e9-4a0c-9043-d675a582571a" providerId="ADAL" clId="{48DD7940-CC9A-D04F-AE3A-057F8AC02A4C}" dt="2022-10-14T21:02:48.870" v="33" actId="700"/>
          <ac:spMkLst>
            <pc:docMk/>
            <pc:sldMk cId="0" sldId="898"/>
            <ac:spMk id="438" creationId="{00000000-0000-0000-0000-000000000000}"/>
          </ac:spMkLst>
        </pc:spChg>
        <pc:spChg chg="mod ord">
          <ac:chgData name="Chi Kit Ken FONG" userId="233f042c-09e9-4a0c-9043-d675a582571a" providerId="ADAL" clId="{48DD7940-CC9A-D04F-AE3A-057F8AC02A4C}" dt="2022-10-14T21:03:11.188" v="38" actId="14100"/>
          <ac:spMkLst>
            <pc:docMk/>
            <pc:sldMk cId="0" sldId="898"/>
            <ac:spMk id="439" creationId="{00000000-0000-0000-0000-000000000000}"/>
          </ac:spMkLst>
        </pc:spChg>
      </pc:sldChg>
      <pc:sldChg chg="addSp modSp mod modClrScheme chgLayout">
        <pc:chgData name="Chi Kit Ken FONG" userId="233f042c-09e9-4a0c-9043-d675a582571a" providerId="ADAL" clId="{48DD7940-CC9A-D04F-AE3A-057F8AC02A4C}" dt="2022-10-14T21:03:53.920" v="44" actId="700"/>
        <pc:sldMkLst>
          <pc:docMk/>
          <pc:sldMk cId="0" sldId="899"/>
        </pc:sldMkLst>
        <pc:spChg chg="add mod ord">
          <ac:chgData name="Chi Kit Ken FONG" userId="233f042c-09e9-4a0c-9043-d675a582571a" providerId="ADAL" clId="{48DD7940-CC9A-D04F-AE3A-057F8AC02A4C}" dt="2022-10-14T21:03:53.920" v="44" actId="700"/>
          <ac:spMkLst>
            <pc:docMk/>
            <pc:sldMk cId="0" sldId="899"/>
            <ac:spMk id="4" creationId="{B1A50BD6-2672-DFD6-905A-CE08812EE4CA}"/>
          </ac:spMkLst>
        </pc:spChg>
        <pc:spChg chg="add mod ord">
          <ac:chgData name="Chi Kit Ken FONG" userId="233f042c-09e9-4a0c-9043-d675a582571a" providerId="ADAL" clId="{48DD7940-CC9A-D04F-AE3A-057F8AC02A4C}" dt="2022-10-14T21:03:53.920" v="44" actId="700"/>
          <ac:spMkLst>
            <pc:docMk/>
            <pc:sldMk cId="0" sldId="899"/>
            <ac:spMk id="5" creationId="{E4CEB859-DC67-0D37-F43D-743EC07077D5}"/>
          </ac:spMkLst>
        </pc:spChg>
      </pc:sldChg>
      <pc:sldChg chg="modSp mod modClrScheme chgLayout">
        <pc:chgData name="Chi Kit Ken FONG" userId="233f042c-09e9-4a0c-9043-d675a582571a" providerId="ADAL" clId="{48DD7940-CC9A-D04F-AE3A-057F8AC02A4C}" dt="2022-10-14T21:04:33.238" v="51" actId="700"/>
        <pc:sldMkLst>
          <pc:docMk/>
          <pc:sldMk cId="0" sldId="901"/>
        </pc:sldMkLst>
        <pc:spChg chg="mod ord">
          <ac:chgData name="Chi Kit Ken FONG" userId="233f042c-09e9-4a0c-9043-d675a582571a" providerId="ADAL" clId="{48DD7940-CC9A-D04F-AE3A-057F8AC02A4C}" dt="2022-10-14T21:04:33.238" v="51" actId="700"/>
          <ac:spMkLst>
            <pc:docMk/>
            <pc:sldMk cId="0" sldId="901"/>
            <ac:spMk id="246" creationId="{00000000-0000-0000-0000-000000000000}"/>
          </ac:spMkLst>
        </pc:spChg>
        <pc:spChg chg="mod ord">
          <ac:chgData name="Chi Kit Ken FONG" userId="233f042c-09e9-4a0c-9043-d675a582571a" providerId="ADAL" clId="{48DD7940-CC9A-D04F-AE3A-057F8AC02A4C}" dt="2022-10-14T21:04:33.238" v="51" actId="700"/>
          <ac:spMkLst>
            <pc:docMk/>
            <pc:sldMk cId="0" sldId="901"/>
            <ac:spMk id="247" creationId="{00000000-0000-0000-0000-000000000000}"/>
          </ac:spMkLst>
        </pc:spChg>
      </pc:sldChg>
      <pc:sldChg chg="addSp modSp mod modClrScheme chgLayout">
        <pc:chgData name="Chi Kit Ken FONG" userId="233f042c-09e9-4a0c-9043-d675a582571a" providerId="ADAL" clId="{48DD7940-CC9A-D04F-AE3A-057F8AC02A4C}" dt="2022-10-14T21:04:33.238" v="51" actId="700"/>
        <pc:sldMkLst>
          <pc:docMk/>
          <pc:sldMk cId="0" sldId="902"/>
        </pc:sldMkLst>
        <pc:spChg chg="add mod ord">
          <ac:chgData name="Chi Kit Ken FONG" userId="233f042c-09e9-4a0c-9043-d675a582571a" providerId="ADAL" clId="{48DD7940-CC9A-D04F-AE3A-057F8AC02A4C}" dt="2022-10-14T21:04:33.238" v="51" actId="700"/>
          <ac:spMkLst>
            <pc:docMk/>
            <pc:sldMk cId="0" sldId="902"/>
            <ac:spMk id="2" creationId="{CE8CC60D-7D8F-8BBB-239B-6F4BA48FF1B1}"/>
          </ac:spMkLst>
        </pc:spChg>
        <pc:spChg chg="mod ord">
          <ac:chgData name="Chi Kit Ken FONG" userId="233f042c-09e9-4a0c-9043-d675a582571a" providerId="ADAL" clId="{48DD7940-CC9A-D04F-AE3A-057F8AC02A4C}" dt="2022-10-14T21:04:33.238" v="51" actId="700"/>
          <ac:spMkLst>
            <pc:docMk/>
            <pc:sldMk cId="0" sldId="902"/>
            <ac:spMk id="260" creationId="{00000000-0000-0000-0000-000000000000}"/>
          </ac:spMkLst>
        </pc:spChg>
      </pc:sldChg>
      <pc:sldChg chg="modSp mod modClrScheme chgLayout">
        <pc:chgData name="Chi Kit Ken FONG" userId="233f042c-09e9-4a0c-9043-d675a582571a" providerId="ADAL" clId="{48DD7940-CC9A-D04F-AE3A-057F8AC02A4C}" dt="2022-10-14T21:04:33.238" v="51" actId="700"/>
        <pc:sldMkLst>
          <pc:docMk/>
          <pc:sldMk cId="0" sldId="903"/>
        </pc:sldMkLst>
        <pc:spChg chg="mod ord">
          <ac:chgData name="Chi Kit Ken FONG" userId="233f042c-09e9-4a0c-9043-d675a582571a" providerId="ADAL" clId="{48DD7940-CC9A-D04F-AE3A-057F8AC02A4C}" dt="2022-10-14T21:04:33.238" v="51" actId="700"/>
          <ac:spMkLst>
            <pc:docMk/>
            <pc:sldMk cId="0" sldId="903"/>
            <ac:spMk id="266" creationId="{00000000-0000-0000-0000-000000000000}"/>
          </ac:spMkLst>
        </pc:spChg>
        <pc:spChg chg="mod ord">
          <ac:chgData name="Chi Kit Ken FONG" userId="233f042c-09e9-4a0c-9043-d675a582571a" providerId="ADAL" clId="{48DD7940-CC9A-D04F-AE3A-057F8AC02A4C}" dt="2022-10-14T21:04:33.238" v="51" actId="700"/>
          <ac:spMkLst>
            <pc:docMk/>
            <pc:sldMk cId="0" sldId="903"/>
            <ac:spMk id="267" creationId="{00000000-0000-0000-0000-000000000000}"/>
          </ac:spMkLst>
        </pc:spChg>
      </pc:sldChg>
      <pc:sldChg chg="modSp mod modClrScheme chgLayout">
        <pc:chgData name="Chi Kit Ken FONG" userId="233f042c-09e9-4a0c-9043-d675a582571a" providerId="ADAL" clId="{48DD7940-CC9A-D04F-AE3A-057F8AC02A4C}" dt="2022-10-14T21:04:33.238" v="51" actId="700"/>
        <pc:sldMkLst>
          <pc:docMk/>
          <pc:sldMk cId="0" sldId="904"/>
        </pc:sldMkLst>
        <pc:spChg chg="mod ord">
          <ac:chgData name="Chi Kit Ken FONG" userId="233f042c-09e9-4a0c-9043-d675a582571a" providerId="ADAL" clId="{48DD7940-CC9A-D04F-AE3A-057F8AC02A4C}" dt="2022-10-14T21:04:33.238" v="51" actId="700"/>
          <ac:spMkLst>
            <pc:docMk/>
            <pc:sldMk cId="0" sldId="904"/>
            <ac:spMk id="273" creationId="{00000000-0000-0000-0000-000000000000}"/>
          </ac:spMkLst>
        </pc:spChg>
        <pc:spChg chg="mod ord">
          <ac:chgData name="Chi Kit Ken FONG" userId="233f042c-09e9-4a0c-9043-d675a582571a" providerId="ADAL" clId="{48DD7940-CC9A-D04F-AE3A-057F8AC02A4C}" dt="2022-10-14T21:04:33.238" v="51" actId="700"/>
          <ac:spMkLst>
            <pc:docMk/>
            <pc:sldMk cId="0" sldId="904"/>
            <ac:spMk id="274" creationId="{00000000-0000-0000-0000-000000000000}"/>
          </ac:spMkLst>
        </pc:spChg>
      </pc:sldChg>
      <pc:sldChg chg="modSp mod modClrScheme chgLayout">
        <pc:chgData name="Chi Kit Ken FONG" userId="233f042c-09e9-4a0c-9043-d675a582571a" providerId="ADAL" clId="{48DD7940-CC9A-D04F-AE3A-057F8AC02A4C}" dt="2022-10-14T21:04:33.238" v="51" actId="700"/>
        <pc:sldMkLst>
          <pc:docMk/>
          <pc:sldMk cId="0" sldId="905"/>
        </pc:sldMkLst>
        <pc:spChg chg="mod ord">
          <ac:chgData name="Chi Kit Ken FONG" userId="233f042c-09e9-4a0c-9043-d675a582571a" providerId="ADAL" clId="{48DD7940-CC9A-D04F-AE3A-057F8AC02A4C}" dt="2022-10-14T21:04:33.238" v="51" actId="700"/>
          <ac:spMkLst>
            <pc:docMk/>
            <pc:sldMk cId="0" sldId="905"/>
            <ac:spMk id="280" creationId="{00000000-0000-0000-0000-000000000000}"/>
          </ac:spMkLst>
        </pc:spChg>
        <pc:spChg chg="mod ord">
          <ac:chgData name="Chi Kit Ken FONG" userId="233f042c-09e9-4a0c-9043-d675a582571a" providerId="ADAL" clId="{48DD7940-CC9A-D04F-AE3A-057F8AC02A4C}" dt="2022-10-14T21:04:33.238" v="51" actId="700"/>
          <ac:spMkLst>
            <pc:docMk/>
            <pc:sldMk cId="0" sldId="905"/>
            <ac:spMk id="281" creationId="{00000000-0000-0000-0000-000000000000}"/>
          </ac:spMkLst>
        </pc:spChg>
      </pc:sldChg>
      <pc:sldChg chg="modSp mod modClrScheme chgLayout">
        <pc:chgData name="Chi Kit Ken FONG" userId="233f042c-09e9-4a0c-9043-d675a582571a" providerId="ADAL" clId="{48DD7940-CC9A-D04F-AE3A-057F8AC02A4C}" dt="2022-10-14T21:04:33.311" v="52" actId="27636"/>
        <pc:sldMkLst>
          <pc:docMk/>
          <pc:sldMk cId="2779914684" sldId="906"/>
        </pc:sldMkLst>
        <pc:spChg chg="mod ord">
          <ac:chgData name="Chi Kit Ken FONG" userId="233f042c-09e9-4a0c-9043-d675a582571a" providerId="ADAL" clId="{48DD7940-CC9A-D04F-AE3A-057F8AC02A4C}" dt="2022-10-14T21:04:33.238" v="51" actId="700"/>
          <ac:spMkLst>
            <pc:docMk/>
            <pc:sldMk cId="2779914684" sldId="906"/>
            <ac:spMk id="4" creationId="{FCF8EB25-83C9-4A5D-883B-26402FB3BE66}"/>
          </ac:spMkLst>
        </pc:spChg>
        <pc:spChg chg="mod ord">
          <ac:chgData name="Chi Kit Ken FONG" userId="233f042c-09e9-4a0c-9043-d675a582571a" providerId="ADAL" clId="{48DD7940-CC9A-D04F-AE3A-057F8AC02A4C}" dt="2022-10-14T21:04:33.238" v="51" actId="700"/>
          <ac:spMkLst>
            <pc:docMk/>
            <pc:sldMk cId="2779914684" sldId="906"/>
            <ac:spMk id="5" creationId="{1E8833D5-10B3-4B87-9567-571D79E1C993}"/>
          </ac:spMkLst>
        </pc:spChg>
        <pc:spChg chg="mod ord">
          <ac:chgData name="Chi Kit Ken FONG" userId="233f042c-09e9-4a0c-9043-d675a582571a" providerId="ADAL" clId="{48DD7940-CC9A-D04F-AE3A-057F8AC02A4C}" dt="2022-10-14T21:04:33.311" v="52" actId="27636"/>
          <ac:spMkLst>
            <pc:docMk/>
            <pc:sldMk cId="2779914684" sldId="906"/>
            <ac:spMk id="6" creationId="{2C8CE993-A7B2-4410-BBFF-A1D4C57930C8}"/>
          </ac:spMkLst>
        </pc:spChg>
      </pc:sldChg>
      <pc:sldChg chg="modSp mod modClrScheme chgLayout">
        <pc:chgData name="Chi Kit Ken FONG" userId="233f042c-09e9-4a0c-9043-d675a582571a" providerId="ADAL" clId="{48DD7940-CC9A-D04F-AE3A-057F8AC02A4C}" dt="2022-10-14T21:04:44.789" v="53" actId="700"/>
        <pc:sldMkLst>
          <pc:docMk/>
          <pc:sldMk cId="0" sldId="908"/>
        </pc:sldMkLst>
        <pc:spChg chg="mod ord">
          <ac:chgData name="Chi Kit Ken FONG" userId="233f042c-09e9-4a0c-9043-d675a582571a" providerId="ADAL" clId="{48DD7940-CC9A-D04F-AE3A-057F8AC02A4C}" dt="2022-10-14T21:04:44.789" v="53" actId="700"/>
          <ac:spMkLst>
            <pc:docMk/>
            <pc:sldMk cId="0" sldId="908"/>
            <ac:spMk id="287" creationId="{00000000-0000-0000-0000-000000000000}"/>
          </ac:spMkLst>
        </pc:spChg>
        <pc:spChg chg="mod ord">
          <ac:chgData name="Chi Kit Ken FONG" userId="233f042c-09e9-4a0c-9043-d675a582571a" providerId="ADAL" clId="{48DD7940-CC9A-D04F-AE3A-057F8AC02A4C}" dt="2022-10-14T21:04:44.789" v="53" actId="700"/>
          <ac:spMkLst>
            <pc:docMk/>
            <pc:sldMk cId="0" sldId="908"/>
            <ac:spMk id="288" creationId="{00000000-0000-0000-0000-000000000000}"/>
          </ac:spMkLst>
        </pc:spChg>
      </pc:sldChg>
      <pc:sldChg chg="modSp mod modClrScheme chgLayout">
        <pc:chgData name="Chi Kit Ken FONG" userId="233f042c-09e9-4a0c-9043-d675a582571a" providerId="ADAL" clId="{48DD7940-CC9A-D04F-AE3A-057F8AC02A4C}" dt="2022-10-14T21:04:44.789" v="53" actId="700"/>
        <pc:sldMkLst>
          <pc:docMk/>
          <pc:sldMk cId="0" sldId="909"/>
        </pc:sldMkLst>
        <pc:spChg chg="mod ord">
          <ac:chgData name="Chi Kit Ken FONG" userId="233f042c-09e9-4a0c-9043-d675a582571a" providerId="ADAL" clId="{48DD7940-CC9A-D04F-AE3A-057F8AC02A4C}" dt="2022-10-14T21:04:44.789" v="53" actId="700"/>
          <ac:spMkLst>
            <pc:docMk/>
            <pc:sldMk cId="0" sldId="909"/>
            <ac:spMk id="294" creationId="{00000000-0000-0000-0000-000000000000}"/>
          </ac:spMkLst>
        </pc:spChg>
        <pc:spChg chg="mod ord">
          <ac:chgData name="Chi Kit Ken FONG" userId="233f042c-09e9-4a0c-9043-d675a582571a" providerId="ADAL" clId="{48DD7940-CC9A-D04F-AE3A-057F8AC02A4C}" dt="2022-10-14T21:04:44.789" v="53" actId="700"/>
          <ac:spMkLst>
            <pc:docMk/>
            <pc:sldMk cId="0" sldId="909"/>
            <ac:spMk id="295" creationId="{00000000-0000-0000-0000-000000000000}"/>
          </ac:spMkLst>
        </pc:spChg>
      </pc:sldChg>
      <pc:sldChg chg="modSp mod modClrScheme chgLayout">
        <pc:chgData name="Chi Kit Ken FONG" userId="233f042c-09e9-4a0c-9043-d675a582571a" providerId="ADAL" clId="{48DD7940-CC9A-D04F-AE3A-057F8AC02A4C}" dt="2022-10-14T21:04:44.789" v="53" actId="700"/>
        <pc:sldMkLst>
          <pc:docMk/>
          <pc:sldMk cId="0" sldId="910"/>
        </pc:sldMkLst>
        <pc:spChg chg="mod ord">
          <ac:chgData name="Chi Kit Ken FONG" userId="233f042c-09e9-4a0c-9043-d675a582571a" providerId="ADAL" clId="{48DD7940-CC9A-D04F-AE3A-057F8AC02A4C}" dt="2022-10-14T21:04:44.789" v="53" actId="700"/>
          <ac:spMkLst>
            <pc:docMk/>
            <pc:sldMk cId="0" sldId="910"/>
            <ac:spMk id="301" creationId="{00000000-0000-0000-0000-000000000000}"/>
          </ac:spMkLst>
        </pc:spChg>
        <pc:spChg chg="mod ord">
          <ac:chgData name="Chi Kit Ken FONG" userId="233f042c-09e9-4a0c-9043-d675a582571a" providerId="ADAL" clId="{48DD7940-CC9A-D04F-AE3A-057F8AC02A4C}" dt="2022-10-14T21:04:44.789" v="53" actId="700"/>
          <ac:spMkLst>
            <pc:docMk/>
            <pc:sldMk cId="0" sldId="910"/>
            <ac:spMk id="302" creationId="{00000000-0000-0000-0000-000000000000}"/>
          </ac:spMkLst>
        </pc:spChg>
      </pc:sldChg>
      <pc:sldChg chg="modSp mod modClrScheme chgLayout">
        <pc:chgData name="Chi Kit Ken FONG" userId="233f042c-09e9-4a0c-9043-d675a582571a" providerId="ADAL" clId="{48DD7940-CC9A-D04F-AE3A-057F8AC02A4C}" dt="2022-10-14T21:04:44.789" v="53" actId="700"/>
        <pc:sldMkLst>
          <pc:docMk/>
          <pc:sldMk cId="0" sldId="911"/>
        </pc:sldMkLst>
        <pc:spChg chg="mod ord">
          <ac:chgData name="Chi Kit Ken FONG" userId="233f042c-09e9-4a0c-9043-d675a582571a" providerId="ADAL" clId="{48DD7940-CC9A-D04F-AE3A-057F8AC02A4C}" dt="2022-10-14T21:04:44.789" v="53" actId="700"/>
          <ac:spMkLst>
            <pc:docMk/>
            <pc:sldMk cId="0" sldId="911"/>
            <ac:spMk id="308" creationId="{00000000-0000-0000-0000-000000000000}"/>
          </ac:spMkLst>
        </pc:spChg>
        <pc:spChg chg="mod ord">
          <ac:chgData name="Chi Kit Ken FONG" userId="233f042c-09e9-4a0c-9043-d675a582571a" providerId="ADAL" clId="{48DD7940-CC9A-D04F-AE3A-057F8AC02A4C}" dt="2022-10-14T21:04:44.789" v="53" actId="700"/>
          <ac:spMkLst>
            <pc:docMk/>
            <pc:sldMk cId="0" sldId="911"/>
            <ac:spMk id="309" creationId="{00000000-0000-0000-0000-000000000000}"/>
          </ac:spMkLst>
        </pc:spChg>
      </pc:sldChg>
      <pc:sldChg chg="addSp modSp mod modClrScheme chgLayout">
        <pc:chgData name="Chi Kit Ken FONG" userId="233f042c-09e9-4a0c-9043-d675a582571a" providerId="ADAL" clId="{48DD7940-CC9A-D04F-AE3A-057F8AC02A4C}" dt="2022-10-14T21:04:44.789" v="53" actId="700"/>
        <pc:sldMkLst>
          <pc:docMk/>
          <pc:sldMk cId="0" sldId="912"/>
        </pc:sldMkLst>
        <pc:spChg chg="add mod ord">
          <ac:chgData name="Chi Kit Ken FONG" userId="233f042c-09e9-4a0c-9043-d675a582571a" providerId="ADAL" clId="{48DD7940-CC9A-D04F-AE3A-057F8AC02A4C}" dt="2022-10-14T21:04:44.789" v="53" actId="700"/>
          <ac:spMkLst>
            <pc:docMk/>
            <pc:sldMk cId="0" sldId="912"/>
            <ac:spMk id="2" creationId="{83315AB5-41B5-476B-E9D4-5D0D06D69C35}"/>
          </ac:spMkLst>
        </pc:spChg>
        <pc:spChg chg="mod ord">
          <ac:chgData name="Chi Kit Ken FONG" userId="233f042c-09e9-4a0c-9043-d675a582571a" providerId="ADAL" clId="{48DD7940-CC9A-D04F-AE3A-057F8AC02A4C}" dt="2022-10-14T21:04:44.789" v="53" actId="700"/>
          <ac:spMkLst>
            <pc:docMk/>
            <pc:sldMk cId="0" sldId="912"/>
            <ac:spMk id="315" creationId="{00000000-0000-0000-0000-000000000000}"/>
          </ac:spMkLst>
        </pc:spChg>
      </pc:sldChg>
      <pc:sldChg chg="modSp mod modClrScheme chgLayout">
        <pc:chgData name="Chi Kit Ken FONG" userId="233f042c-09e9-4a0c-9043-d675a582571a" providerId="ADAL" clId="{48DD7940-CC9A-D04F-AE3A-057F8AC02A4C}" dt="2022-10-14T21:04:44.789" v="53" actId="700"/>
        <pc:sldMkLst>
          <pc:docMk/>
          <pc:sldMk cId="0" sldId="913"/>
        </pc:sldMkLst>
        <pc:spChg chg="mod ord">
          <ac:chgData name="Chi Kit Ken FONG" userId="233f042c-09e9-4a0c-9043-d675a582571a" providerId="ADAL" clId="{48DD7940-CC9A-D04F-AE3A-057F8AC02A4C}" dt="2022-10-14T21:04:44.789" v="53" actId="700"/>
          <ac:spMkLst>
            <pc:docMk/>
            <pc:sldMk cId="0" sldId="913"/>
            <ac:spMk id="7" creationId="{00000000-0000-0000-0000-000000000000}"/>
          </ac:spMkLst>
        </pc:spChg>
        <pc:spChg chg="mod ord">
          <ac:chgData name="Chi Kit Ken FONG" userId="233f042c-09e9-4a0c-9043-d675a582571a" providerId="ADAL" clId="{48DD7940-CC9A-D04F-AE3A-057F8AC02A4C}" dt="2022-10-14T21:04:44.789" v="53" actId="700"/>
          <ac:spMkLst>
            <pc:docMk/>
            <pc:sldMk cId="0" sldId="913"/>
            <ac:spMk id="325" creationId="{00000000-0000-0000-0000-000000000000}"/>
          </ac:spMkLst>
        </pc:spChg>
      </pc:sldChg>
      <pc:sldChg chg="modSp mod modClrScheme chgLayout">
        <pc:chgData name="Chi Kit Ken FONG" userId="233f042c-09e9-4a0c-9043-d675a582571a" providerId="ADAL" clId="{48DD7940-CC9A-D04F-AE3A-057F8AC02A4C}" dt="2022-10-14T21:04:44.789" v="53" actId="700"/>
        <pc:sldMkLst>
          <pc:docMk/>
          <pc:sldMk cId="0" sldId="914"/>
        </pc:sldMkLst>
        <pc:spChg chg="mod ord">
          <ac:chgData name="Chi Kit Ken FONG" userId="233f042c-09e9-4a0c-9043-d675a582571a" providerId="ADAL" clId="{48DD7940-CC9A-D04F-AE3A-057F8AC02A4C}" dt="2022-10-14T21:04:44.789" v="53" actId="700"/>
          <ac:spMkLst>
            <pc:docMk/>
            <pc:sldMk cId="0" sldId="914"/>
            <ac:spMk id="330" creationId="{00000000-0000-0000-0000-000000000000}"/>
          </ac:spMkLst>
        </pc:spChg>
        <pc:spChg chg="mod ord">
          <ac:chgData name="Chi Kit Ken FONG" userId="233f042c-09e9-4a0c-9043-d675a582571a" providerId="ADAL" clId="{48DD7940-CC9A-D04F-AE3A-057F8AC02A4C}" dt="2022-10-14T21:04:44.789" v="53" actId="700"/>
          <ac:spMkLst>
            <pc:docMk/>
            <pc:sldMk cId="0" sldId="914"/>
            <ac:spMk id="331" creationId="{00000000-0000-0000-0000-000000000000}"/>
          </ac:spMkLst>
        </pc:spChg>
      </pc:sldChg>
      <pc:sldChg chg="modSp mod modClrScheme chgLayout">
        <pc:chgData name="Chi Kit Ken FONG" userId="233f042c-09e9-4a0c-9043-d675a582571a" providerId="ADAL" clId="{48DD7940-CC9A-D04F-AE3A-057F8AC02A4C}" dt="2022-10-14T21:04:44.789" v="53" actId="700"/>
        <pc:sldMkLst>
          <pc:docMk/>
          <pc:sldMk cId="0" sldId="915"/>
        </pc:sldMkLst>
        <pc:spChg chg="mod ord">
          <ac:chgData name="Chi Kit Ken FONG" userId="233f042c-09e9-4a0c-9043-d675a582571a" providerId="ADAL" clId="{48DD7940-CC9A-D04F-AE3A-057F8AC02A4C}" dt="2022-10-14T21:04:44.789" v="53" actId="700"/>
          <ac:spMkLst>
            <pc:docMk/>
            <pc:sldMk cId="0" sldId="915"/>
            <ac:spMk id="338" creationId="{00000000-0000-0000-0000-000000000000}"/>
          </ac:spMkLst>
        </pc:spChg>
        <pc:spChg chg="mod ord">
          <ac:chgData name="Chi Kit Ken FONG" userId="233f042c-09e9-4a0c-9043-d675a582571a" providerId="ADAL" clId="{48DD7940-CC9A-D04F-AE3A-057F8AC02A4C}" dt="2022-10-14T21:04:44.789" v="53" actId="700"/>
          <ac:spMkLst>
            <pc:docMk/>
            <pc:sldMk cId="0" sldId="915"/>
            <ac:spMk id="339" creationId="{00000000-0000-0000-0000-000000000000}"/>
          </ac:spMkLst>
        </pc:spChg>
      </pc:sldChg>
      <pc:sldChg chg="modSp mod modClrScheme chgLayout">
        <pc:chgData name="Chi Kit Ken FONG" userId="233f042c-09e9-4a0c-9043-d675a582571a" providerId="ADAL" clId="{48DD7940-CC9A-D04F-AE3A-057F8AC02A4C}" dt="2022-10-14T21:04:44.789" v="53" actId="700"/>
        <pc:sldMkLst>
          <pc:docMk/>
          <pc:sldMk cId="0" sldId="916"/>
        </pc:sldMkLst>
        <pc:spChg chg="mod ord">
          <ac:chgData name="Chi Kit Ken FONG" userId="233f042c-09e9-4a0c-9043-d675a582571a" providerId="ADAL" clId="{48DD7940-CC9A-D04F-AE3A-057F8AC02A4C}" dt="2022-10-14T21:04:44.789" v="53" actId="700"/>
          <ac:spMkLst>
            <pc:docMk/>
            <pc:sldMk cId="0" sldId="916"/>
            <ac:spMk id="346" creationId="{00000000-0000-0000-0000-000000000000}"/>
          </ac:spMkLst>
        </pc:spChg>
        <pc:spChg chg="mod ord">
          <ac:chgData name="Chi Kit Ken FONG" userId="233f042c-09e9-4a0c-9043-d675a582571a" providerId="ADAL" clId="{48DD7940-CC9A-D04F-AE3A-057F8AC02A4C}" dt="2022-10-14T21:04:44.789" v="53" actId="700"/>
          <ac:spMkLst>
            <pc:docMk/>
            <pc:sldMk cId="0" sldId="916"/>
            <ac:spMk id="347" creationId="{00000000-0000-0000-0000-000000000000}"/>
          </ac:spMkLst>
        </pc:spChg>
      </pc:sldChg>
      <pc:sldChg chg="modSp mod modClrScheme chgLayout">
        <pc:chgData name="Chi Kit Ken FONG" userId="233f042c-09e9-4a0c-9043-d675a582571a" providerId="ADAL" clId="{48DD7940-CC9A-D04F-AE3A-057F8AC02A4C}" dt="2022-10-14T21:04:44.789" v="53" actId="700"/>
        <pc:sldMkLst>
          <pc:docMk/>
          <pc:sldMk cId="3306183847" sldId="917"/>
        </pc:sldMkLst>
        <pc:spChg chg="mod ord">
          <ac:chgData name="Chi Kit Ken FONG" userId="233f042c-09e9-4a0c-9043-d675a582571a" providerId="ADAL" clId="{48DD7940-CC9A-D04F-AE3A-057F8AC02A4C}" dt="2022-10-14T21:04:44.789" v="53" actId="700"/>
          <ac:spMkLst>
            <pc:docMk/>
            <pc:sldMk cId="3306183847" sldId="917"/>
            <ac:spMk id="346" creationId="{00000000-0000-0000-0000-000000000000}"/>
          </ac:spMkLst>
        </pc:spChg>
        <pc:spChg chg="mod ord">
          <ac:chgData name="Chi Kit Ken FONG" userId="233f042c-09e9-4a0c-9043-d675a582571a" providerId="ADAL" clId="{48DD7940-CC9A-D04F-AE3A-057F8AC02A4C}" dt="2022-10-14T21:04:44.789" v="53" actId="700"/>
          <ac:spMkLst>
            <pc:docMk/>
            <pc:sldMk cId="3306183847" sldId="917"/>
            <ac:spMk id="347" creationId="{00000000-0000-0000-0000-000000000000}"/>
          </ac:spMkLst>
        </pc:spChg>
      </pc:sldChg>
      <pc:sldChg chg="addSp modSp mod modClrScheme chgLayout">
        <pc:chgData name="Chi Kit Ken FONG" userId="233f042c-09e9-4a0c-9043-d675a582571a" providerId="ADAL" clId="{48DD7940-CC9A-D04F-AE3A-057F8AC02A4C}" dt="2022-10-14T21:04:44.789" v="53" actId="700"/>
        <pc:sldMkLst>
          <pc:docMk/>
          <pc:sldMk cId="0" sldId="918"/>
        </pc:sldMkLst>
        <pc:spChg chg="add mod ord">
          <ac:chgData name="Chi Kit Ken FONG" userId="233f042c-09e9-4a0c-9043-d675a582571a" providerId="ADAL" clId="{48DD7940-CC9A-D04F-AE3A-057F8AC02A4C}" dt="2022-10-14T21:04:44.789" v="53" actId="700"/>
          <ac:spMkLst>
            <pc:docMk/>
            <pc:sldMk cId="0" sldId="918"/>
            <ac:spMk id="2" creationId="{45CD4933-8FFB-F063-BE4C-8707F337AC32}"/>
          </ac:spMkLst>
        </pc:spChg>
        <pc:spChg chg="mod ord">
          <ac:chgData name="Chi Kit Ken FONG" userId="233f042c-09e9-4a0c-9043-d675a582571a" providerId="ADAL" clId="{48DD7940-CC9A-D04F-AE3A-057F8AC02A4C}" dt="2022-10-14T21:04:44.789" v="53" actId="700"/>
          <ac:spMkLst>
            <pc:docMk/>
            <pc:sldMk cId="0" sldId="918"/>
            <ac:spMk id="355" creationId="{00000000-0000-0000-0000-000000000000}"/>
          </ac:spMkLst>
        </pc:spChg>
      </pc:sldChg>
      <pc:sldChg chg="addSp modSp mod modClrScheme chgLayout">
        <pc:chgData name="Chi Kit Ken FONG" userId="233f042c-09e9-4a0c-9043-d675a582571a" providerId="ADAL" clId="{48DD7940-CC9A-D04F-AE3A-057F8AC02A4C}" dt="2022-10-14T21:04:44.789" v="53" actId="700"/>
        <pc:sldMkLst>
          <pc:docMk/>
          <pc:sldMk cId="0" sldId="919"/>
        </pc:sldMkLst>
        <pc:spChg chg="add mod ord">
          <ac:chgData name="Chi Kit Ken FONG" userId="233f042c-09e9-4a0c-9043-d675a582571a" providerId="ADAL" clId="{48DD7940-CC9A-D04F-AE3A-057F8AC02A4C}" dt="2022-10-14T21:04:44.789" v="53" actId="700"/>
          <ac:spMkLst>
            <pc:docMk/>
            <pc:sldMk cId="0" sldId="919"/>
            <ac:spMk id="2" creationId="{74FC1EC4-1AD1-ABB3-0746-59A2BC383F98}"/>
          </ac:spMkLst>
        </pc:spChg>
        <pc:spChg chg="mod ord">
          <ac:chgData name="Chi Kit Ken FONG" userId="233f042c-09e9-4a0c-9043-d675a582571a" providerId="ADAL" clId="{48DD7940-CC9A-D04F-AE3A-057F8AC02A4C}" dt="2022-10-14T21:04:44.789" v="53" actId="700"/>
          <ac:spMkLst>
            <pc:docMk/>
            <pc:sldMk cId="0" sldId="919"/>
            <ac:spMk id="364" creationId="{00000000-0000-0000-0000-000000000000}"/>
          </ac:spMkLst>
        </pc:spChg>
      </pc:sldChg>
      <pc:sldChg chg="modSp mod modClrScheme chgLayout">
        <pc:chgData name="Chi Kit Ken FONG" userId="233f042c-09e9-4a0c-9043-d675a582571a" providerId="ADAL" clId="{48DD7940-CC9A-D04F-AE3A-057F8AC02A4C}" dt="2022-10-14T21:04:44.883" v="55" actId="27636"/>
        <pc:sldMkLst>
          <pc:docMk/>
          <pc:sldMk cId="3442610920" sldId="920"/>
        </pc:sldMkLst>
        <pc:spChg chg="mod ord">
          <ac:chgData name="Chi Kit Ken FONG" userId="233f042c-09e9-4a0c-9043-d675a582571a" providerId="ADAL" clId="{48DD7940-CC9A-D04F-AE3A-057F8AC02A4C}" dt="2022-10-14T21:04:44.789" v="53" actId="700"/>
          <ac:spMkLst>
            <pc:docMk/>
            <pc:sldMk cId="3442610920" sldId="920"/>
            <ac:spMk id="4" creationId="{FCF8EB25-83C9-4A5D-883B-26402FB3BE66}"/>
          </ac:spMkLst>
        </pc:spChg>
        <pc:spChg chg="mod ord">
          <ac:chgData name="Chi Kit Ken FONG" userId="233f042c-09e9-4a0c-9043-d675a582571a" providerId="ADAL" clId="{48DD7940-CC9A-D04F-AE3A-057F8AC02A4C}" dt="2022-10-14T21:04:44.789" v="53" actId="700"/>
          <ac:spMkLst>
            <pc:docMk/>
            <pc:sldMk cId="3442610920" sldId="920"/>
            <ac:spMk id="5" creationId="{1E8833D5-10B3-4B87-9567-571D79E1C993}"/>
          </ac:spMkLst>
        </pc:spChg>
        <pc:spChg chg="mod ord">
          <ac:chgData name="Chi Kit Ken FONG" userId="233f042c-09e9-4a0c-9043-d675a582571a" providerId="ADAL" clId="{48DD7940-CC9A-D04F-AE3A-057F8AC02A4C}" dt="2022-10-14T21:04:44.883" v="55" actId="27636"/>
          <ac:spMkLst>
            <pc:docMk/>
            <pc:sldMk cId="3442610920" sldId="920"/>
            <ac:spMk id="6" creationId="{2C8CE993-A7B2-4410-BBFF-A1D4C57930C8}"/>
          </ac:spMkLst>
        </pc:spChg>
        <pc:spChg chg="mod ord">
          <ac:chgData name="Chi Kit Ken FONG" userId="233f042c-09e9-4a0c-9043-d675a582571a" providerId="ADAL" clId="{48DD7940-CC9A-D04F-AE3A-057F8AC02A4C}" dt="2022-10-14T21:04:44.840" v="54" actId="27636"/>
          <ac:spMkLst>
            <pc:docMk/>
            <pc:sldMk cId="3442610920" sldId="920"/>
            <ac:spMk id="7" creationId="{E2E8383E-95C5-40E7-A3A3-6AEF495170AB}"/>
          </ac:spMkLst>
        </pc:spChg>
      </pc:sldChg>
      <pc:sldChg chg="modSp mod modClrScheme chgLayout">
        <pc:chgData name="Chi Kit Ken FONG" userId="233f042c-09e9-4a0c-9043-d675a582571a" providerId="ADAL" clId="{48DD7940-CC9A-D04F-AE3A-057F8AC02A4C}" dt="2022-10-14T21:04:48.844" v="57" actId="27636"/>
        <pc:sldMkLst>
          <pc:docMk/>
          <pc:sldMk cId="967659258" sldId="922"/>
        </pc:sldMkLst>
        <pc:spChg chg="mod ord">
          <ac:chgData name="Chi Kit Ken FONG" userId="233f042c-09e9-4a0c-9043-d675a582571a" providerId="ADAL" clId="{48DD7940-CC9A-D04F-AE3A-057F8AC02A4C}" dt="2022-10-14T21:04:48.798" v="56" actId="700"/>
          <ac:spMkLst>
            <pc:docMk/>
            <pc:sldMk cId="967659258" sldId="922"/>
            <ac:spMk id="4" creationId="{31F58095-9A68-4CB5-8CFF-2EFFB1AF82EC}"/>
          </ac:spMkLst>
        </pc:spChg>
        <pc:spChg chg="mod ord">
          <ac:chgData name="Chi Kit Ken FONG" userId="233f042c-09e9-4a0c-9043-d675a582571a" providerId="ADAL" clId="{48DD7940-CC9A-D04F-AE3A-057F8AC02A4C}" dt="2022-10-14T21:04:48.798" v="56" actId="700"/>
          <ac:spMkLst>
            <pc:docMk/>
            <pc:sldMk cId="967659258" sldId="922"/>
            <ac:spMk id="5" creationId="{637EDFC5-2ADA-4218-B57C-99622DD7BE83}"/>
          </ac:spMkLst>
        </pc:spChg>
        <pc:spChg chg="mod ord">
          <ac:chgData name="Chi Kit Ken FONG" userId="233f042c-09e9-4a0c-9043-d675a582571a" providerId="ADAL" clId="{48DD7940-CC9A-D04F-AE3A-057F8AC02A4C}" dt="2022-10-14T21:04:48.844" v="57" actId="27636"/>
          <ac:spMkLst>
            <pc:docMk/>
            <pc:sldMk cId="967659258" sldId="922"/>
            <ac:spMk id="6" creationId="{6F8DE702-9EE8-43DF-9D38-7E48C71F43D6}"/>
          </ac:spMkLst>
        </pc:spChg>
      </pc:sldChg>
      <pc:sldChg chg="modSp mod modClrScheme chgLayout">
        <pc:chgData name="Chi Kit Ken FONG" userId="233f042c-09e9-4a0c-9043-d675a582571a" providerId="ADAL" clId="{48DD7940-CC9A-D04F-AE3A-057F8AC02A4C}" dt="2022-10-14T21:04:49.002" v="58" actId="27636"/>
        <pc:sldMkLst>
          <pc:docMk/>
          <pc:sldMk cId="142558587" sldId="923"/>
        </pc:sldMkLst>
        <pc:spChg chg="mod ord">
          <ac:chgData name="Chi Kit Ken FONG" userId="233f042c-09e9-4a0c-9043-d675a582571a" providerId="ADAL" clId="{48DD7940-CC9A-D04F-AE3A-057F8AC02A4C}" dt="2022-10-14T21:04:48.798" v="56" actId="700"/>
          <ac:spMkLst>
            <pc:docMk/>
            <pc:sldMk cId="142558587" sldId="923"/>
            <ac:spMk id="4" creationId="{FCF8EB25-83C9-4A5D-883B-26402FB3BE66}"/>
          </ac:spMkLst>
        </pc:spChg>
        <pc:spChg chg="mod ord">
          <ac:chgData name="Chi Kit Ken FONG" userId="233f042c-09e9-4a0c-9043-d675a582571a" providerId="ADAL" clId="{48DD7940-CC9A-D04F-AE3A-057F8AC02A4C}" dt="2022-10-14T21:04:48.798" v="56" actId="700"/>
          <ac:spMkLst>
            <pc:docMk/>
            <pc:sldMk cId="142558587" sldId="923"/>
            <ac:spMk id="5" creationId="{1E8833D5-10B3-4B87-9567-571D79E1C993}"/>
          </ac:spMkLst>
        </pc:spChg>
        <pc:spChg chg="mod ord">
          <ac:chgData name="Chi Kit Ken FONG" userId="233f042c-09e9-4a0c-9043-d675a582571a" providerId="ADAL" clId="{48DD7940-CC9A-D04F-AE3A-057F8AC02A4C}" dt="2022-10-14T21:04:49.002" v="58" actId="27636"/>
          <ac:spMkLst>
            <pc:docMk/>
            <pc:sldMk cId="142558587" sldId="923"/>
            <ac:spMk id="6" creationId="{2C8CE993-A7B2-4410-BBFF-A1D4C57930C8}"/>
          </ac:spMkLst>
        </pc:spChg>
        <pc:spChg chg="mod ord">
          <ac:chgData name="Chi Kit Ken FONG" userId="233f042c-09e9-4a0c-9043-d675a582571a" providerId="ADAL" clId="{48DD7940-CC9A-D04F-AE3A-057F8AC02A4C}" dt="2022-10-14T21:04:48.798" v="56" actId="700"/>
          <ac:spMkLst>
            <pc:docMk/>
            <pc:sldMk cId="142558587" sldId="923"/>
            <ac:spMk id="7" creationId="{E2E8383E-95C5-40E7-A3A3-6AEF495170AB}"/>
          </ac:spMkLst>
        </pc:spChg>
      </pc:sldChg>
      <pc:sldChg chg="modSp mod modClrScheme chgLayout">
        <pc:chgData name="Chi Kit Ken FONG" userId="233f042c-09e9-4a0c-9043-d675a582571a" providerId="ADAL" clId="{48DD7940-CC9A-D04F-AE3A-057F8AC02A4C}" dt="2022-10-14T21:05:00.864" v="64" actId="14100"/>
        <pc:sldMkLst>
          <pc:docMk/>
          <pc:sldMk cId="2157332228" sldId="925"/>
        </pc:sldMkLst>
        <pc:spChg chg="mod ord">
          <ac:chgData name="Chi Kit Ken FONG" userId="233f042c-09e9-4a0c-9043-d675a582571a" providerId="ADAL" clId="{48DD7940-CC9A-D04F-AE3A-057F8AC02A4C}" dt="2022-10-14T21:04:56.656" v="59" actId="700"/>
          <ac:spMkLst>
            <pc:docMk/>
            <pc:sldMk cId="2157332228" sldId="925"/>
            <ac:spMk id="4" creationId="{FF96A564-1F2B-4B79-B3CB-C3B690EA1F8A}"/>
          </ac:spMkLst>
        </pc:spChg>
        <pc:spChg chg="mod ord">
          <ac:chgData name="Chi Kit Ken FONG" userId="233f042c-09e9-4a0c-9043-d675a582571a" providerId="ADAL" clId="{48DD7940-CC9A-D04F-AE3A-057F8AC02A4C}" dt="2022-10-14T21:04:56.656" v="59" actId="700"/>
          <ac:spMkLst>
            <pc:docMk/>
            <pc:sldMk cId="2157332228" sldId="925"/>
            <ac:spMk id="5" creationId="{484607D5-0AF9-4EEA-B995-B8C2BB1E4FA4}"/>
          </ac:spMkLst>
        </pc:spChg>
        <pc:spChg chg="mod ord">
          <ac:chgData name="Chi Kit Ken FONG" userId="233f042c-09e9-4a0c-9043-d675a582571a" providerId="ADAL" clId="{48DD7940-CC9A-D04F-AE3A-057F8AC02A4C}" dt="2022-10-14T21:05:00.864" v="64" actId="14100"/>
          <ac:spMkLst>
            <pc:docMk/>
            <pc:sldMk cId="2157332228" sldId="925"/>
            <ac:spMk id="6" creationId="{6642CEEA-39AD-4B53-9824-3C3C0866D92D}"/>
          </ac:spMkLst>
        </pc:spChg>
      </pc:sldChg>
      <pc:sldChg chg="modSp mod modClrScheme chgLayout">
        <pc:chgData name="Chi Kit Ken FONG" userId="233f042c-09e9-4a0c-9043-d675a582571a" providerId="ADAL" clId="{48DD7940-CC9A-D04F-AE3A-057F8AC02A4C}" dt="2022-10-14T21:04:56.656" v="59" actId="700"/>
        <pc:sldMkLst>
          <pc:docMk/>
          <pc:sldMk cId="402088145" sldId="926"/>
        </pc:sldMkLst>
        <pc:spChg chg="mod ord">
          <ac:chgData name="Chi Kit Ken FONG" userId="233f042c-09e9-4a0c-9043-d675a582571a" providerId="ADAL" clId="{48DD7940-CC9A-D04F-AE3A-057F8AC02A4C}" dt="2022-10-14T21:04:56.656" v="59" actId="700"/>
          <ac:spMkLst>
            <pc:docMk/>
            <pc:sldMk cId="402088145" sldId="926"/>
            <ac:spMk id="2" creationId="{22A0EDF9-787C-45A2-8E66-81A21134104C}"/>
          </ac:spMkLst>
        </pc:spChg>
        <pc:spChg chg="mod ord">
          <ac:chgData name="Chi Kit Ken FONG" userId="233f042c-09e9-4a0c-9043-d675a582571a" providerId="ADAL" clId="{48DD7940-CC9A-D04F-AE3A-057F8AC02A4C}" dt="2022-10-14T21:04:56.656" v="59" actId="700"/>
          <ac:spMkLst>
            <pc:docMk/>
            <pc:sldMk cId="402088145" sldId="926"/>
            <ac:spMk id="3" creationId="{E9BCD10A-97BF-4008-83F7-2270CE67D8FE}"/>
          </ac:spMkLst>
        </pc:spChg>
        <pc:spChg chg="mod ord">
          <ac:chgData name="Chi Kit Ken FONG" userId="233f042c-09e9-4a0c-9043-d675a582571a" providerId="ADAL" clId="{48DD7940-CC9A-D04F-AE3A-057F8AC02A4C}" dt="2022-10-14T21:04:56.656" v="59" actId="700"/>
          <ac:spMkLst>
            <pc:docMk/>
            <pc:sldMk cId="402088145" sldId="926"/>
            <ac:spMk id="4" creationId="{3EB54DBC-D600-4413-8314-DEC4B00FF854}"/>
          </ac:spMkLst>
        </pc:spChg>
      </pc:sldChg>
      <pc:sldChg chg="modSp mod modClrScheme chgLayout">
        <pc:chgData name="Chi Kit Ken FONG" userId="233f042c-09e9-4a0c-9043-d675a582571a" providerId="ADAL" clId="{48DD7940-CC9A-D04F-AE3A-057F8AC02A4C}" dt="2022-10-14T21:04:56.813" v="62" actId="27636"/>
        <pc:sldMkLst>
          <pc:docMk/>
          <pc:sldMk cId="3285231271" sldId="927"/>
        </pc:sldMkLst>
        <pc:spChg chg="mod ord">
          <ac:chgData name="Chi Kit Ken FONG" userId="233f042c-09e9-4a0c-9043-d675a582571a" providerId="ADAL" clId="{48DD7940-CC9A-D04F-AE3A-057F8AC02A4C}" dt="2022-10-14T21:04:56.656" v="59" actId="700"/>
          <ac:spMkLst>
            <pc:docMk/>
            <pc:sldMk cId="3285231271" sldId="927"/>
            <ac:spMk id="2" creationId="{657A058D-9848-4325-A62B-A49D6F8B810D}"/>
          </ac:spMkLst>
        </pc:spChg>
        <pc:spChg chg="mod ord">
          <ac:chgData name="Chi Kit Ken FONG" userId="233f042c-09e9-4a0c-9043-d675a582571a" providerId="ADAL" clId="{48DD7940-CC9A-D04F-AE3A-057F8AC02A4C}" dt="2022-10-14T21:04:56.813" v="62" actId="27636"/>
          <ac:spMkLst>
            <pc:docMk/>
            <pc:sldMk cId="3285231271" sldId="927"/>
            <ac:spMk id="3" creationId="{A835EE56-447E-4475-BC42-9090BC643A02}"/>
          </ac:spMkLst>
        </pc:spChg>
        <pc:spChg chg="mod ord">
          <ac:chgData name="Chi Kit Ken FONG" userId="233f042c-09e9-4a0c-9043-d675a582571a" providerId="ADAL" clId="{48DD7940-CC9A-D04F-AE3A-057F8AC02A4C}" dt="2022-10-14T21:04:56.656" v="59" actId="700"/>
          <ac:spMkLst>
            <pc:docMk/>
            <pc:sldMk cId="3285231271" sldId="927"/>
            <ac:spMk id="4" creationId="{38AE9837-11EE-4FA8-AB28-F46F99AC8620}"/>
          </ac:spMkLst>
        </pc:spChg>
      </pc:sldChg>
      <pc:sldChg chg="modSp mod modClrScheme chgLayout">
        <pc:chgData name="Chi Kit Ken FONG" userId="233f042c-09e9-4a0c-9043-d675a582571a" providerId="ADAL" clId="{48DD7940-CC9A-D04F-AE3A-057F8AC02A4C}" dt="2022-10-14T21:04:56.840" v="63" actId="27636"/>
        <pc:sldMkLst>
          <pc:docMk/>
          <pc:sldMk cId="2973113534" sldId="928"/>
        </pc:sldMkLst>
        <pc:spChg chg="mod ord">
          <ac:chgData name="Chi Kit Ken FONG" userId="233f042c-09e9-4a0c-9043-d675a582571a" providerId="ADAL" clId="{48DD7940-CC9A-D04F-AE3A-057F8AC02A4C}" dt="2022-10-14T21:04:56.656" v="59" actId="700"/>
          <ac:spMkLst>
            <pc:docMk/>
            <pc:sldMk cId="2973113534" sldId="928"/>
            <ac:spMk id="2" creationId="{EB484F99-EFA9-4095-8AAD-D1A0FF3D6404}"/>
          </ac:spMkLst>
        </pc:spChg>
        <pc:spChg chg="mod ord">
          <ac:chgData name="Chi Kit Ken FONG" userId="233f042c-09e9-4a0c-9043-d675a582571a" providerId="ADAL" clId="{48DD7940-CC9A-D04F-AE3A-057F8AC02A4C}" dt="2022-10-14T21:04:56.840" v="63" actId="27636"/>
          <ac:spMkLst>
            <pc:docMk/>
            <pc:sldMk cId="2973113534" sldId="928"/>
            <ac:spMk id="3" creationId="{2021E4EC-9AFC-4541-85F3-3FDE9200B19F}"/>
          </ac:spMkLst>
        </pc:spChg>
        <pc:spChg chg="mod ord">
          <ac:chgData name="Chi Kit Ken FONG" userId="233f042c-09e9-4a0c-9043-d675a582571a" providerId="ADAL" clId="{48DD7940-CC9A-D04F-AE3A-057F8AC02A4C}" dt="2022-10-14T21:04:56.656" v="59" actId="700"/>
          <ac:spMkLst>
            <pc:docMk/>
            <pc:sldMk cId="2973113534" sldId="928"/>
            <ac:spMk id="4" creationId="{E83A35B8-D8B8-485B-B3CD-4E292FA0CDCC}"/>
          </ac:spMkLst>
        </pc:spChg>
      </pc:sldChg>
      <pc:sldChg chg="modSp mod">
        <pc:chgData name="Chi Kit Ken FONG" userId="233f042c-09e9-4a0c-9043-d675a582571a" providerId="ADAL" clId="{48DD7940-CC9A-D04F-AE3A-057F8AC02A4C}" dt="2022-10-14T20:59:49.045" v="0" actId="114"/>
        <pc:sldMkLst>
          <pc:docMk/>
          <pc:sldMk cId="3775295760" sldId="929"/>
        </pc:sldMkLst>
        <pc:spChg chg="mod">
          <ac:chgData name="Chi Kit Ken FONG" userId="233f042c-09e9-4a0c-9043-d675a582571a" providerId="ADAL" clId="{48DD7940-CC9A-D04F-AE3A-057F8AC02A4C}" dt="2022-10-14T20:59:49.045" v="0" actId="114"/>
          <ac:spMkLst>
            <pc:docMk/>
            <pc:sldMk cId="3775295760" sldId="929"/>
            <ac:spMk id="88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Bef>
                <a:spcPts val="0"/>
              </a:spcBef>
              <a:spcAft>
                <a:spcPts val="772"/>
              </a:spcAft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37399E-450B-46AD-806D-203C5185D03F}" type="slidenum">
              <a:rPr lang="zh-CN" altLang="en-US" smtClean="0"/>
              <a:pPr/>
              <a:t>2</a:t>
            </a:fld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39768841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37399E-450B-46AD-806D-203C5185D03F}" type="slidenum">
              <a:rPr lang="zh-CN" altLang="en-US" smtClean="0"/>
              <a:pPr/>
              <a:t>3</a:t>
            </a:fld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5342833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Google Shape;86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755094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37399E-450B-46AD-806D-203C5185D03F}" type="slidenum">
              <a:rPr lang="zh-CN" altLang="en-US" smtClean="0"/>
              <a:pPr/>
              <a:t>9</a:t>
            </a:fld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100647846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Shape 186"/>
          <p:cNvSpPr txBox="1">
            <a:spLocks noGrp="1"/>
          </p:cNvSpPr>
          <p:nvPr>
            <p:ph type="body" idx="1"/>
          </p:nvPr>
        </p:nvSpPr>
        <p:spPr>
          <a:xfrm>
            <a:off x="656663" y="4214048"/>
            <a:ext cx="5253301" cy="3992256"/>
          </a:xfrm>
          <a:prstGeom prst="rect">
            <a:avLst/>
          </a:prstGeom>
          <a:noFill/>
          <a:ln>
            <a:noFill/>
          </a:ln>
        </p:spPr>
        <p:txBody>
          <a:bodyPr lIns="88225" tIns="88225" rIns="88225" bIns="88225" anchor="ctr" anchorCtr="0">
            <a:noAutofit/>
          </a:bodyPr>
          <a:lstStyle/>
          <a:p>
            <a:pPr>
              <a:spcBef>
                <a:spcPts val="0"/>
              </a:spcBef>
            </a:pPr>
            <a:endParaRPr dirty="0"/>
          </a:p>
        </p:txBody>
      </p:sp>
      <p:sp>
        <p:nvSpPr>
          <p:cNvPr id="187" name="Shape 187"/>
          <p:cNvSpPr>
            <a:spLocks noGrp="1" noRot="1" noChangeAspect="1"/>
          </p:cNvSpPr>
          <p:nvPr>
            <p:ph type="sldImg" idx="2"/>
          </p:nvPr>
        </p:nvSpPr>
        <p:spPr>
          <a:xfrm>
            <a:off x="1065213" y="665163"/>
            <a:ext cx="4437062" cy="33274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58088513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37399E-450B-46AD-806D-203C5185D03F}" type="slidenum">
              <a:rPr lang="zh-CN" altLang="en-US" smtClean="0"/>
              <a:pPr/>
              <a:t>13</a:t>
            </a:fld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185338634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Shape 193"/>
          <p:cNvSpPr txBox="1">
            <a:spLocks noGrp="1"/>
          </p:cNvSpPr>
          <p:nvPr>
            <p:ph type="body" idx="1"/>
          </p:nvPr>
        </p:nvSpPr>
        <p:spPr>
          <a:xfrm>
            <a:off x="656663" y="4214048"/>
            <a:ext cx="5253301" cy="3992256"/>
          </a:xfrm>
          <a:prstGeom prst="rect">
            <a:avLst/>
          </a:prstGeom>
          <a:noFill/>
          <a:ln>
            <a:noFill/>
          </a:ln>
        </p:spPr>
        <p:txBody>
          <a:bodyPr lIns="88225" tIns="88225" rIns="88225" bIns="88225" anchor="ctr" anchorCtr="0">
            <a:noAutofit/>
          </a:bodyPr>
          <a:lstStyle/>
          <a:p>
            <a:pPr>
              <a:spcBef>
                <a:spcPts val="0"/>
              </a:spcBef>
            </a:pPr>
            <a:endParaRPr dirty="0"/>
          </a:p>
        </p:txBody>
      </p:sp>
      <p:sp>
        <p:nvSpPr>
          <p:cNvPr id="194" name="Shape 194"/>
          <p:cNvSpPr>
            <a:spLocks noGrp="1" noRot="1" noChangeAspect="1"/>
          </p:cNvSpPr>
          <p:nvPr>
            <p:ph type="sldImg" idx="2"/>
          </p:nvPr>
        </p:nvSpPr>
        <p:spPr>
          <a:xfrm>
            <a:off x="1065213" y="665163"/>
            <a:ext cx="4437062" cy="33274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29771156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Shape 200"/>
          <p:cNvSpPr txBox="1">
            <a:spLocks noGrp="1"/>
          </p:cNvSpPr>
          <p:nvPr>
            <p:ph type="body" idx="1"/>
          </p:nvPr>
        </p:nvSpPr>
        <p:spPr>
          <a:xfrm>
            <a:off x="656663" y="4214048"/>
            <a:ext cx="5253301" cy="3992256"/>
          </a:xfrm>
          <a:prstGeom prst="rect">
            <a:avLst/>
          </a:prstGeom>
          <a:noFill/>
          <a:ln>
            <a:noFill/>
          </a:ln>
        </p:spPr>
        <p:txBody>
          <a:bodyPr lIns="88225" tIns="88225" rIns="88225" bIns="882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201" name="Shape 201"/>
          <p:cNvSpPr>
            <a:spLocks noGrp="1" noRot="1" noChangeAspect="1"/>
          </p:cNvSpPr>
          <p:nvPr>
            <p:ph type="sldImg" idx="2"/>
          </p:nvPr>
        </p:nvSpPr>
        <p:spPr>
          <a:xfrm>
            <a:off x="1065213" y="665163"/>
            <a:ext cx="4437062" cy="33274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9435402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Shape 210"/>
          <p:cNvSpPr txBox="1">
            <a:spLocks noGrp="1"/>
          </p:cNvSpPr>
          <p:nvPr>
            <p:ph type="body" idx="1"/>
          </p:nvPr>
        </p:nvSpPr>
        <p:spPr>
          <a:xfrm>
            <a:off x="656663" y="4214048"/>
            <a:ext cx="5253301" cy="3992256"/>
          </a:xfrm>
          <a:prstGeom prst="rect">
            <a:avLst/>
          </a:prstGeom>
          <a:noFill/>
          <a:ln>
            <a:noFill/>
          </a:ln>
        </p:spPr>
        <p:txBody>
          <a:bodyPr lIns="88225" tIns="88225" rIns="88225" bIns="88225" anchor="ctr" anchorCtr="0">
            <a:noAutofit/>
          </a:bodyPr>
          <a:lstStyle/>
          <a:p>
            <a:pPr>
              <a:spcBef>
                <a:spcPts val="0"/>
              </a:spcBef>
            </a:pPr>
            <a:endParaRPr dirty="0"/>
          </a:p>
        </p:txBody>
      </p:sp>
      <p:sp>
        <p:nvSpPr>
          <p:cNvPr id="211" name="Shape 211"/>
          <p:cNvSpPr>
            <a:spLocks noGrp="1" noRot="1" noChangeAspect="1"/>
          </p:cNvSpPr>
          <p:nvPr>
            <p:ph type="sldImg" idx="2"/>
          </p:nvPr>
        </p:nvSpPr>
        <p:spPr>
          <a:xfrm>
            <a:off x="1065213" y="665163"/>
            <a:ext cx="4437062" cy="33274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94971480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Shape 224"/>
          <p:cNvSpPr txBox="1">
            <a:spLocks noGrp="1"/>
          </p:cNvSpPr>
          <p:nvPr>
            <p:ph type="body" idx="1"/>
          </p:nvPr>
        </p:nvSpPr>
        <p:spPr>
          <a:xfrm>
            <a:off x="656663" y="4214048"/>
            <a:ext cx="5253301" cy="3992256"/>
          </a:xfrm>
          <a:prstGeom prst="rect">
            <a:avLst/>
          </a:prstGeom>
          <a:noFill/>
          <a:ln>
            <a:noFill/>
          </a:ln>
        </p:spPr>
        <p:txBody>
          <a:bodyPr lIns="88225" tIns="88225" rIns="88225" bIns="88225" anchor="ctr" anchorCtr="0">
            <a:noAutofit/>
          </a:bodyPr>
          <a:lstStyle/>
          <a:p>
            <a:pPr>
              <a:spcBef>
                <a:spcPts val="0"/>
              </a:spcBef>
            </a:pPr>
            <a:endParaRPr dirty="0"/>
          </a:p>
        </p:txBody>
      </p:sp>
      <p:sp>
        <p:nvSpPr>
          <p:cNvPr id="225" name="Shape 225"/>
          <p:cNvSpPr>
            <a:spLocks noGrp="1" noRot="1" noChangeAspect="1"/>
          </p:cNvSpPr>
          <p:nvPr>
            <p:ph type="sldImg" idx="2"/>
          </p:nvPr>
        </p:nvSpPr>
        <p:spPr>
          <a:xfrm>
            <a:off x="1065213" y="665163"/>
            <a:ext cx="4437062" cy="33274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0382529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Shape 231"/>
          <p:cNvSpPr txBox="1">
            <a:spLocks noGrp="1"/>
          </p:cNvSpPr>
          <p:nvPr>
            <p:ph type="body" idx="1"/>
          </p:nvPr>
        </p:nvSpPr>
        <p:spPr>
          <a:xfrm>
            <a:off x="656663" y="4214048"/>
            <a:ext cx="5253301" cy="3992256"/>
          </a:xfrm>
          <a:prstGeom prst="rect">
            <a:avLst/>
          </a:prstGeom>
          <a:noFill/>
          <a:ln>
            <a:noFill/>
          </a:ln>
        </p:spPr>
        <p:txBody>
          <a:bodyPr lIns="88225" tIns="88225" rIns="88225" bIns="88225" anchor="ctr" anchorCtr="0">
            <a:noAutofit/>
          </a:bodyPr>
          <a:lstStyle/>
          <a:p>
            <a:pPr>
              <a:spcBef>
                <a:spcPts val="0"/>
              </a:spcBef>
            </a:pPr>
            <a:endParaRPr dirty="0"/>
          </a:p>
        </p:txBody>
      </p:sp>
      <p:sp>
        <p:nvSpPr>
          <p:cNvPr id="232" name="Shape 232"/>
          <p:cNvSpPr>
            <a:spLocks noGrp="1" noRot="1" noChangeAspect="1"/>
          </p:cNvSpPr>
          <p:nvPr>
            <p:ph type="sldImg" idx="2"/>
          </p:nvPr>
        </p:nvSpPr>
        <p:spPr>
          <a:xfrm>
            <a:off x="1065213" y="665163"/>
            <a:ext cx="4437062" cy="33274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04332451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37399E-450B-46AD-806D-203C5185D03F}" type="slidenum">
              <a:rPr lang="zh-CN" altLang="en-US" smtClean="0"/>
              <a:pPr/>
              <a:t>23</a:t>
            </a:fld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161281161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Shape 193"/>
          <p:cNvSpPr txBox="1">
            <a:spLocks noGrp="1"/>
          </p:cNvSpPr>
          <p:nvPr>
            <p:ph type="body" idx="1"/>
          </p:nvPr>
        </p:nvSpPr>
        <p:spPr>
          <a:xfrm>
            <a:off x="656663" y="4214048"/>
            <a:ext cx="5253301" cy="3992256"/>
          </a:xfrm>
          <a:prstGeom prst="rect">
            <a:avLst/>
          </a:prstGeom>
          <a:noFill/>
          <a:ln>
            <a:noFill/>
          </a:ln>
        </p:spPr>
        <p:txBody>
          <a:bodyPr lIns="88225" tIns="88225" rIns="88225" bIns="88225" anchor="ctr" anchorCtr="0">
            <a:noAutofit/>
          </a:bodyPr>
          <a:lstStyle/>
          <a:p>
            <a:pPr>
              <a:spcBef>
                <a:spcPts val="0"/>
              </a:spcBef>
            </a:pPr>
            <a:endParaRPr dirty="0"/>
          </a:p>
        </p:txBody>
      </p:sp>
      <p:sp>
        <p:nvSpPr>
          <p:cNvPr id="194" name="Shape 194"/>
          <p:cNvSpPr>
            <a:spLocks noGrp="1" noRot="1" noChangeAspect="1"/>
          </p:cNvSpPr>
          <p:nvPr>
            <p:ph type="sldImg" idx="2"/>
          </p:nvPr>
        </p:nvSpPr>
        <p:spPr>
          <a:xfrm>
            <a:off x="1065213" y="665163"/>
            <a:ext cx="4437062" cy="33274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05239091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Shape 245"/>
          <p:cNvSpPr txBox="1">
            <a:spLocks noGrp="1"/>
          </p:cNvSpPr>
          <p:nvPr>
            <p:ph type="body" idx="1"/>
          </p:nvPr>
        </p:nvSpPr>
        <p:spPr>
          <a:xfrm>
            <a:off x="656663" y="4214048"/>
            <a:ext cx="5253301" cy="3992256"/>
          </a:xfrm>
          <a:prstGeom prst="rect">
            <a:avLst/>
          </a:prstGeom>
          <a:noFill/>
          <a:ln>
            <a:noFill/>
          </a:ln>
        </p:spPr>
        <p:txBody>
          <a:bodyPr lIns="88225" tIns="88225" rIns="88225" bIns="882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246" name="Shape 246"/>
          <p:cNvSpPr>
            <a:spLocks noGrp="1" noRot="1" noChangeAspect="1"/>
          </p:cNvSpPr>
          <p:nvPr>
            <p:ph type="sldImg" idx="2"/>
          </p:nvPr>
        </p:nvSpPr>
        <p:spPr>
          <a:xfrm>
            <a:off x="1065213" y="665163"/>
            <a:ext cx="4437062" cy="33274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96946824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Shape 253"/>
          <p:cNvSpPr txBox="1">
            <a:spLocks noGrp="1"/>
          </p:cNvSpPr>
          <p:nvPr>
            <p:ph type="body" idx="1"/>
          </p:nvPr>
        </p:nvSpPr>
        <p:spPr>
          <a:xfrm>
            <a:off x="656663" y="4214048"/>
            <a:ext cx="5253301" cy="3992256"/>
          </a:xfrm>
          <a:prstGeom prst="rect">
            <a:avLst/>
          </a:prstGeom>
          <a:noFill/>
          <a:ln>
            <a:noFill/>
          </a:ln>
        </p:spPr>
        <p:txBody>
          <a:bodyPr lIns="88225" tIns="88225" rIns="88225" bIns="882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254" name="Shape 254"/>
          <p:cNvSpPr>
            <a:spLocks noGrp="1" noRot="1" noChangeAspect="1"/>
          </p:cNvSpPr>
          <p:nvPr>
            <p:ph type="sldImg" idx="2"/>
          </p:nvPr>
        </p:nvSpPr>
        <p:spPr>
          <a:xfrm>
            <a:off x="1065213" y="665163"/>
            <a:ext cx="4437062" cy="33274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68739292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Shape 253"/>
          <p:cNvSpPr txBox="1">
            <a:spLocks noGrp="1"/>
          </p:cNvSpPr>
          <p:nvPr>
            <p:ph type="body" idx="1"/>
          </p:nvPr>
        </p:nvSpPr>
        <p:spPr>
          <a:xfrm>
            <a:off x="656663" y="4214048"/>
            <a:ext cx="5253301" cy="3992256"/>
          </a:xfrm>
          <a:prstGeom prst="rect">
            <a:avLst/>
          </a:prstGeom>
          <a:noFill/>
          <a:ln>
            <a:noFill/>
          </a:ln>
        </p:spPr>
        <p:txBody>
          <a:bodyPr lIns="88225" tIns="88225" rIns="88225" bIns="88225" anchor="ctr" anchorCtr="0">
            <a:noAutofit/>
          </a:bodyPr>
          <a:lstStyle/>
          <a:p>
            <a:pPr>
              <a:spcBef>
                <a:spcPts val="0"/>
              </a:spcBef>
            </a:pPr>
            <a:endParaRPr dirty="0"/>
          </a:p>
        </p:txBody>
      </p:sp>
      <p:sp>
        <p:nvSpPr>
          <p:cNvPr id="254" name="Shape 254"/>
          <p:cNvSpPr>
            <a:spLocks noGrp="1" noRot="1" noChangeAspect="1"/>
          </p:cNvSpPr>
          <p:nvPr>
            <p:ph type="sldImg" idx="2"/>
          </p:nvPr>
        </p:nvSpPr>
        <p:spPr>
          <a:xfrm>
            <a:off x="1065213" y="665163"/>
            <a:ext cx="4437062" cy="33274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8186085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Shape 281"/>
          <p:cNvSpPr txBox="1">
            <a:spLocks noGrp="1"/>
          </p:cNvSpPr>
          <p:nvPr>
            <p:ph type="body" idx="1"/>
          </p:nvPr>
        </p:nvSpPr>
        <p:spPr>
          <a:xfrm>
            <a:off x="656663" y="4214048"/>
            <a:ext cx="5253301" cy="3992256"/>
          </a:xfrm>
          <a:prstGeom prst="rect">
            <a:avLst/>
          </a:prstGeom>
          <a:noFill/>
          <a:ln>
            <a:noFill/>
          </a:ln>
        </p:spPr>
        <p:txBody>
          <a:bodyPr lIns="88225" tIns="88225" rIns="88225" bIns="882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282" name="Shape 282"/>
          <p:cNvSpPr>
            <a:spLocks noGrp="1" noRot="1" noChangeAspect="1"/>
          </p:cNvSpPr>
          <p:nvPr>
            <p:ph type="sldImg" idx="2"/>
          </p:nvPr>
        </p:nvSpPr>
        <p:spPr>
          <a:xfrm>
            <a:off x="1065213" y="665163"/>
            <a:ext cx="4437062" cy="33274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41292606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Shape 260"/>
          <p:cNvSpPr txBox="1">
            <a:spLocks noGrp="1"/>
          </p:cNvSpPr>
          <p:nvPr>
            <p:ph type="body" idx="1"/>
          </p:nvPr>
        </p:nvSpPr>
        <p:spPr>
          <a:xfrm>
            <a:off x="656663" y="4214048"/>
            <a:ext cx="5253301" cy="3992256"/>
          </a:xfrm>
          <a:prstGeom prst="rect">
            <a:avLst/>
          </a:prstGeom>
          <a:noFill/>
          <a:ln>
            <a:noFill/>
          </a:ln>
        </p:spPr>
        <p:txBody>
          <a:bodyPr lIns="88225" tIns="88225" rIns="88225" bIns="882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261" name="Shape 261"/>
          <p:cNvSpPr>
            <a:spLocks noGrp="1" noRot="1" noChangeAspect="1"/>
          </p:cNvSpPr>
          <p:nvPr>
            <p:ph type="sldImg" idx="2"/>
          </p:nvPr>
        </p:nvSpPr>
        <p:spPr>
          <a:xfrm>
            <a:off x="1065213" y="665163"/>
            <a:ext cx="4437062" cy="33274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4384819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Shape 267"/>
          <p:cNvSpPr txBox="1">
            <a:spLocks noGrp="1"/>
          </p:cNvSpPr>
          <p:nvPr>
            <p:ph type="body" idx="1"/>
          </p:nvPr>
        </p:nvSpPr>
        <p:spPr>
          <a:xfrm>
            <a:off x="656663" y="4214048"/>
            <a:ext cx="5253301" cy="3992256"/>
          </a:xfrm>
          <a:prstGeom prst="rect">
            <a:avLst/>
          </a:prstGeom>
          <a:noFill/>
          <a:ln>
            <a:noFill/>
          </a:ln>
        </p:spPr>
        <p:txBody>
          <a:bodyPr lIns="88225" tIns="88225" rIns="88225" bIns="882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268" name="Shape 268"/>
          <p:cNvSpPr>
            <a:spLocks noGrp="1" noRot="1" noChangeAspect="1"/>
          </p:cNvSpPr>
          <p:nvPr>
            <p:ph type="sldImg" idx="2"/>
          </p:nvPr>
        </p:nvSpPr>
        <p:spPr>
          <a:xfrm>
            <a:off x="1065213" y="665163"/>
            <a:ext cx="4437062" cy="33274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7808567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Shape 274"/>
          <p:cNvSpPr txBox="1">
            <a:spLocks noGrp="1"/>
          </p:cNvSpPr>
          <p:nvPr>
            <p:ph type="body" idx="1"/>
          </p:nvPr>
        </p:nvSpPr>
        <p:spPr>
          <a:xfrm>
            <a:off x="656663" y="4214048"/>
            <a:ext cx="5253301" cy="3992256"/>
          </a:xfrm>
          <a:prstGeom prst="rect">
            <a:avLst/>
          </a:prstGeom>
          <a:noFill/>
          <a:ln>
            <a:noFill/>
          </a:ln>
        </p:spPr>
        <p:txBody>
          <a:bodyPr lIns="88225" tIns="88225" rIns="88225" bIns="882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275" name="Shape 275"/>
          <p:cNvSpPr>
            <a:spLocks noGrp="1" noRot="1" noChangeAspect="1"/>
          </p:cNvSpPr>
          <p:nvPr>
            <p:ph type="sldImg" idx="2"/>
          </p:nvPr>
        </p:nvSpPr>
        <p:spPr>
          <a:xfrm>
            <a:off x="1065213" y="665163"/>
            <a:ext cx="4437062" cy="33274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64120264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Shape 288"/>
          <p:cNvSpPr txBox="1">
            <a:spLocks noGrp="1"/>
          </p:cNvSpPr>
          <p:nvPr>
            <p:ph type="body" idx="1"/>
          </p:nvPr>
        </p:nvSpPr>
        <p:spPr>
          <a:xfrm>
            <a:off x="656663" y="4214048"/>
            <a:ext cx="5253301" cy="3992256"/>
          </a:xfrm>
          <a:prstGeom prst="rect">
            <a:avLst/>
          </a:prstGeom>
          <a:noFill/>
          <a:ln>
            <a:noFill/>
          </a:ln>
        </p:spPr>
        <p:txBody>
          <a:bodyPr lIns="88225" tIns="88225" rIns="88225" bIns="88225" anchor="ctr" anchorCtr="0">
            <a:noAutofit/>
          </a:bodyPr>
          <a:lstStyle/>
          <a:p>
            <a:pPr>
              <a:spcBef>
                <a:spcPts val="0"/>
              </a:spcBef>
            </a:pPr>
            <a:endParaRPr dirty="0"/>
          </a:p>
        </p:txBody>
      </p:sp>
      <p:sp>
        <p:nvSpPr>
          <p:cNvPr id="289" name="Shape 289"/>
          <p:cNvSpPr>
            <a:spLocks noGrp="1" noRot="1" noChangeAspect="1"/>
          </p:cNvSpPr>
          <p:nvPr>
            <p:ph type="sldImg" idx="2"/>
          </p:nvPr>
        </p:nvSpPr>
        <p:spPr>
          <a:xfrm>
            <a:off x="1065213" y="665163"/>
            <a:ext cx="4437062" cy="33274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7413870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37399E-450B-46AD-806D-203C5185D03F}" type="slidenum">
              <a:rPr lang="zh-CN" altLang="en-US" smtClean="0"/>
              <a:pPr/>
              <a:t>41</a:t>
            </a:fld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346046652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37399E-450B-46AD-806D-203C5185D03F}" type="slidenum">
              <a:rPr lang="zh-CN" altLang="en-US" smtClean="0"/>
              <a:pPr/>
              <a:t>42</a:t>
            </a:fld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177388934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37399E-450B-46AD-806D-203C5185D03F}" type="slidenum">
              <a:rPr lang="zh-CN" altLang="en-US" smtClean="0"/>
              <a:pPr/>
              <a:t>43</a:t>
            </a:fld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115910580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Shape 295"/>
          <p:cNvSpPr txBox="1">
            <a:spLocks noGrp="1"/>
          </p:cNvSpPr>
          <p:nvPr>
            <p:ph type="body" idx="1"/>
          </p:nvPr>
        </p:nvSpPr>
        <p:spPr>
          <a:xfrm>
            <a:off x="656663" y="4214048"/>
            <a:ext cx="5253301" cy="3992256"/>
          </a:xfrm>
          <a:prstGeom prst="rect">
            <a:avLst/>
          </a:prstGeom>
          <a:noFill/>
          <a:ln>
            <a:noFill/>
          </a:ln>
        </p:spPr>
        <p:txBody>
          <a:bodyPr lIns="88225" tIns="88225" rIns="88225" bIns="882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296" name="Shape 296"/>
          <p:cNvSpPr>
            <a:spLocks noGrp="1" noRot="1" noChangeAspect="1"/>
          </p:cNvSpPr>
          <p:nvPr>
            <p:ph type="sldImg" idx="2"/>
          </p:nvPr>
        </p:nvSpPr>
        <p:spPr>
          <a:xfrm>
            <a:off x="1065213" y="665163"/>
            <a:ext cx="4437062" cy="33274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87642049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Shape 302"/>
          <p:cNvSpPr txBox="1">
            <a:spLocks noGrp="1"/>
          </p:cNvSpPr>
          <p:nvPr>
            <p:ph type="body" idx="1"/>
          </p:nvPr>
        </p:nvSpPr>
        <p:spPr>
          <a:xfrm>
            <a:off x="656663" y="4214048"/>
            <a:ext cx="5253301" cy="3992256"/>
          </a:xfrm>
          <a:prstGeom prst="rect">
            <a:avLst/>
          </a:prstGeom>
          <a:noFill/>
          <a:ln>
            <a:noFill/>
          </a:ln>
        </p:spPr>
        <p:txBody>
          <a:bodyPr lIns="88225" tIns="88225" rIns="88225" bIns="882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303" name="Shape 303"/>
          <p:cNvSpPr>
            <a:spLocks noGrp="1" noRot="1" noChangeAspect="1"/>
          </p:cNvSpPr>
          <p:nvPr>
            <p:ph type="sldImg" idx="2"/>
          </p:nvPr>
        </p:nvSpPr>
        <p:spPr>
          <a:xfrm>
            <a:off x="1065213" y="665163"/>
            <a:ext cx="4437062" cy="33274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20186965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Shape 309"/>
          <p:cNvSpPr txBox="1">
            <a:spLocks noGrp="1"/>
          </p:cNvSpPr>
          <p:nvPr>
            <p:ph type="body" idx="1"/>
          </p:nvPr>
        </p:nvSpPr>
        <p:spPr>
          <a:xfrm>
            <a:off x="656663" y="4214048"/>
            <a:ext cx="5253301" cy="3992256"/>
          </a:xfrm>
          <a:prstGeom prst="rect">
            <a:avLst/>
          </a:prstGeom>
          <a:noFill/>
          <a:ln>
            <a:noFill/>
          </a:ln>
        </p:spPr>
        <p:txBody>
          <a:bodyPr lIns="88225" tIns="88225" rIns="88225" bIns="882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310" name="Shape 310"/>
          <p:cNvSpPr>
            <a:spLocks noGrp="1" noRot="1" noChangeAspect="1"/>
          </p:cNvSpPr>
          <p:nvPr>
            <p:ph type="sldImg" idx="2"/>
          </p:nvPr>
        </p:nvSpPr>
        <p:spPr>
          <a:xfrm>
            <a:off x="1065213" y="665163"/>
            <a:ext cx="4437062" cy="33274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59212471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Shape 317"/>
          <p:cNvSpPr txBox="1">
            <a:spLocks noGrp="1"/>
          </p:cNvSpPr>
          <p:nvPr>
            <p:ph type="body" idx="1"/>
          </p:nvPr>
        </p:nvSpPr>
        <p:spPr>
          <a:xfrm>
            <a:off x="656663" y="4214048"/>
            <a:ext cx="5253301" cy="3992256"/>
          </a:xfrm>
          <a:prstGeom prst="rect">
            <a:avLst/>
          </a:prstGeom>
          <a:noFill/>
          <a:ln>
            <a:noFill/>
          </a:ln>
        </p:spPr>
        <p:txBody>
          <a:bodyPr lIns="88225" tIns="88225" rIns="88225" bIns="88225" anchor="ctr" anchorCtr="0">
            <a:noAutofit/>
          </a:bodyPr>
          <a:lstStyle/>
          <a:p>
            <a:pPr>
              <a:spcBef>
                <a:spcPts val="0"/>
              </a:spcBef>
            </a:pPr>
            <a:endParaRPr dirty="0"/>
          </a:p>
        </p:txBody>
      </p:sp>
      <p:sp>
        <p:nvSpPr>
          <p:cNvPr id="318" name="Shape 318"/>
          <p:cNvSpPr>
            <a:spLocks noGrp="1" noRot="1" noChangeAspect="1"/>
          </p:cNvSpPr>
          <p:nvPr>
            <p:ph type="sldImg" idx="2"/>
          </p:nvPr>
        </p:nvSpPr>
        <p:spPr>
          <a:xfrm>
            <a:off x="1065213" y="665163"/>
            <a:ext cx="4437062" cy="33274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0078077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Shape 323"/>
          <p:cNvSpPr txBox="1">
            <a:spLocks noGrp="1"/>
          </p:cNvSpPr>
          <p:nvPr>
            <p:ph type="body" idx="1"/>
          </p:nvPr>
        </p:nvSpPr>
        <p:spPr>
          <a:xfrm>
            <a:off x="656663" y="4214048"/>
            <a:ext cx="5253301" cy="3992256"/>
          </a:xfrm>
          <a:prstGeom prst="rect">
            <a:avLst/>
          </a:prstGeom>
          <a:noFill/>
          <a:ln>
            <a:noFill/>
          </a:ln>
        </p:spPr>
        <p:txBody>
          <a:bodyPr lIns="88225" tIns="88225" rIns="88225" bIns="882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324" name="Shape 324"/>
          <p:cNvSpPr>
            <a:spLocks noGrp="1" noRot="1" noChangeAspect="1"/>
          </p:cNvSpPr>
          <p:nvPr>
            <p:ph type="sldImg" idx="2"/>
          </p:nvPr>
        </p:nvSpPr>
        <p:spPr>
          <a:xfrm>
            <a:off x="1065213" y="665163"/>
            <a:ext cx="4437062" cy="33274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41371801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Shape 331"/>
          <p:cNvSpPr>
            <a:spLocks noGrp="1" noRot="1" noChangeAspect="1"/>
          </p:cNvSpPr>
          <p:nvPr>
            <p:ph type="sldImg" idx="2"/>
          </p:nvPr>
        </p:nvSpPr>
        <p:spPr>
          <a:xfrm>
            <a:off x="1065213" y="665163"/>
            <a:ext cx="4437062" cy="33274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2" name="Shape 332"/>
          <p:cNvSpPr txBox="1">
            <a:spLocks noGrp="1"/>
          </p:cNvSpPr>
          <p:nvPr>
            <p:ph type="body" idx="1"/>
          </p:nvPr>
        </p:nvSpPr>
        <p:spPr>
          <a:xfrm>
            <a:off x="656663" y="4214048"/>
            <a:ext cx="5253301" cy="3992256"/>
          </a:xfrm>
          <a:prstGeom prst="rect">
            <a:avLst/>
          </a:prstGeom>
        </p:spPr>
        <p:txBody>
          <a:bodyPr lIns="88225" tIns="88225" rIns="88225" bIns="88225" anchor="t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99557276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Shape 340"/>
          <p:cNvSpPr txBox="1">
            <a:spLocks noGrp="1"/>
          </p:cNvSpPr>
          <p:nvPr>
            <p:ph type="body" idx="1"/>
          </p:nvPr>
        </p:nvSpPr>
        <p:spPr>
          <a:xfrm>
            <a:off x="656663" y="4214048"/>
            <a:ext cx="5253301" cy="3992256"/>
          </a:xfrm>
          <a:prstGeom prst="rect">
            <a:avLst/>
          </a:prstGeom>
          <a:noFill/>
          <a:ln>
            <a:noFill/>
          </a:ln>
        </p:spPr>
        <p:txBody>
          <a:bodyPr lIns="88225" tIns="88225" rIns="88225" bIns="882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341" name="Shape 341"/>
          <p:cNvSpPr>
            <a:spLocks noGrp="1" noRot="1" noChangeAspect="1"/>
          </p:cNvSpPr>
          <p:nvPr>
            <p:ph type="sldImg" idx="2"/>
          </p:nvPr>
        </p:nvSpPr>
        <p:spPr>
          <a:xfrm>
            <a:off x="1065213" y="665163"/>
            <a:ext cx="4437062" cy="33274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65866008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Shape 349"/>
          <p:cNvSpPr txBox="1">
            <a:spLocks noGrp="1"/>
          </p:cNvSpPr>
          <p:nvPr>
            <p:ph type="body" idx="1"/>
          </p:nvPr>
        </p:nvSpPr>
        <p:spPr>
          <a:xfrm>
            <a:off x="656663" y="4214048"/>
            <a:ext cx="5253301" cy="3992256"/>
          </a:xfrm>
          <a:prstGeom prst="rect">
            <a:avLst/>
          </a:prstGeom>
          <a:noFill/>
          <a:ln>
            <a:noFill/>
          </a:ln>
        </p:spPr>
        <p:txBody>
          <a:bodyPr lIns="88225" tIns="88225" rIns="88225" bIns="882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350" name="Shape 350"/>
          <p:cNvSpPr>
            <a:spLocks noGrp="1" noRot="1" noChangeAspect="1"/>
          </p:cNvSpPr>
          <p:nvPr>
            <p:ph type="sldImg" idx="2"/>
          </p:nvPr>
        </p:nvSpPr>
        <p:spPr>
          <a:xfrm>
            <a:off x="1065213" y="665163"/>
            <a:ext cx="4437062" cy="33274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40499985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Shape 359"/>
          <p:cNvSpPr txBox="1">
            <a:spLocks noGrp="1"/>
          </p:cNvSpPr>
          <p:nvPr>
            <p:ph type="body" idx="1"/>
          </p:nvPr>
        </p:nvSpPr>
        <p:spPr>
          <a:xfrm>
            <a:off x="656663" y="4214048"/>
            <a:ext cx="5253301" cy="3992256"/>
          </a:xfrm>
          <a:prstGeom prst="rect">
            <a:avLst/>
          </a:prstGeom>
          <a:noFill/>
          <a:ln>
            <a:noFill/>
          </a:ln>
        </p:spPr>
        <p:txBody>
          <a:bodyPr lIns="88225" tIns="88225" rIns="88225" bIns="88225" anchor="ctr" anchorCtr="0">
            <a:noAutofit/>
          </a:bodyPr>
          <a:lstStyle/>
          <a:p>
            <a:pPr>
              <a:spcBef>
                <a:spcPts val="0"/>
              </a:spcBef>
            </a:pPr>
            <a:endParaRPr dirty="0"/>
          </a:p>
        </p:txBody>
      </p:sp>
      <p:sp>
        <p:nvSpPr>
          <p:cNvPr id="360" name="Shape 360"/>
          <p:cNvSpPr>
            <a:spLocks noGrp="1" noRot="1" noChangeAspect="1"/>
          </p:cNvSpPr>
          <p:nvPr>
            <p:ph type="sldImg" idx="2"/>
          </p:nvPr>
        </p:nvSpPr>
        <p:spPr>
          <a:xfrm>
            <a:off x="1065213" y="665163"/>
            <a:ext cx="4437062" cy="33274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516888952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37399E-450B-46AD-806D-203C5185D03F}" type="slidenum">
              <a:rPr lang="zh-CN" altLang="en-US" smtClean="0"/>
              <a:pPr/>
              <a:t>57</a:t>
            </a:fld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210768207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37399E-450B-46AD-806D-203C5185D03F}" type="slidenum">
              <a:rPr lang="zh-CN" altLang="en-US" smtClean="0"/>
              <a:pPr/>
              <a:t>62</a:t>
            </a:fld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494790562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14B552-FCF0-BF40-920D-C7F654AD67DF}" type="slidenum">
              <a:rPr lang="en-US" smtClean="0"/>
              <a:t>64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0238227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37399E-450B-46AD-806D-203C5185D03F}" type="slidenum">
              <a:rPr lang="zh-CN" altLang="en-US" smtClean="0"/>
              <a:pPr/>
              <a:t>68</a:t>
            </a:fld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3884107793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37399E-450B-46AD-806D-203C5185D03F}" type="slidenum">
              <a:rPr lang="zh-CN" altLang="en-US" smtClean="0"/>
              <a:pPr/>
              <a:t>70</a:t>
            </a:fld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2893393847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37399E-450B-46AD-806D-203C5185D03F}" type="slidenum">
              <a:rPr lang="zh-CN" altLang="en-US" smtClean="0"/>
              <a:pPr/>
              <a:t>73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651043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483919" y="2762725"/>
            <a:ext cx="5052375" cy="1159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None/>
              <a:defRPr sz="33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None/>
              <a:defRPr sz="3300"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None/>
              <a:defRPr sz="3300"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None/>
              <a:defRPr sz="3300"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None/>
              <a:defRPr sz="3300"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None/>
              <a:defRPr sz="3300"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None/>
              <a:defRPr sz="3300"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None/>
              <a:defRPr sz="3300"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None/>
              <a:defRPr sz="33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4453685" y="2533163"/>
            <a:ext cx="541350" cy="77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/>
          </a:p>
        </p:txBody>
      </p:sp>
      <p:sp>
        <p:nvSpPr>
          <p:cNvPr id="12" name="Google Shape;12;p2"/>
          <p:cNvSpPr/>
          <p:nvPr/>
        </p:nvSpPr>
        <p:spPr>
          <a:xfrm>
            <a:off x="4994896" y="2533163"/>
            <a:ext cx="541350" cy="771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/>
          </a:p>
        </p:txBody>
      </p:sp>
      <p:sp>
        <p:nvSpPr>
          <p:cNvPr id="13" name="Google Shape;13;p2"/>
          <p:cNvSpPr/>
          <p:nvPr/>
        </p:nvSpPr>
        <p:spPr>
          <a:xfrm>
            <a:off x="-1" y="2533163"/>
            <a:ext cx="541350" cy="77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/>
          </a:p>
        </p:txBody>
      </p:sp>
      <p:sp>
        <p:nvSpPr>
          <p:cNvPr id="14" name="Google Shape;14;p2"/>
          <p:cNvSpPr/>
          <p:nvPr/>
        </p:nvSpPr>
        <p:spPr>
          <a:xfrm>
            <a:off x="541069" y="2533163"/>
            <a:ext cx="3912525" cy="77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title" userDrawn="1">
  <p:cSld name="TITLE_1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/>
          <p:nvPr/>
        </p:nvSpPr>
        <p:spPr>
          <a:xfrm>
            <a:off x="0" y="0"/>
            <a:ext cx="6858000" cy="399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/>
          </a:p>
        </p:txBody>
      </p:sp>
      <p:sp>
        <p:nvSpPr>
          <p:cNvPr id="17" name="Google Shape;17;p3"/>
          <p:cNvSpPr txBox="1">
            <a:spLocks noGrp="1"/>
          </p:cNvSpPr>
          <p:nvPr>
            <p:ph type="ctrTitle"/>
          </p:nvPr>
        </p:nvSpPr>
        <p:spPr>
          <a:xfrm>
            <a:off x="514350" y="2457278"/>
            <a:ext cx="58293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36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36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36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36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36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36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36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36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3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9" name="Google Shape;19;p3"/>
          <p:cNvSpPr/>
          <p:nvPr/>
        </p:nvSpPr>
        <p:spPr>
          <a:xfrm>
            <a:off x="2285778" y="3992850"/>
            <a:ext cx="2285775" cy="77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/>
          </a:p>
        </p:txBody>
      </p:sp>
      <p:sp>
        <p:nvSpPr>
          <p:cNvPr id="20" name="Google Shape;20;p3"/>
          <p:cNvSpPr/>
          <p:nvPr/>
        </p:nvSpPr>
        <p:spPr>
          <a:xfrm>
            <a:off x="4572203" y="3992850"/>
            <a:ext cx="2285775" cy="771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/>
          </a:p>
        </p:txBody>
      </p:sp>
      <p:sp>
        <p:nvSpPr>
          <p:cNvPr id="21" name="Google Shape;21;p3"/>
          <p:cNvSpPr/>
          <p:nvPr/>
        </p:nvSpPr>
        <p:spPr>
          <a:xfrm>
            <a:off x="1" y="3992850"/>
            <a:ext cx="2285775" cy="77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/>
          </a:p>
        </p:txBody>
      </p:sp>
      <p:sp>
        <p:nvSpPr>
          <p:cNvPr id="22" name="Google Shape;22;p3"/>
          <p:cNvSpPr txBox="1">
            <a:spLocks noGrp="1"/>
          </p:cNvSpPr>
          <p:nvPr>
            <p:ph type="sldNum" idx="12"/>
          </p:nvPr>
        </p:nvSpPr>
        <p:spPr>
          <a:xfrm>
            <a:off x="-94" y="4830281"/>
            <a:ext cx="6858000" cy="31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buNone/>
              <a:defRPr/>
            </a:lvl1pPr>
            <a:lvl2pPr lvl="1" algn="ctr">
              <a:buNone/>
              <a:defRPr/>
            </a:lvl2pPr>
            <a:lvl3pPr lvl="2" algn="ctr">
              <a:buNone/>
              <a:defRPr/>
            </a:lvl3pPr>
            <a:lvl4pPr lvl="3" algn="ctr">
              <a:buNone/>
              <a:defRPr/>
            </a:lvl4pPr>
            <a:lvl5pPr lvl="4" algn="ctr">
              <a:buNone/>
              <a:defRPr/>
            </a:lvl5pPr>
            <a:lvl6pPr lvl="5" algn="ctr">
              <a:buNone/>
              <a:defRPr/>
            </a:lvl6pPr>
            <a:lvl7pPr lvl="6" algn="ctr">
              <a:buNone/>
              <a:defRPr/>
            </a:lvl7pPr>
            <a:lvl8pPr lvl="7" algn="ctr">
              <a:buNone/>
              <a:defRPr/>
            </a:lvl8pPr>
            <a:lvl9pPr lvl="8" algn="ctr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_AND_BODY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5"/>
          <p:cNvSpPr txBox="1">
            <a:spLocks noGrp="1"/>
          </p:cNvSpPr>
          <p:nvPr>
            <p:ph type="title"/>
          </p:nvPr>
        </p:nvSpPr>
        <p:spPr>
          <a:xfrm>
            <a:off x="670275" y="358388"/>
            <a:ext cx="5690156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5"/>
          <p:cNvSpPr txBox="1">
            <a:spLocks noGrp="1"/>
          </p:cNvSpPr>
          <p:nvPr>
            <p:ph type="body" idx="1" hasCustomPrompt="1"/>
          </p:nvPr>
        </p:nvSpPr>
        <p:spPr>
          <a:xfrm>
            <a:off x="670275" y="1373588"/>
            <a:ext cx="5690156" cy="3552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342900" lvl="0" indent="-257175">
              <a:lnSpc>
                <a:spcPct val="120000"/>
              </a:lnSpc>
              <a:spcBef>
                <a:spcPts val="45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▷"/>
              <a:defRPr sz="1400">
                <a:solidFill>
                  <a:schemeClr val="dk1"/>
                </a:solidFill>
              </a:defRPr>
            </a:lvl1pPr>
            <a:lvl2pPr marL="685800" lvl="1" indent="-28575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50000"/>
              <a:buChar char="○"/>
              <a:defRPr sz="1400">
                <a:solidFill>
                  <a:schemeClr val="dk1"/>
                </a:solidFill>
              </a:defRPr>
            </a:lvl2pPr>
            <a:lvl3pPr marL="1028700" lvl="2" indent="-28575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50000"/>
              <a:buChar char="■"/>
              <a:defRPr sz="1400">
                <a:solidFill>
                  <a:schemeClr val="dk1"/>
                </a:solidFill>
              </a:defRPr>
            </a:lvl3pPr>
            <a:lvl4pPr marL="1371600" lvl="3" indent="-28575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50000"/>
              <a:buChar char="●"/>
              <a:defRPr sz="1400">
                <a:solidFill>
                  <a:schemeClr val="dk1"/>
                </a:solidFill>
              </a:defRPr>
            </a:lvl4pPr>
            <a:lvl5pPr marL="1714500" lvl="4" indent="-28575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50000"/>
              <a:buChar char="○"/>
              <a:defRPr sz="1400">
                <a:solidFill>
                  <a:schemeClr val="dk1"/>
                </a:solidFill>
              </a:defRPr>
            </a:lvl5pPr>
            <a:lvl6pPr marL="2057400" lvl="5" indent="-28575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■"/>
              <a:defRPr>
                <a:solidFill>
                  <a:schemeClr val="dk1"/>
                </a:solidFill>
              </a:defRPr>
            </a:lvl6pPr>
            <a:lvl7pPr marL="2400300" lvl="6" indent="-28575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●"/>
              <a:defRPr>
                <a:solidFill>
                  <a:schemeClr val="dk1"/>
                </a:solidFill>
              </a:defRPr>
            </a:lvl7pPr>
            <a:lvl8pPr marL="2743200" lvl="7" indent="-28575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○"/>
              <a:defRPr>
                <a:solidFill>
                  <a:schemeClr val="dk1"/>
                </a:solidFill>
              </a:defRPr>
            </a:lvl8pPr>
            <a:lvl9pPr marL="3086100" lvl="8" indent="-28575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■"/>
              <a:defRPr>
                <a:solidFill>
                  <a:schemeClr val="dk1"/>
                </a:solidFill>
              </a:defRPr>
            </a:lvl9pPr>
          </a:lstStyle>
          <a:p>
            <a:r>
              <a:rPr lang="en-US"/>
              <a:t>Text1</a:t>
            </a:r>
          </a:p>
          <a:p>
            <a:pPr lvl="1"/>
            <a:r>
              <a:rPr lang="en-US"/>
              <a:t>Text1</a:t>
            </a:r>
          </a:p>
          <a:p>
            <a:pPr lvl="2"/>
            <a:r>
              <a:rPr lang="en-US"/>
              <a:t>Text1</a:t>
            </a:r>
          </a:p>
          <a:p>
            <a:pPr lvl="3"/>
            <a:r>
              <a:rPr lang="en-US"/>
              <a:t>Text1</a:t>
            </a:r>
          </a:p>
          <a:p>
            <a:pPr lvl="4"/>
            <a:r>
              <a:rPr lang="en-US"/>
              <a:t>Text1</a:t>
            </a:r>
            <a:endParaRPr/>
          </a:p>
        </p:txBody>
      </p:sp>
      <p:sp>
        <p:nvSpPr>
          <p:cNvPr id="34" name="Google Shape;34;p5"/>
          <p:cNvSpPr/>
          <p:nvPr/>
        </p:nvSpPr>
        <p:spPr>
          <a:xfrm>
            <a:off x="5517275" y="5066325"/>
            <a:ext cx="670275" cy="77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/>
          </a:p>
        </p:txBody>
      </p:sp>
      <p:sp>
        <p:nvSpPr>
          <p:cNvPr id="35" name="Google Shape;35;p5"/>
          <p:cNvSpPr/>
          <p:nvPr/>
        </p:nvSpPr>
        <p:spPr>
          <a:xfrm>
            <a:off x="6187734" y="5066325"/>
            <a:ext cx="670275" cy="771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/>
          </a:p>
        </p:txBody>
      </p:sp>
      <p:sp>
        <p:nvSpPr>
          <p:cNvPr id="36" name="Google Shape;36;p5"/>
          <p:cNvSpPr/>
          <p:nvPr/>
        </p:nvSpPr>
        <p:spPr>
          <a:xfrm>
            <a:off x="0" y="5066325"/>
            <a:ext cx="670275" cy="77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/>
          </a:p>
        </p:txBody>
      </p:sp>
      <p:sp>
        <p:nvSpPr>
          <p:cNvPr id="37" name="Google Shape;37;p5"/>
          <p:cNvSpPr/>
          <p:nvPr/>
        </p:nvSpPr>
        <p:spPr>
          <a:xfrm>
            <a:off x="670283" y="5066325"/>
            <a:ext cx="4846950" cy="77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/>
          </a:p>
        </p:txBody>
      </p:sp>
      <p:sp>
        <p:nvSpPr>
          <p:cNvPr id="38" name="Google Shape;38;p5"/>
          <p:cNvSpPr txBox="1">
            <a:spLocks noGrp="1"/>
          </p:cNvSpPr>
          <p:nvPr>
            <p:ph type="sldNum" idx="12"/>
          </p:nvPr>
        </p:nvSpPr>
        <p:spPr>
          <a:xfrm>
            <a:off x="6360431" y="4696933"/>
            <a:ext cx="411525" cy="31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3 columns">
  <p:cSld name="TITLE_AND_TWO_COLUMNS_1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7"/>
          <p:cNvSpPr/>
          <p:nvPr/>
        </p:nvSpPr>
        <p:spPr>
          <a:xfrm>
            <a:off x="5517275" y="5066325"/>
            <a:ext cx="670275" cy="77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/>
          </a:p>
        </p:txBody>
      </p:sp>
      <p:sp>
        <p:nvSpPr>
          <p:cNvPr id="50" name="Google Shape;50;p7"/>
          <p:cNvSpPr/>
          <p:nvPr/>
        </p:nvSpPr>
        <p:spPr>
          <a:xfrm>
            <a:off x="6187734" y="5066325"/>
            <a:ext cx="670275" cy="771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/>
          </a:p>
        </p:txBody>
      </p:sp>
      <p:sp>
        <p:nvSpPr>
          <p:cNvPr id="51" name="Google Shape;51;p7"/>
          <p:cNvSpPr/>
          <p:nvPr/>
        </p:nvSpPr>
        <p:spPr>
          <a:xfrm>
            <a:off x="0" y="5066325"/>
            <a:ext cx="670275" cy="77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/>
          </a:p>
        </p:txBody>
      </p:sp>
      <p:sp>
        <p:nvSpPr>
          <p:cNvPr id="52" name="Google Shape;52;p7"/>
          <p:cNvSpPr/>
          <p:nvPr/>
        </p:nvSpPr>
        <p:spPr>
          <a:xfrm>
            <a:off x="670283" y="5066325"/>
            <a:ext cx="4846950" cy="77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/>
          </a:p>
        </p:txBody>
      </p:sp>
      <p:sp>
        <p:nvSpPr>
          <p:cNvPr id="53" name="Google Shape;53;p7"/>
          <p:cNvSpPr txBox="1">
            <a:spLocks noGrp="1"/>
          </p:cNvSpPr>
          <p:nvPr>
            <p:ph type="title"/>
          </p:nvPr>
        </p:nvSpPr>
        <p:spPr>
          <a:xfrm>
            <a:off x="670275" y="358388"/>
            <a:ext cx="484695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7"/>
          <p:cNvSpPr txBox="1">
            <a:spLocks noGrp="1"/>
          </p:cNvSpPr>
          <p:nvPr>
            <p:ph type="body" idx="1"/>
          </p:nvPr>
        </p:nvSpPr>
        <p:spPr>
          <a:xfrm>
            <a:off x="670275" y="1200150"/>
            <a:ext cx="1778400" cy="372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342900" lvl="0" indent="-238125" rtl="0">
              <a:spcBef>
                <a:spcPts val="450"/>
              </a:spcBef>
              <a:spcAft>
                <a:spcPts val="0"/>
              </a:spcAft>
              <a:buSzPts val="1400"/>
              <a:buChar char="▷"/>
              <a:defRPr sz="1050"/>
            </a:lvl1pPr>
            <a:lvl2pPr marL="685800" lvl="1" indent="-238125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050"/>
            </a:lvl2pPr>
            <a:lvl3pPr marL="1028700" lvl="2" indent="-238125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050"/>
            </a:lvl3pPr>
            <a:lvl4pPr marL="1371600" lvl="3" indent="-238125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050"/>
            </a:lvl4pPr>
            <a:lvl5pPr marL="1714500" lvl="4" indent="-238125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050"/>
            </a:lvl5pPr>
            <a:lvl6pPr marL="2057400" lvl="5" indent="-238125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050"/>
            </a:lvl6pPr>
            <a:lvl7pPr marL="2400300" lvl="6" indent="-238125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050"/>
            </a:lvl7pPr>
            <a:lvl8pPr marL="2743200" lvl="7" indent="-238125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050"/>
            </a:lvl8pPr>
            <a:lvl9pPr marL="3086100" lvl="8" indent="-238125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050"/>
            </a:lvl9pPr>
          </a:lstStyle>
          <a:p>
            <a:endParaRPr/>
          </a:p>
        </p:txBody>
      </p:sp>
      <p:sp>
        <p:nvSpPr>
          <p:cNvPr id="55" name="Google Shape;55;p7"/>
          <p:cNvSpPr txBox="1">
            <a:spLocks noGrp="1"/>
          </p:cNvSpPr>
          <p:nvPr>
            <p:ph type="body" idx="2"/>
          </p:nvPr>
        </p:nvSpPr>
        <p:spPr>
          <a:xfrm>
            <a:off x="2539803" y="1200150"/>
            <a:ext cx="1778400" cy="372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342900" lvl="0" indent="-238125" rtl="0">
              <a:spcBef>
                <a:spcPts val="450"/>
              </a:spcBef>
              <a:spcAft>
                <a:spcPts val="0"/>
              </a:spcAft>
              <a:buSzPts val="1400"/>
              <a:buChar char="▷"/>
              <a:defRPr sz="1050"/>
            </a:lvl1pPr>
            <a:lvl2pPr marL="685800" lvl="1" indent="-238125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050"/>
            </a:lvl2pPr>
            <a:lvl3pPr marL="1028700" lvl="2" indent="-238125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050"/>
            </a:lvl3pPr>
            <a:lvl4pPr marL="1371600" lvl="3" indent="-238125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050"/>
            </a:lvl4pPr>
            <a:lvl5pPr marL="1714500" lvl="4" indent="-238125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050"/>
            </a:lvl5pPr>
            <a:lvl6pPr marL="2057400" lvl="5" indent="-238125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050"/>
            </a:lvl6pPr>
            <a:lvl7pPr marL="2400300" lvl="6" indent="-238125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050"/>
            </a:lvl7pPr>
            <a:lvl8pPr marL="2743200" lvl="7" indent="-238125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050"/>
            </a:lvl8pPr>
            <a:lvl9pPr marL="3086100" lvl="8" indent="-238125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050"/>
            </a:lvl9pPr>
          </a:lstStyle>
          <a:p>
            <a:endParaRPr/>
          </a:p>
        </p:txBody>
      </p:sp>
      <p:sp>
        <p:nvSpPr>
          <p:cNvPr id="56" name="Google Shape;56;p7"/>
          <p:cNvSpPr txBox="1">
            <a:spLocks noGrp="1"/>
          </p:cNvSpPr>
          <p:nvPr>
            <p:ph type="body" idx="3"/>
          </p:nvPr>
        </p:nvSpPr>
        <p:spPr>
          <a:xfrm>
            <a:off x="4409330" y="1200150"/>
            <a:ext cx="1778400" cy="372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342900" lvl="0" indent="-238125" rtl="0">
              <a:spcBef>
                <a:spcPts val="450"/>
              </a:spcBef>
              <a:spcAft>
                <a:spcPts val="0"/>
              </a:spcAft>
              <a:buSzPts val="1400"/>
              <a:buChar char="▷"/>
              <a:defRPr sz="1050"/>
            </a:lvl1pPr>
            <a:lvl2pPr marL="685800" lvl="1" indent="-238125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050"/>
            </a:lvl2pPr>
            <a:lvl3pPr marL="1028700" lvl="2" indent="-238125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050"/>
            </a:lvl3pPr>
            <a:lvl4pPr marL="1371600" lvl="3" indent="-238125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050"/>
            </a:lvl4pPr>
            <a:lvl5pPr marL="1714500" lvl="4" indent="-238125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050"/>
            </a:lvl5pPr>
            <a:lvl6pPr marL="2057400" lvl="5" indent="-238125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050"/>
            </a:lvl6pPr>
            <a:lvl7pPr marL="2400300" lvl="6" indent="-238125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050"/>
            </a:lvl7pPr>
            <a:lvl8pPr marL="2743200" lvl="7" indent="-238125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050"/>
            </a:lvl8pPr>
            <a:lvl9pPr marL="3086100" lvl="8" indent="-238125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050"/>
            </a:lvl9pPr>
          </a:lstStyle>
          <a:p>
            <a:endParaRPr/>
          </a:p>
        </p:txBody>
      </p:sp>
      <p:sp>
        <p:nvSpPr>
          <p:cNvPr id="57" name="Google Shape;57;p7"/>
          <p:cNvSpPr txBox="1">
            <a:spLocks noGrp="1"/>
          </p:cNvSpPr>
          <p:nvPr>
            <p:ph type="sldNum" idx="12"/>
          </p:nvPr>
        </p:nvSpPr>
        <p:spPr>
          <a:xfrm>
            <a:off x="6360431" y="4696933"/>
            <a:ext cx="411525" cy="31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9"/>
          <p:cNvSpPr/>
          <p:nvPr/>
        </p:nvSpPr>
        <p:spPr>
          <a:xfrm>
            <a:off x="5517275" y="5066325"/>
            <a:ext cx="670275" cy="77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/>
          </a:p>
        </p:txBody>
      </p:sp>
      <p:sp>
        <p:nvSpPr>
          <p:cNvPr id="67" name="Google Shape;67;p9"/>
          <p:cNvSpPr/>
          <p:nvPr/>
        </p:nvSpPr>
        <p:spPr>
          <a:xfrm>
            <a:off x="6187734" y="5066325"/>
            <a:ext cx="670275" cy="771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/>
          </a:p>
        </p:txBody>
      </p:sp>
      <p:sp>
        <p:nvSpPr>
          <p:cNvPr id="68" name="Google Shape;68;p9"/>
          <p:cNvSpPr/>
          <p:nvPr/>
        </p:nvSpPr>
        <p:spPr>
          <a:xfrm>
            <a:off x="0" y="5066325"/>
            <a:ext cx="670275" cy="77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/>
          </a:p>
        </p:txBody>
      </p:sp>
      <p:sp>
        <p:nvSpPr>
          <p:cNvPr id="69" name="Google Shape;69;p9"/>
          <p:cNvSpPr/>
          <p:nvPr/>
        </p:nvSpPr>
        <p:spPr>
          <a:xfrm>
            <a:off x="670283" y="5066325"/>
            <a:ext cx="4846950" cy="77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/>
          </a:p>
        </p:txBody>
      </p:sp>
      <p:sp>
        <p:nvSpPr>
          <p:cNvPr id="70" name="Google Shape;70;p9"/>
          <p:cNvSpPr txBox="1">
            <a:spLocks noGrp="1"/>
          </p:cNvSpPr>
          <p:nvPr>
            <p:ph type="body" idx="1"/>
          </p:nvPr>
        </p:nvSpPr>
        <p:spPr>
          <a:xfrm>
            <a:off x="670275" y="4649963"/>
            <a:ext cx="4846950" cy="350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marL="342900" lvl="0" indent="-171450">
              <a:spcBef>
                <a:spcPts val="27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050">
                <a:solidFill>
                  <a:schemeClr val="dk2"/>
                </a:solidFill>
              </a:defRPr>
            </a:lvl1pPr>
          </a:lstStyle>
          <a:p>
            <a:endParaRPr/>
          </a:p>
        </p:txBody>
      </p:sp>
      <p:sp>
        <p:nvSpPr>
          <p:cNvPr id="71" name="Google Shape;71;p9"/>
          <p:cNvSpPr txBox="1">
            <a:spLocks noGrp="1"/>
          </p:cNvSpPr>
          <p:nvPr>
            <p:ph type="sldNum" idx="12"/>
          </p:nvPr>
        </p:nvSpPr>
        <p:spPr>
          <a:xfrm>
            <a:off x="6360431" y="4696933"/>
            <a:ext cx="411525" cy="31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0"/>
          <p:cNvSpPr/>
          <p:nvPr/>
        </p:nvSpPr>
        <p:spPr>
          <a:xfrm>
            <a:off x="5517275" y="5066325"/>
            <a:ext cx="670275" cy="77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/>
          </a:p>
        </p:txBody>
      </p:sp>
      <p:sp>
        <p:nvSpPr>
          <p:cNvPr id="74" name="Google Shape;74;p10"/>
          <p:cNvSpPr/>
          <p:nvPr/>
        </p:nvSpPr>
        <p:spPr>
          <a:xfrm>
            <a:off x="6187734" y="5066325"/>
            <a:ext cx="670275" cy="771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/>
          </a:p>
        </p:txBody>
      </p:sp>
      <p:sp>
        <p:nvSpPr>
          <p:cNvPr id="75" name="Google Shape;75;p10"/>
          <p:cNvSpPr/>
          <p:nvPr/>
        </p:nvSpPr>
        <p:spPr>
          <a:xfrm>
            <a:off x="0" y="5066325"/>
            <a:ext cx="670275" cy="77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/>
          </a:p>
        </p:txBody>
      </p:sp>
      <p:sp>
        <p:nvSpPr>
          <p:cNvPr id="76" name="Google Shape;76;p10"/>
          <p:cNvSpPr/>
          <p:nvPr/>
        </p:nvSpPr>
        <p:spPr>
          <a:xfrm>
            <a:off x="670283" y="5066325"/>
            <a:ext cx="4846950" cy="77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/>
          </a:p>
        </p:txBody>
      </p:sp>
      <p:sp>
        <p:nvSpPr>
          <p:cNvPr id="77" name="Google Shape;77;p10"/>
          <p:cNvSpPr txBox="1">
            <a:spLocks noGrp="1"/>
          </p:cNvSpPr>
          <p:nvPr>
            <p:ph type="sldNum" idx="12"/>
          </p:nvPr>
        </p:nvSpPr>
        <p:spPr>
          <a:xfrm>
            <a:off x="6360431" y="4696933"/>
            <a:ext cx="411525" cy="31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AF149D3-4F5B-7947-A10E-9333CCA4289B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63143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0327" y="976021"/>
            <a:ext cx="5407296" cy="2139553"/>
          </a:xfrm>
        </p:spPr>
        <p:txBody>
          <a:bodyPr anchor="b">
            <a:normAutofit/>
          </a:bodyPr>
          <a:lstStyle>
            <a:lvl1pPr algn="r">
              <a:defRPr sz="4500" cap="all" baseline="0">
                <a:solidFill>
                  <a:schemeClr val="tx2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30327" y="3162246"/>
            <a:ext cx="5407296" cy="857493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1350">
                <a:solidFill>
                  <a:schemeClr val="tx2"/>
                </a:solidFill>
              </a:defRPr>
            </a:lvl1pPr>
            <a:lvl2pPr marL="257175" indent="0">
              <a:buNone/>
              <a:defRPr sz="1125">
                <a:solidFill>
                  <a:schemeClr val="tx1">
                    <a:tint val="75000"/>
                  </a:schemeClr>
                </a:solidFill>
              </a:defRPr>
            </a:lvl2pPr>
            <a:lvl3pPr marL="514350" indent="0">
              <a:buNone/>
              <a:defRPr sz="1013">
                <a:solidFill>
                  <a:schemeClr val="tx1">
                    <a:tint val="75000"/>
                  </a:schemeClr>
                </a:solidFill>
              </a:defRPr>
            </a:lvl3pPr>
            <a:lvl4pPr marL="77152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4pPr>
            <a:lvl5pPr marL="10287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5pPr>
            <a:lvl6pPr marL="128587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6pPr>
            <a:lvl7pPr marL="154305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7pPr>
            <a:lvl8pPr marL="180022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8pPr>
            <a:lvl9pPr marL="20574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15636" y="4840039"/>
            <a:ext cx="912605" cy="30346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4D49F96-6BD7-2D4A-B272-6BD89D5D84BA}" type="datetime1">
              <a:rPr lang="en-HK" smtClean="0"/>
              <a:t>23/10/2023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3676" y="4840039"/>
            <a:ext cx="3950650" cy="303461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529760" y="4840039"/>
            <a:ext cx="897914" cy="30346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4AC5727-E382-544D-85FA-11DFA317CC18}" type="slidenum">
              <a:rPr lang="en-US" smtClean="0"/>
              <a:t>‹#›</a:t>
            </a:fld>
            <a:endParaRPr lang="en-US"/>
          </a:p>
        </p:txBody>
      </p:sp>
      <p:sp>
        <p:nvSpPr>
          <p:cNvPr id="7" name="Freeform 6"/>
          <p:cNvSpPr/>
          <p:nvPr/>
        </p:nvSpPr>
        <p:spPr bwMode="auto">
          <a:xfrm>
            <a:off x="4585479" y="1264239"/>
            <a:ext cx="1842195" cy="3306366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8" name="Freeform 7" title="Crop Mark"/>
          <p:cNvSpPr/>
          <p:nvPr/>
        </p:nvSpPr>
        <p:spPr bwMode="auto">
          <a:xfrm>
            <a:off x="4585479" y="1264239"/>
            <a:ext cx="1842195" cy="3306366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101423951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1525" y="514350"/>
            <a:ext cx="5400675" cy="111442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71525" y="1755173"/>
            <a:ext cx="2501880" cy="617934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1800" b="0" baseline="0">
                <a:solidFill>
                  <a:schemeClr val="tx2"/>
                </a:solidFill>
              </a:defRPr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71526" y="2478906"/>
            <a:ext cx="2501879" cy="1921645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670320" y="1762316"/>
            <a:ext cx="2501880" cy="617934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1800" b="0" baseline="0">
                <a:solidFill>
                  <a:schemeClr val="tx2"/>
                </a:solidFill>
              </a:defRPr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670320" y="2478906"/>
            <a:ext cx="2501880" cy="1921645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2CF9B8-8A8E-824D-A14C-1F2CF870754B}" type="datetime1">
              <a:rPr lang="en-HK" smtClean="0"/>
              <a:t>23/10/2023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AC5727-E382-544D-85FA-11DFA317CC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41985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71525" y="1714500"/>
            <a:ext cx="2501880" cy="268605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670539" y="1714500"/>
            <a:ext cx="2501880" cy="268605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5A5DA-4A25-744C-BD79-539A45CD504A}" type="datetime1">
              <a:rPr lang="en-HK" smtClean="0"/>
              <a:t>23/10/2023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AC5727-E382-544D-85FA-11DFA317CC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45269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"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Shape 195"/>
          <p:cNvSpPr txBox="1">
            <a:spLocks noGrp="1"/>
          </p:cNvSpPr>
          <p:nvPr>
            <p:ph type="title"/>
          </p:nvPr>
        </p:nvSpPr>
        <p:spPr>
          <a:xfrm>
            <a:off x="487561" y="452005"/>
            <a:ext cx="5877563" cy="97668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defRPr/>
            </a:lvl5pPr>
            <a:lvl6pPr marL="192881" lvl="5" algn="ctr" rtl="0">
              <a:spcBef>
                <a:spcPts val="0"/>
              </a:spcBef>
              <a:spcAft>
                <a:spcPts val="0"/>
              </a:spcAft>
              <a:defRPr/>
            </a:lvl6pPr>
            <a:lvl7pPr marL="385763" lvl="6" algn="ctr" rtl="0">
              <a:spcBef>
                <a:spcPts val="0"/>
              </a:spcBef>
              <a:spcAft>
                <a:spcPts val="0"/>
              </a:spcAft>
              <a:defRPr/>
            </a:lvl7pPr>
            <a:lvl8pPr marL="578644" lvl="7" algn="ctr" rtl="0">
              <a:spcBef>
                <a:spcPts val="0"/>
              </a:spcBef>
              <a:spcAft>
                <a:spcPts val="0"/>
              </a:spcAft>
              <a:defRPr/>
            </a:lvl8pPr>
            <a:lvl9pPr marL="771525" lvl="8" algn="ctr" rtl="0"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4646551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"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Shape 195"/>
          <p:cNvSpPr txBox="1">
            <a:spLocks noGrp="1"/>
          </p:cNvSpPr>
          <p:nvPr>
            <p:ph type="title"/>
          </p:nvPr>
        </p:nvSpPr>
        <p:spPr>
          <a:xfrm>
            <a:off x="487561" y="452005"/>
            <a:ext cx="5877563" cy="97668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defRPr/>
            </a:lvl5pPr>
            <a:lvl6pPr marL="192881" lvl="5" algn="ctr" rtl="0">
              <a:spcBef>
                <a:spcPts val="0"/>
              </a:spcBef>
              <a:spcAft>
                <a:spcPts val="0"/>
              </a:spcAft>
              <a:defRPr/>
            </a:lvl6pPr>
            <a:lvl7pPr marL="385763" lvl="6" algn="ctr" rtl="0">
              <a:spcBef>
                <a:spcPts val="0"/>
              </a:spcBef>
              <a:spcAft>
                <a:spcPts val="0"/>
              </a:spcAft>
              <a:defRPr/>
            </a:lvl7pPr>
            <a:lvl8pPr marL="578644" lvl="7" algn="ctr" rtl="0">
              <a:spcBef>
                <a:spcPts val="0"/>
              </a:spcBef>
              <a:spcAft>
                <a:spcPts val="0"/>
              </a:spcAft>
              <a:defRPr/>
            </a:lvl8pPr>
            <a:lvl9pPr marL="771525" lvl="8" algn="ctr" rtl="0"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91546537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"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Shape 194"/>
          <p:cNvSpPr txBox="1">
            <a:spLocks noGrp="1"/>
          </p:cNvSpPr>
          <p:nvPr>
            <p:ph type="title"/>
          </p:nvPr>
        </p:nvSpPr>
        <p:spPr>
          <a:xfrm>
            <a:off x="487561" y="459797"/>
            <a:ext cx="5877563" cy="96889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defRPr>
                <a:solidFill>
                  <a:srgbClr val="FFFF00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defRPr/>
            </a:lvl5pPr>
            <a:lvl6pPr marL="192881" lvl="5" algn="ctr" rtl="0">
              <a:spcBef>
                <a:spcPts val="0"/>
              </a:spcBef>
              <a:spcAft>
                <a:spcPts val="0"/>
              </a:spcAft>
              <a:defRPr/>
            </a:lvl6pPr>
            <a:lvl7pPr marL="385763" lvl="6" algn="ctr" rtl="0">
              <a:spcBef>
                <a:spcPts val="0"/>
              </a:spcBef>
              <a:spcAft>
                <a:spcPts val="0"/>
              </a:spcAft>
              <a:defRPr/>
            </a:lvl7pPr>
            <a:lvl8pPr marL="578644" lvl="7" algn="ctr" rtl="0">
              <a:spcBef>
                <a:spcPts val="0"/>
              </a:spcBef>
              <a:spcAft>
                <a:spcPts val="0"/>
              </a:spcAft>
              <a:defRPr/>
            </a:lvl8pPr>
            <a:lvl9pPr marL="771525" lvl="8" algn="ctr" rtl="0"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39490474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"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Shape 194"/>
          <p:cNvSpPr txBox="1">
            <a:spLocks noGrp="1"/>
          </p:cNvSpPr>
          <p:nvPr>
            <p:ph type="title"/>
          </p:nvPr>
        </p:nvSpPr>
        <p:spPr>
          <a:xfrm>
            <a:off x="487561" y="459797"/>
            <a:ext cx="5877563" cy="96889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defRPr>
                <a:solidFill>
                  <a:srgbClr val="FFFF00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defRPr/>
            </a:lvl5pPr>
            <a:lvl6pPr marL="192881" lvl="5" algn="ctr" rtl="0">
              <a:spcBef>
                <a:spcPts val="0"/>
              </a:spcBef>
              <a:spcAft>
                <a:spcPts val="0"/>
              </a:spcAft>
              <a:defRPr/>
            </a:lvl6pPr>
            <a:lvl7pPr marL="385763" lvl="6" algn="ctr" rtl="0">
              <a:spcBef>
                <a:spcPts val="0"/>
              </a:spcBef>
              <a:spcAft>
                <a:spcPts val="0"/>
              </a:spcAft>
              <a:defRPr/>
            </a:lvl7pPr>
            <a:lvl8pPr marL="578644" lvl="7" algn="ctr" rtl="0">
              <a:spcBef>
                <a:spcPts val="0"/>
              </a:spcBef>
              <a:spcAft>
                <a:spcPts val="0"/>
              </a:spcAft>
              <a:defRPr/>
            </a:lvl8pPr>
            <a:lvl9pPr marL="771525" lvl="8" algn="ctr" rtl="0"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67942178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"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Shape 194"/>
          <p:cNvSpPr txBox="1">
            <a:spLocks noGrp="1"/>
          </p:cNvSpPr>
          <p:nvPr>
            <p:ph type="title"/>
          </p:nvPr>
        </p:nvSpPr>
        <p:spPr>
          <a:xfrm>
            <a:off x="487561" y="459797"/>
            <a:ext cx="5877563" cy="96889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defRPr>
                <a:solidFill>
                  <a:srgbClr val="FFFF00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defRPr/>
            </a:lvl5pPr>
            <a:lvl6pPr marL="192881" lvl="5" algn="ctr" rtl="0">
              <a:spcBef>
                <a:spcPts val="0"/>
              </a:spcBef>
              <a:spcAft>
                <a:spcPts val="0"/>
              </a:spcAft>
              <a:defRPr/>
            </a:lvl6pPr>
            <a:lvl7pPr marL="385763" lvl="6" algn="ctr" rtl="0">
              <a:spcBef>
                <a:spcPts val="0"/>
              </a:spcBef>
              <a:spcAft>
                <a:spcPts val="0"/>
              </a:spcAft>
              <a:defRPr/>
            </a:lvl7pPr>
            <a:lvl8pPr marL="578644" lvl="7" algn="ctr" rtl="0">
              <a:spcBef>
                <a:spcPts val="0"/>
              </a:spcBef>
              <a:spcAft>
                <a:spcPts val="0"/>
              </a:spcAft>
              <a:defRPr/>
            </a:lvl8pPr>
            <a:lvl9pPr marL="771525" lvl="8" algn="ctr" rtl="0"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9120478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Title"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Shape 194"/>
          <p:cNvSpPr txBox="1">
            <a:spLocks noGrp="1"/>
          </p:cNvSpPr>
          <p:nvPr>
            <p:ph type="title"/>
          </p:nvPr>
        </p:nvSpPr>
        <p:spPr>
          <a:xfrm>
            <a:off x="487561" y="459797"/>
            <a:ext cx="5877563" cy="96889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defRPr>
                <a:solidFill>
                  <a:srgbClr val="FFFF00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defRPr/>
            </a:lvl5pPr>
            <a:lvl6pPr marL="192881" lvl="5" algn="ctr" rtl="0">
              <a:spcBef>
                <a:spcPts val="0"/>
              </a:spcBef>
              <a:spcAft>
                <a:spcPts val="0"/>
              </a:spcAft>
              <a:defRPr/>
            </a:lvl6pPr>
            <a:lvl7pPr marL="385763" lvl="6" algn="ctr" rtl="0">
              <a:spcBef>
                <a:spcPts val="0"/>
              </a:spcBef>
              <a:spcAft>
                <a:spcPts val="0"/>
              </a:spcAft>
              <a:defRPr/>
            </a:lvl7pPr>
            <a:lvl8pPr marL="578644" lvl="7" algn="ctr" rtl="0">
              <a:spcBef>
                <a:spcPts val="0"/>
              </a:spcBef>
              <a:spcAft>
                <a:spcPts val="0"/>
              </a:spcAft>
              <a:defRPr/>
            </a:lvl8pPr>
            <a:lvl9pPr marL="771525" lvl="8" algn="ctr" rtl="0"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82867911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Title"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Shape 194"/>
          <p:cNvSpPr txBox="1">
            <a:spLocks noGrp="1"/>
          </p:cNvSpPr>
          <p:nvPr>
            <p:ph type="title"/>
          </p:nvPr>
        </p:nvSpPr>
        <p:spPr>
          <a:xfrm>
            <a:off x="487561" y="459797"/>
            <a:ext cx="5877563" cy="96889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defRPr>
                <a:solidFill>
                  <a:srgbClr val="FFFF00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defRPr/>
            </a:lvl5pPr>
            <a:lvl6pPr marL="192881" lvl="5" algn="ctr" rtl="0">
              <a:spcBef>
                <a:spcPts val="0"/>
              </a:spcBef>
              <a:spcAft>
                <a:spcPts val="0"/>
              </a:spcAft>
              <a:defRPr/>
            </a:lvl6pPr>
            <a:lvl7pPr marL="385763" lvl="6" algn="ctr" rtl="0">
              <a:spcBef>
                <a:spcPts val="0"/>
              </a:spcBef>
              <a:spcAft>
                <a:spcPts val="0"/>
              </a:spcAft>
              <a:defRPr/>
            </a:lvl7pPr>
            <a:lvl8pPr marL="578644" lvl="7" algn="ctr" rtl="0">
              <a:spcBef>
                <a:spcPts val="0"/>
              </a:spcBef>
              <a:spcAft>
                <a:spcPts val="0"/>
              </a:spcAft>
              <a:defRPr/>
            </a:lvl8pPr>
            <a:lvl9pPr marL="771525" lvl="8" algn="ctr" rtl="0"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22858626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Title"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Shape 194"/>
          <p:cNvSpPr txBox="1">
            <a:spLocks noGrp="1"/>
          </p:cNvSpPr>
          <p:nvPr>
            <p:ph type="title"/>
          </p:nvPr>
        </p:nvSpPr>
        <p:spPr>
          <a:xfrm>
            <a:off x="487561" y="459797"/>
            <a:ext cx="5877563" cy="96889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defRPr>
                <a:solidFill>
                  <a:srgbClr val="FFFF00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defRPr/>
            </a:lvl5pPr>
            <a:lvl6pPr marL="192881" lvl="5" algn="ctr" rtl="0">
              <a:spcBef>
                <a:spcPts val="0"/>
              </a:spcBef>
              <a:spcAft>
                <a:spcPts val="0"/>
              </a:spcAft>
              <a:defRPr/>
            </a:lvl6pPr>
            <a:lvl7pPr marL="385763" lvl="6" algn="ctr" rtl="0">
              <a:spcBef>
                <a:spcPts val="0"/>
              </a:spcBef>
              <a:spcAft>
                <a:spcPts val="0"/>
              </a:spcAft>
              <a:defRPr/>
            </a:lvl7pPr>
            <a:lvl8pPr marL="578644" lvl="7" algn="ctr" rtl="0">
              <a:spcBef>
                <a:spcPts val="0"/>
              </a:spcBef>
              <a:spcAft>
                <a:spcPts val="0"/>
              </a:spcAft>
              <a:defRPr/>
            </a:lvl8pPr>
            <a:lvl9pPr marL="771525" lvl="8" algn="ctr" rtl="0"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25407038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Title"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Shape 194"/>
          <p:cNvSpPr txBox="1">
            <a:spLocks noGrp="1"/>
          </p:cNvSpPr>
          <p:nvPr>
            <p:ph type="title"/>
          </p:nvPr>
        </p:nvSpPr>
        <p:spPr>
          <a:xfrm>
            <a:off x="487561" y="459797"/>
            <a:ext cx="5877563" cy="96889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defRPr>
                <a:solidFill>
                  <a:srgbClr val="FFFF00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defRPr/>
            </a:lvl5pPr>
            <a:lvl6pPr marL="192881" lvl="5" algn="ctr" rtl="0">
              <a:spcBef>
                <a:spcPts val="0"/>
              </a:spcBef>
              <a:spcAft>
                <a:spcPts val="0"/>
              </a:spcAft>
              <a:defRPr/>
            </a:lvl6pPr>
            <a:lvl7pPr marL="385763" lvl="6" algn="ctr" rtl="0">
              <a:spcBef>
                <a:spcPts val="0"/>
              </a:spcBef>
              <a:spcAft>
                <a:spcPts val="0"/>
              </a:spcAft>
              <a:defRPr/>
            </a:lvl7pPr>
            <a:lvl8pPr marL="578644" lvl="7" algn="ctr" rtl="0">
              <a:spcBef>
                <a:spcPts val="0"/>
              </a:spcBef>
              <a:spcAft>
                <a:spcPts val="0"/>
              </a:spcAft>
              <a:defRPr/>
            </a:lvl8pPr>
            <a:lvl9pPr marL="771525" lvl="8" algn="ctr" rtl="0"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79572130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Title"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Shape 194"/>
          <p:cNvSpPr txBox="1">
            <a:spLocks noGrp="1"/>
          </p:cNvSpPr>
          <p:nvPr>
            <p:ph type="title"/>
          </p:nvPr>
        </p:nvSpPr>
        <p:spPr>
          <a:xfrm>
            <a:off x="487561" y="459797"/>
            <a:ext cx="5877563" cy="96889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defRPr>
                <a:solidFill>
                  <a:srgbClr val="FFFF00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defRPr/>
            </a:lvl5pPr>
            <a:lvl6pPr marL="192881" lvl="5" algn="ctr" rtl="0">
              <a:spcBef>
                <a:spcPts val="0"/>
              </a:spcBef>
              <a:spcAft>
                <a:spcPts val="0"/>
              </a:spcAft>
              <a:defRPr/>
            </a:lvl6pPr>
            <a:lvl7pPr marL="385763" lvl="6" algn="ctr" rtl="0">
              <a:spcBef>
                <a:spcPts val="0"/>
              </a:spcBef>
              <a:spcAft>
                <a:spcPts val="0"/>
              </a:spcAft>
              <a:defRPr/>
            </a:lvl7pPr>
            <a:lvl8pPr marL="578644" lvl="7" algn="ctr" rtl="0">
              <a:spcBef>
                <a:spcPts val="0"/>
              </a:spcBef>
              <a:spcAft>
                <a:spcPts val="0"/>
              </a:spcAft>
              <a:defRPr/>
            </a:lvl8pPr>
            <a:lvl9pPr marL="771525" lvl="8" algn="ctr" rtl="0"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26151999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Title"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Shape 194"/>
          <p:cNvSpPr txBox="1">
            <a:spLocks noGrp="1"/>
          </p:cNvSpPr>
          <p:nvPr>
            <p:ph type="title"/>
          </p:nvPr>
        </p:nvSpPr>
        <p:spPr>
          <a:xfrm>
            <a:off x="487561" y="459797"/>
            <a:ext cx="5877563" cy="96889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defRPr>
                <a:solidFill>
                  <a:srgbClr val="FFFF00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defRPr/>
            </a:lvl5pPr>
            <a:lvl6pPr marL="192881" lvl="5" algn="ctr" rtl="0">
              <a:spcBef>
                <a:spcPts val="0"/>
              </a:spcBef>
              <a:spcAft>
                <a:spcPts val="0"/>
              </a:spcAft>
              <a:defRPr/>
            </a:lvl6pPr>
            <a:lvl7pPr marL="385763" lvl="6" algn="ctr" rtl="0">
              <a:spcBef>
                <a:spcPts val="0"/>
              </a:spcBef>
              <a:spcAft>
                <a:spcPts val="0"/>
              </a:spcAft>
              <a:defRPr/>
            </a:lvl7pPr>
            <a:lvl8pPr marL="578644" lvl="7" algn="ctr" rtl="0">
              <a:spcBef>
                <a:spcPts val="0"/>
              </a:spcBef>
              <a:spcAft>
                <a:spcPts val="0"/>
              </a:spcAft>
              <a:defRPr/>
            </a:lvl8pPr>
            <a:lvl9pPr marL="771525" lvl="8" algn="ctr" rtl="0"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03578962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Title"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Shape 194"/>
          <p:cNvSpPr txBox="1">
            <a:spLocks noGrp="1"/>
          </p:cNvSpPr>
          <p:nvPr>
            <p:ph type="title"/>
          </p:nvPr>
        </p:nvSpPr>
        <p:spPr>
          <a:xfrm>
            <a:off x="487561" y="459797"/>
            <a:ext cx="5877563" cy="96889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defRPr>
                <a:solidFill>
                  <a:srgbClr val="FFFF00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defRPr/>
            </a:lvl5pPr>
            <a:lvl6pPr marL="192881" lvl="5" algn="ctr" rtl="0">
              <a:spcBef>
                <a:spcPts val="0"/>
              </a:spcBef>
              <a:spcAft>
                <a:spcPts val="0"/>
              </a:spcAft>
              <a:defRPr/>
            </a:lvl6pPr>
            <a:lvl7pPr marL="385763" lvl="6" algn="ctr" rtl="0">
              <a:spcBef>
                <a:spcPts val="0"/>
              </a:spcBef>
              <a:spcAft>
                <a:spcPts val="0"/>
              </a:spcAft>
              <a:defRPr/>
            </a:lvl7pPr>
            <a:lvl8pPr marL="578644" lvl="7" algn="ctr" rtl="0">
              <a:spcBef>
                <a:spcPts val="0"/>
              </a:spcBef>
              <a:spcAft>
                <a:spcPts val="0"/>
              </a:spcAft>
              <a:defRPr/>
            </a:lvl8pPr>
            <a:lvl9pPr marL="771525" lvl="8" algn="ctr" rtl="0"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20312532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Title"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Shape 194"/>
          <p:cNvSpPr txBox="1">
            <a:spLocks noGrp="1"/>
          </p:cNvSpPr>
          <p:nvPr>
            <p:ph type="title"/>
          </p:nvPr>
        </p:nvSpPr>
        <p:spPr>
          <a:xfrm>
            <a:off x="487561" y="459797"/>
            <a:ext cx="5877563" cy="96889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defRPr>
                <a:solidFill>
                  <a:srgbClr val="FFFF00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defRPr/>
            </a:lvl5pPr>
            <a:lvl6pPr marL="192881" lvl="5" algn="ctr" rtl="0">
              <a:spcBef>
                <a:spcPts val="0"/>
              </a:spcBef>
              <a:spcAft>
                <a:spcPts val="0"/>
              </a:spcAft>
              <a:defRPr/>
            </a:lvl6pPr>
            <a:lvl7pPr marL="385763" lvl="6" algn="ctr" rtl="0">
              <a:spcBef>
                <a:spcPts val="0"/>
              </a:spcBef>
              <a:spcAft>
                <a:spcPts val="0"/>
              </a:spcAft>
              <a:defRPr/>
            </a:lvl7pPr>
            <a:lvl8pPr marL="578644" lvl="7" algn="ctr" rtl="0">
              <a:spcBef>
                <a:spcPts val="0"/>
              </a:spcBef>
              <a:spcAft>
                <a:spcPts val="0"/>
              </a:spcAft>
              <a:defRPr/>
            </a:lvl8pPr>
            <a:lvl9pPr marL="771525" lvl="8" algn="ctr" rtl="0"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29083974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Title"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Shape 194"/>
          <p:cNvSpPr txBox="1">
            <a:spLocks noGrp="1"/>
          </p:cNvSpPr>
          <p:nvPr>
            <p:ph type="title"/>
          </p:nvPr>
        </p:nvSpPr>
        <p:spPr>
          <a:xfrm>
            <a:off x="487561" y="459797"/>
            <a:ext cx="5877563" cy="96889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defRPr>
                <a:solidFill>
                  <a:srgbClr val="FFFF00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defRPr/>
            </a:lvl5pPr>
            <a:lvl6pPr marL="192881" lvl="5" algn="ctr" rtl="0">
              <a:spcBef>
                <a:spcPts val="0"/>
              </a:spcBef>
              <a:spcAft>
                <a:spcPts val="0"/>
              </a:spcAft>
              <a:defRPr/>
            </a:lvl6pPr>
            <a:lvl7pPr marL="385763" lvl="6" algn="ctr" rtl="0">
              <a:spcBef>
                <a:spcPts val="0"/>
              </a:spcBef>
              <a:spcAft>
                <a:spcPts val="0"/>
              </a:spcAft>
              <a:defRPr/>
            </a:lvl7pPr>
            <a:lvl8pPr marL="578644" lvl="7" algn="ctr" rtl="0">
              <a:spcBef>
                <a:spcPts val="0"/>
              </a:spcBef>
              <a:spcAft>
                <a:spcPts val="0"/>
              </a:spcAft>
              <a:defRPr/>
            </a:lvl8pPr>
            <a:lvl9pPr marL="771525" lvl="8" algn="ctr" rtl="0"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5548651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5_Title"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Shape 194"/>
          <p:cNvSpPr txBox="1">
            <a:spLocks noGrp="1"/>
          </p:cNvSpPr>
          <p:nvPr>
            <p:ph type="title"/>
          </p:nvPr>
        </p:nvSpPr>
        <p:spPr>
          <a:xfrm>
            <a:off x="487561" y="459797"/>
            <a:ext cx="5877563" cy="96889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defRPr>
                <a:solidFill>
                  <a:srgbClr val="FFFF00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defRPr/>
            </a:lvl5pPr>
            <a:lvl6pPr marL="192881" lvl="5" algn="ctr" rtl="0">
              <a:spcBef>
                <a:spcPts val="0"/>
              </a:spcBef>
              <a:spcAft>
                <a:spcPts val="0"/>
              </a:spcAft>
              <a:defRPr/>
            </a:lvl6pPr>
            <a:lvl7pPr marL="385763" lvl="6" algn="ctr" rtl="0">
              <a:spcBef>
                <a:spcPts val="0"/>
              </a:spcBef>
              <a:spcAft>
                <a:spcPts val="0"/>
              </a:spcAft>
              <a:defRPr/>
            </a:lvl7pPr>
            <a:lvl8pPr marL="578644" lvl="7" algn="ctr" rtl="0">
              <a:spcBef>
                <a:spcPts val="0"/>
              </a:spcBef>
              <a:spcAft>
                <a:spcPts val="0"/>
              </a:spcAft>
              <a:defRPr/>
            </a:lvl8pPr>
            <a:lvl9pPr marL="771525" lvl="8" algn="ctr" rtl="0"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50295958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6_Title"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Shape 194"/>
          <p:cNvSpPr txBox="1">
            <a:spLocks noGrp="1"/>
          </p:cNvSpPr>
          <p:nvPr>
            <p:ph type="title"/>
          </p:nvPr>
        </p:nvSpPr>
        <p:spPr>
          <a:xfrm>
            <a:off x="487561" y="459797"/>
            <a:ext cx="5877563" cy="96889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defRPr>
                <a:solidFill>
                  <a:srgbClr val="FFFF00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defRPr/>
            </a:lvl5pPr>
            <a:lvl6pPr marL="192881" lvl="5" algn="ctr" rtl="0">
              <a:spcBef>
                <a:spcPts val="0"/>
              </a:spcBef>
              <a:spcAft>
                <a:spcPts val="0"/>
              </a:spcAft>
              <a:defRPr/>
            </a:lvl6pPr>
            <a:lvl7pPr marL="385763" lvl="6" algn="ctr" rtl="0">
              <a:spcBef>
                <a:spcPts val="0"/>
              </a:spcBef>
              <a:spcAft>
                <a:spcPts val="0"/>
              </a:spcAft>
              <a:defRPr/>
            </a:lvl7pPr>
            <a:lvl8pPr marL="578644" lvl="7" algn="ctr" rtl="0">
              <a:spcBef>
                <a:spcPts val="0"/>
              </a:spcBef>
              <a:spcAft>
                <a:spcPts val="0"/>
              </a:spcAft>
              <a:defRPr/>
            </a:lvl8pPr>
            <a:lvl9pPr marL="771525" lvl="8" algn="ctr" rtl="0"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28771974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Title"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Shape 194"/>
          <p:cNvSpPr txBox="1">
            <a:spLocks noGrp="1"/>
          </p:cNvSpPr>
          <p:nvPr>
            <p:ph type="title"/>
          </p:nvPr>
        </p:nvSpPr>
        <p:spPr>
          <a:xfrm>
            <a:off x="487561" y="459797"/>
            <a:ext cx="5877563" cy="96889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defRPr>
                <a:solidFill>
                  <a:srgbClr val="FFFF00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defRPr/>
            </a:lvl5pPr>
            <a:lvl6pPr marL="192881" lvl="5" algn="ctr" rtl="0">
              <a:spcBef>
                <a:spcPts val="0"/>
              </a:spcBef>
              <a:spcAft>
                <a:spcPts val="0"/>
              </a:spcAft>
              <a:defRPr/>
            </a:lvl6pPr>
            <a:lvl7pPr marL="385763" lvl="6" algn="ctr" rtl="0">
              <a:spcBef>
                <a:spcPts val="0"/>
              </a:spcBef>
              <a:spcAft>
                <a:spcPts val="0"/>
              </a:spcAft>
              <a:defRPr/>
            </a:lvl7pPr>
            <a:lvl8pPr marL="578644" lvl="7" algn="ctr" rtl="0">
              <a:spcBef>
                <a:spcPts val="0"/>
              </a:spcBef>
              <a:spcAft>
                <a:spcPts val="0"/>
              </a:spcAft>
              <a:defRPr/>
            </a:lvl8pPr>
            <a:lvl9pPr marL="771525" lvl="8" algn="ctr" rtl="0"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88596314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Title"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Shape 194"/>
          <p:cNvSpPr txBox="1">
            <a:spLocks noGrp="1"/>
          </p:cNvSpPr>
          <p:nvPr>
            <p:ph type="title"/>
          </p:nvPr>
        </p:nvSpPr>
        <p:spPr>
          <a:xfrm>
            <a:off x="487561" y="459797"/>
            <a:ext cx="5877563" cy="96889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defRPr>
                <a:solidFill>
                  <a:srgbClr val="FFFF00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defRPr/>
            </a:lvl5pPr>
            <a:lvl6pPr marL="192881" lvl="5" algn="ctr" rtl="0">
              <a:spcBef>
                <a:spcPts val="0"/>
              </a:spcBef>
              <a:spcAft>
                <a:spcPts val="0"/>
              </a:spcAft>
              <a:defRPr/>
            </a:lvl6pPr>
            <a:lvl7pPr marL="385763" lvl="6" algn="ctr" rtl="0">
              <a:spcBef>
                <a:spcPts val="0"/>
              </a:spcBef>
              <a:spcAft>
                <a:spcPts val="0"/>
              </a:spcAft>
              <a:defRPr/>
            </a:lvl7pPr>
            <a:lvl8pPr marL="578644" lvl="7" algn="ctr" rtl="0">
              <a:spcBef>
                <a:spcPts val="0"/>
              </a:spcBef>
              <a:spcAft>
                <a:spcPts val="0"/>
              </a:spcAft>
              <a:defRPr/>
            </a:lvl8pPr>
            <a:lvl9pPr marL="771525" lvl="8" algn="ctr" rtl="0"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61674999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Title"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Shape 194"/>
          <p:cNvSpPr txBox="1">
            <a:spLocks noGrp="1"/>
          </p:cNvSpPr>
          <p:nvPr>
            <p:ph type="title"/>
          </p:nvPr>
        </p:nvSpPr>
        <p:spPr>
          <a:xfrm>
            <a:off x="487561" y="459797"/>
            <a:ext cx="5877563" cy="96889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defRPr>
                <a:solidFill>
                  <a:srgbClr val="FFFF00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defRPr/>
            </a:lvl5pPr>
            <a:lvl6pPr marL="192881" lvl="5" algn="ctr" rtl="0">
              <a:spcBef>
                <a:spcPts val="0"/>
              </a:spcBef>
              <a:spcAft>
                <a:spcPts val="0"/>
              </a:spcAft>
              <a:defRPr/>
            </a:lvl6pPr>
            <a:lvl7pPr marL="385763" lvl="6" algn="ctr" rtl="0">
              <a:spcBef>
                <a:spcPts val="0"/>
              </a:spcBef>
              <a:spcAft>
                <a:spcPts val="0"/>
              </a:spcAft>
              <a:defRPr/>
            </a:lvl7pPr>
            <a:lvl8pPr marL="578644" lvl="7" algn="ctr" rtl="0">
              <a:spcBef>
                <a:spcPts val="0"/>
              </a:spcBef>
              <a:spcAft>
                <a:spcPts val="0"/>
              </a:spcAft>
              <a:defRPr/>
            </a:lvl8pPr>
            <a:lvl9pPr marL="771525" lvl="8" algn="ctr" rtl="0"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03967715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Title"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Shape 194"/>
          <p:cNvSpPr txBox="1">
            <a:spLocks noGrp="1"/>
          </p:cNvSpPr>
          <p:nvPr>
            <p:ph type="title"/>
          </p:nvPr>
        </p:nvSpPr>
        <p:spPr>
          <a:xfrm>
            <a:off x="487561" y="459797"/>
            <a:ext cx="5877563" cy="96889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defRPr>
                <a:solidFill>
                  <a:srgbClr val="FFFF00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defRPr/>
            </a:lvl5pPr>
            <a:lvl6pPr marL="192881" lvl="5" algn="ctr" rtl="0">
              <a:spcBef>
                <a:spcPts val="0"/>
              </a:spcBef>
              <a:spcAft>
                <a:spcPts val="0"/>
              </a:spcAft>
              <a:defRPr/>
            </a:lvl6pPr>
            <a:lvl7pPr marL="385763" lvl="6" algn="ctr" rtl="0">
              <a:spcBef>
                <a:spcPts val="0"/>
              </a:spcBef>
              <a:spcAft>
                <a:spcPts val="0"/>
              </a:spcAft>
              <a:defRPr/>
            </a:lvl7pPr>
            <a:lvl8pPr marL="578644" lvl="7" algn="ctr" rtl="0">
              <a:spcBef>
                <a:spcPts val="0"/>
              </a:spcBef>
              <a:spcAft>
                <a:spcPts val="0"/>
              </a:spcAft>
              <a:defRPr/>
            </a:lvl8pPr>
            <a:lvl9pPr marL="771525" lvl="8" algn="ctr" rtl="0"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51472064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1_Title"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Shape 194"/>
          <p:cNvSpPr txBox="1">
            <a:spLocks noGrp="1"/>
          </p:cNvSpPr>
          <p:nvPr>
            <p:ph type="title"/>
          </p:nvPr>
        </p:nvSpPr>
        <p:spPr>
          <a:xfrm>
            <a:off x="487561" y="459797"/>
            <a:ext cx="5877563" cy="96889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defRPr>
                <a:solidFill>
                  <a:srgbClr val="FFFF00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defRPr/>
            </a:lvl5pPr>
            <a:lvl6pPr marL="192881" lvl="5" algn="ctr" rtl="0">
              <a:spcBef>
                <a:spcPts val="0"/>
              </a:spcBef>
              <a:spcAft>
                <a:spcPts val="0"/>
              </a:spcAft>
              <a:defRPr/>
            </a:lvl6pPr>
            <a:lvl7pPr marL="385763" lvl="6" algn="ctr" rtl="0">
              <a:spcBef>
                <a:spcPts val="0"/>
              </a:spcBef>
              <a:spcAft>
                <a:spcPts val="0"/>
              </a:spcAft>
              <a:defRPr/>
            </a:lvl7pPr>
            <a:lvl8pPr marL="578644" lvl="7" algn="ctr" rtl="0">
              <a:spcBef>
                <a:spcPts val="0"/>
              </a:spcBef>
              <a:spcAft>
                <a:spcPts val="0"/>
              </a:spcAft>
              <a:defRPr/>
            </a:lvl8pPr>
            <a:lvl9pPr marL="771525" lvl="8" algn="ctr" rtl="0"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69576821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Title"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Shape 194"/>
          <p:cNvSpPr txBox="1">
            <a:spLocks noGrp="1"/>
          </p:cNvSpPr>
          <p:nvPr>
            <p:ph type="title"/>
          </p:nvPr>
        </p:nvSpPr>
        <p:spPr>
          <a:xfrm>
            <a:off x="487561" y="459797"/>
            <a:ext cx="5877563" cy="96889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defRPr>
                <a:solidFill>
                  <a:srgbClr val="FFFF00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defRPr/>
            </a:lvl5pPr>
            <a:lvl6pPr marL="192881" lvl="5" algn="ctr" rtl="0">
              <a:spcBef>
                <a:spcPts val="0"/>
              </a:spcBef>
              <a:spcAft>
                <a:spcPts val="0"/>
              </a:spcAft>
              <a:defRPr/>
            </a:lvl6pPr>
            <a:lvl7pPr marL="385763" lvl="6" algn="ctr" rtl="0">
              <a:spcBef>
                <a:spcPts val="0"/>
              </a:spcBef>
              <a:spcAft>
                <a:spcPts val="0"/>
              </a:spcAft>
              <a:defRPr/>
            </a:lvl7pPr>
            <a:lvl8pPr marL="578644" lvl="7" algn="ctr" rtl="0">
              <a:spcBef>
                <a:spcPts val="0"/>
              </a:spcBef>
              <a:spcAft>
                <a:spcPts val="0"/>
              </a:spcAft>
              <a:defRPr/>
            </a:lvl8pPr>
            <a:lvl9pPr marL="771525" lvl="8" algn="ctr" rtl="0"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46381366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3_Title"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Shape 194"/>
          <p:cNvSpPr txBox="1">
            <a:spLocks noGrp="1"/>
          </p:cNvSpPr>
          <p:nvPr>
            <p:ph type="title"/>
          </p:nvPr>
        </p:nvSpPr>
        <p:spPr>
          <a:xfrm>
            <a:off x="487561" y="459797"/>
            <a:ext cx="5877563" cy="96889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defRPr>
                <a:solidFill>
                  <a:srgbClr val="FFFF00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defRPr/>
            </a:lvl5pPr>
            <a:lvl6pPr marL="192881" lvl="5" algn="ctr" rtl="0">
              <a:spcBef>
                <a:spcPts val="0"/>
              </a:spcBef>
              <a:spcAft>
                <a:spcPts val="0"/>
              </a:spcAft>
              <a:defRPr/>
            </a:lvl6pPr>
            <a:lvl7pPr marL="385763" lvl="6" algn="ctr" rtl="0">
              <a:spcBef>
                <a:spcPts val="0"/>
              </a:spcBef>
              <a:spcAft>
                <a:spcPts val="0"/>
              </a:spcAft>
              <a:defRPr/>
            </a:lvl7pPr>
            <a:lvl8pPr marL="578644" lvl="7" algn="ctr" rtl="0">
              <a:spcBef>
                <a:spcPts val="0"/>
              </a:spcBef>
              <a:spcAft>
                <a:spcPts val="0"/>
              </a:spcAft>
              <a:defRPr/>
            </a:lvl8pPr>
            <a:lvl9pPr marL="771525" lvl="8" algn="ctr" rtl="0"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75299175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4_Title"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Shape 194"/>
          <p:cNvSpPr txBox="1">
            <a:spLocks noGrp="1"/>
          </p:cNvSpPr>
          <p:nvPr>
            <p:ph type="title"/>
          </p:nvPr>
        </p:nvSpPr>
        <p:spPr>
          <a:xfrm>
            <a:off x="487561" y="459797"/>
            <a:ext cx="5877563" cy="96889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defRPr>
                <a:solidFill>
                  <a:srgbClr val="FFFF00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defRPr/>
            </a:lvl5pPr>
            <a:lvl6pPr marL="192881" lvl="5" algn="ctr" rtl="0">
              <a:spcBef>
                <a:spcPts val="0"/>
              </a:spcBef>
              <a:spcAft>
                <a:spcPts val="0"/>
              </a:spcAft>
              <a:defRPr/>
            </a:lvl6pPr>
            <a:lvl7pPr marL="385763" lvl="6" algn="ctr" rtl="0">
              <a:spcBef>
                <a:spcPts val="0"/>
              </a:spcBef>
              <a:spcAft>
                <a:spcPts val="0"/>
              </a:spcAft>
              <a:defRPr/>
            </a:lvl7pPr>
            <a:lvl8pPr marL="578644" lvl="7" algn="ctr" rtl="0">
              <a:spcBef>
                <a:spcPts val="0"/>
              </a:spcBef>
              <a:spcAft>
                <a:spcPts val="0"/>
              </a:spcAft>
              <a:defRPr/>
            </a:lvl8pPr>
            <a:lvl9pPr marL="771525" lvl="8" algn="ctr" rtl="0"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91603905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5_Title"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Shape 194"/>
          <p:cNvSpPr txBox="1">
            <a:spLocks noGrp="1"/>
          </p:cNvSpPr>
          <p:nvPr>
            <p:ph type="title"/>
          </p:nvPr>
        </p:nvSpPr>
        <p:spPr>
          <a:xfrm>
            <a:off x="487561" y="459797"/>
            <a:ext cx="5877563" cy="96889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defRPr>
                <a:solidFill>
                  <a:srgbClr val="FFFF00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defRPr/>
            </a:lvl5pPr>
            <a:lvl6pPr marL="192881" lvl="5" algn="ctr" rtl="0">
              <a:spcBef>
                <a:spcPts val="0"/>
              </a:spcBef>
              <a:spcAft>
                <a:spcPts val="0"/>
              </a:spcAft>
              <a:defRPr/>
            </a:lvl6pPr>
            <a:lvl7pPr marL="385763" lvl="6" algn="ctr" rtl="0">
              <a:spcBef>
                <a:spcPts val="0"/>
              </a:spcBef>
              <a:spcAft>
                <a:spcPts val="0"/>
              </a:spcAft>
              <a:defRPr/>
            </a:lvl7pPr>
            <a:lvl8pPr marL="578644" lvl="7" algn="ctr" rtl="0">
              <a:spcBef>
                <a:spcPts val="0"/>
              </a:spcBef>
              <a:spcAft>
                <a:spcPts val="0"/>
              </a:spcAft>
              <a:defRPr/>
            </a:lvl8pPr>
            <a:lvl9pPr marL="771525" lvl="8" algn="ctr" rtl="0"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43875426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6_Title"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Shape 194"/>
          <p:cNvSpPr txBox="1">
            <a:spLocks noGrp="1"/>
          </p:cNvSpPr>
          <p:nvPr>
            <p:ph type="title"/>
          </p:nvPr>
        </p:nvSpPr>
        <p:spPr>
          <a:xfrm>
            <a:off x="487561" y="459797"/>
            <a:ext cx="5877563" cy="96889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defRPr>
                <a:solidFill>
                  <a:srgbClr val="FFFF00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defRPr/>
            </a:lvl5pPr>
            <a:lvl6pPr marL="192881" lvl="5" algn="ctr" rtl="0">
              <a:spcBef>
                <a:spcPts val="0"/>
              </a:spcBef>
              <a:spcAft>
                <a:spcPts val="0"/>
              </a:spcAft>
              <a:defRPr/>
            </a:lvl6pPr>
            <a:lvl7pPr marL="385763" lvl="6" algn="ctr" rtl="0">
              <a:spcBef>
                <a:spcPts val="0"/>
              </a:spcBef>
              <a:spcAft>
                <a:spcPts val="0"/>
              </a:spcAft>
              <a:defRPr/>
            </a:lvl7pPr>
            <a:lvl8pPr marL="578644" lvl="7" algn="ctr" rtl="0">
              <a:spcBef>
                <a:spcPts val="0"/>
              </a:spcBef>
              <a:spcAft>
                <a:spcPts val="0"/>
              </a:spcAft>
              <a:defRPr/>
            </a:lvl8pPr>
            <a:lvl9pPr marL="771525" lvl="8" algn="ctr" rtl="0"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20279738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7_Title"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Shape 194"/>
          <p:cNvSpPr txBox="1">
            <a:spLocks noGrp="1"/>
          </p:cNvSpPr>
          <p:nvPr>
            <p:ph type="title"/>
          </p:nvPr>
        </p:nvSpPr>
        <p:spPr>
          <a:xfrm>
            <a:off x="487561" y="459797"/>
            <a:ext cx="5877563" cy="96889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defRPr>
                <a:solidFill>
                  <a:srgbClr val="FFFF00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defRPr/>
            </a:lvl5pPr>
            <a:lvl6pPr marL="192881" lvl="5" algn="ctr" rtl="0">
              <a:spcBef>
                <a:spcPts val="0"/>
              </a:spcBef>
              <a:spcAft>
                <a:spcPts val="0"/>
              </a:spcAft>
              <a:defRPr/>
            </a:lvl6pPr>
            <a:lvl7pPr marL="385763" lvl="6" algn="ctr" rtl="0">
              <a:spcBef>
                <a:spcPts val="0"/>
              </a:spcBef>
              <a:spcAft>
                <a:spcPts val="0"/>
              </a:spcAft>
              <a:defRPr/>
            </a:lvl7pPr>
            <a:lvl8pPr marL="578644" lvl="7" algn="ctr" rtl="0">
              <a:spcBef>
                <a:spcPts val="0"/>
              </a:spcBef>
              <a:spcAft>
                <a:spcPts val="0"/>
              </a:spcAft>
              <a:defRPr/>
            </a:lvl8pPr>
            <a:lvl9pPr marL="771525" lvl="8" algn="ctr" rtl="0"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51974213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8_Title"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Shape 194"/>
          <p:cNvSpPr txBox="1">
            <a:spLocks noGrp="1"/>
          </p:cNvSpPr>
          <p:nvPr>
            <p:ph type="title"/>
          </p:nvPr>
        </p:nvSpPr>
        <p:spPr>
          <a:xfrm>
            <a:off x="487561" y="459797"/>
            <a:ext cx="5877563" cy="96889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defRPr>
                <a:solidFill>
                  <a:srgbClr val="FFFF00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defRPr/>
            </a:lvl5pPr>
            <a:lvl6pPr marL="192881" lvl="5" algn="ctr" rtl="0">
              <a:spcBef>
                <a:spcPts val="0"/>
              </a:spcBef>
              <a:spcAft>
                <a:spcPts val="0"/>
              </a:spcAft>
              <a:defRPr/>
            </a:lvl6pPr>
            <a:lvl7pPr marL="385763" lvl="6" algn="ctr" rtl="0">
              <a:spcBef>
                <a:spcPts val="0"/>
              </a:spcBef>
              <a:spcAft>
                <a:spcPts val="0"/>
              </a:spcAft>
              <a:defRPr/>
            </a:lvl7pPr>
            <a:lvl8pPr marL="578644" lvl="7" algn="ctr" rtl="0">
              <a:spcBef>
                <a:spcPts val="0"/>
              </a:spcBef>
              <a:spcAft>
                <a:spcPts val="0"/>
              </a:spcAft>
              <a:defRPr/>
            </a:lvl8pPr>
            <a:lvl9pPr marL="771525" lvl="8" algn="ctr" rtl="0"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19522444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9_Title"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Shape 194"/>
          <p:cNvSpPr txBox="1">
            <a:spLocks noGrp="1"/>
          </p:cNvSpPr>
          <p:nvPr>
            <p:ph type="title"/>
          </p:nvPr>
        </p:nvSpPr>
        <p:spPr>
          <a:xfrm>
            <a:off x="487561" y="459797"/>
            <a:ext cx="5877563" cy="96889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defRPr>
                <a:solidFill>
                  <a:srgbClr val="FFFF00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defRPr/>
            </a:lvl5pPr>
            <a:lvl6pPr marL="192881" lvl="5" algn="ctr" rtl="0">
              <a:spcBef>
                <a:spcPts val="0"/>
              </a:spcBef>
              <a:spcAft>
                <a:spcPts val="0"/>
              </a:spcAft>
              <a:defRPr/>
            </a:lvl6pPr>
            <a:lvl7pPr marL="385763" lvl="6" algn="ctr" rtl="0">
              <a:spcBef>
                <a:spcPts val="0"/>
              </a:spcBef>
              <a:spcAft>
                <a:spcPts val="0"/>
              </a:spcAft>
              <a:defRPr/>
            </a:lvl7pPr>
            <a:lvl8pPr marL="578644" lvl="7" algn="ctr" rtl="0">
              <a:spcBef>
                <a:spcPts val="0"/>
              </a:spcBef>
              <a:spcAft>
                <a:spcPts val="0"/>
              </a:spcAft>
              <a:defRPr/>
            </a:lvl8pPr>
            <a:lvl9pPr marL="771525" lvl="8" algn="ctr" rtl="0"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48107907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0_TItle"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Shape 195"/>
          <p:cNvSpPr txBox="1">
            <a:spLocks noGrp="1"/>
          </p:cNvSpPr>
          <p:nvPr>
            <p:ph type="title"/>
          </p:nvPr>
        </p:nvSpPr>
        <p:spPr>
          <a:xfrm>
            <a:off x="487561" y="468967"/>
            <a:ext cx="5877563" cy="95972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defRPr/>
            </a:lvl5pPr>
            <a:lvl6pPr marL="192881" lvl="5" algn="ctr" rtl="0">
              <a:spcBef>
                <a:spcPts val="0"/>
              </a:spcBef>
              <a:spcAft>
                <a:spcPts val="0"/>
              </a:spcAft>
              <a:defRPr/>
            </a:lvl6pPr>
            <a:lvl7pPr marL="385763" lvl="6" algn="ctr" rtl="0">
              <a:spcBef>
                <a:spcPts val="0"/>
              </a:spcBef>
              <a:spcAft>
                <a:spcPts val="0"/>
              </a:spcAft>
              <a:defRPr/>
            </a:lvl7pPr>
            <a:lvl8pPr marL="578644" lvl="7" algn="ctr" rtl="0">
              <a:spcBef>
                <a:spcPts val="0"/>
              </a:spcBef>
              <a:spcAft>
                <a:spcPts val="0"/>
              </a:spcAft>
              <a:defRPr/>
            </a:lvl8pPr>
            <a:lvl9pPr marL="771525" lvl="8" algn="ctr" rtl="0"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16246367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1_TItle"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Shape 195"/>
          <p:cNvSpPr txBox="1">
            <a:spLocks noGrp="1"/>
          </p:cNvSpPr>
          <p:nvPr>
            <p:ph type="title"/>
          </p:nvPr>
        </p:nvSpPr>
        <p:spPr>
          <a:xfrm>
            <a:off x="487561" y="468967"/>
            <a:ext cx="5877563" cy="95972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defRPr/>
            </a:lvl5pPr>
            <a:lvl6pPr marL="192881" lvl="5" algn="ctr" rtl="0">
              <a:spcBef>
                <a:spcPts val="0"/>
              </a:spcBef>
              <a:spcAft>
                <a:spcPts val="0"/>
              </a:spcAft>
              <a:defRPr/>
            </a:lvl6pPr>
            <a:lvl7pPr marL="385763" lvl="6" algn="ctr" rtl="0">
              <a:spcBef>
                <a:spcPts val="0"/>
              </a:spcBef>
              <a:spcAft>
                <a:spcPts val="0"/>
              </a:spcAft>
              <a:defRPr/>
            </a:lvl7pPr>
            <a:lvl8pPr marL="578644" lvl="7" algn="ctr" rtl="0">
              <a:spcBef>
                <a:spcPts val="0"/>
              </a:spcBef>
              <a:spcAft>
                <a:spcPts val="0"/>
              </a:spcAft>
              <a:defRPr/>
            </a:lvl8pPr>
            <a:lvl9pPr marL="771525" lvl="8" algn="ctr" rtl="0"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7256696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2_TItle"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Shape 195"/>
          <p:cNvSpPr txBox="1">
            <a:spLocks noGrp="1"/>
          </p:cNvSpPr>
          <p:nvPr>
            <p:ph type="title"/>
          </p:nvPr>
        </p:nvSpPr>
        <p:spPr>
          <a:xfrm>
            <a:off x="487561" y="468967"/>
            <a:ext cx="5877563" cy="95972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defRPr/>
            </a:lvl5pPr>
            <a:lvl6pPr marL="192881" lvl="5" algn="ctr" rtl="0">
              <a:spcBef>
                <a:spcPts val="0"/>
              </a:spcBef>
              <a:spcAft>
                <a:spcPts val="0"/>
              </a:spcAft>
              <a:defRPr/>
            </a:lvl6pPr>
            <a:lvl7pPr marL="385763" lvl="6" algn="ctr" rtl="0">
              <a:spcBef>
                <a:spcPts val="0"/>
              </a:spcBef>
              <a:spcAft>
                <a:spcPts val="0"/>
              </a:spcAft>
              <a:defRPr/>
            </a:lvl7pPr>
            <a:lvl8pPr marL="578644" lvl="7" algn="ctr" rtl="0">
              <a:spcBef>
                <a:spcPts val="0"/>
              </a:spcBef>
              <a:spcAft>
                <a:spcPts val="0"/>
              </a:spcAft>
              <a:defRPr/>
            </a:lvl8pPr>
            <a:lvl9pPr marL="771525" lvl="8" algn="ctr" rtl="0"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20076573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3_TItle"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Shape 195"/>
          <p:cNvSpPr txBox="1">
            <a:spLocks noGrp="1"/>
          </p:cNvSpPr>
          <p:nvPr>
            <p:ph type="title"/>
          </p:nvPr>
        </p:nvSpPr>
        <p:spPr>
          <a:xfrm>
            <a:off x="487561" y="468967"/>
            <a:ext cx="5877563" cy="95972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defRPr/>
            </a:lvl5pPr>
            <a:lvl6pPr marL="192881" lvl="5" algn="ctr" rtl="0">
              <a:spcBef>
                <a:spcPts val="0"/>
              </a:spcBef>
              <a:spcAft>
                <a:spcPts val="0"/>
              </a:spcAft>
              <a:defRPr/>
            </a:lvl6pPr>
            <a:lvl7pPr marL="385763" lvl="6" algn="ctr" rtl="0">
              <a:spcBef>
                <a:spcPts val="0"/>
              </a:spcBef>
              <a:spcAft>
                <a:spcPts val="0"/>
              </a:spcAft>
              <a:defRPr/>
            </a:lvl7pPr>
            <a:lvl8pPr marL="578644" lvl="7" algn="ctr" rtl="0">
              <a:spcBef>
                <a:spcPts val="0"/>
              </a:spcBef>
              <a:spcAft>
                <a:spcPts val="0"/>
              </a:spcAft>
              <a:defRPr/>
            </a:lvl8pPr>
            <a:lvl9pPr marL="771525" lvl="8" algn="ctr" rtl="0"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709875356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9F20D-0402-9542-AF79-D23D3F0C73BD}" type="datetime1">
              <a:rPr lang="en-HK" smtClean="0"/>
              <a:t>23/10/2023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AC5727-E382-544D-85FA-11DFA317CC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092826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Title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7259" y="1341340"/>
            <a:ext cx="4703192" cy="1573670"/>
          </a:xfrm>
        </p:spPr>
        <p:txBody>
          <a:bodyPr anchor="b">
            <a:noAutofit/>
          </a:bodyPr>
          <a:lstStyle>
            <a:lvl1pPr algn="ctr">
              <a:defRPr sz="4500" cap="all" baseline="0">
                <a:solidFill>
                  <a:schemeClr val="tx2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448" y="2967210"/>
            <a:ext cx="3842816" cy="814678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1350"/>
            </a:lvl1pPr>
            <a:lvl2pPr marL="257175" indent="0" algn="ctr">
              <a:buNone/>
              <a:defRPr sz="1125"/>
            </a:lvl2pPr>
            <a:lvl3pPr marL="514350" indent="0" algn="ctr">
              <a:buNone/>
              <a:defRPr sz="1013"/>
            </a:lvl3pPr>
            <a:lvl4pPr marL="771525" indent="0" algn="ctr">
              <a:buNone/>
              <a:defRPr sz="900"/>
            </a:lvl4pPr>
            <a:lvl5pPr marL="1028700" indent="0" algn="ctr">
              <a:buNone/>
              <a:defRPr sz="900"/>
            </a:lvl5pPr>
            <a:lvl6pPr marL="1285875" indent="0" algn="ctr">
              <a:buNone/>
              <a:defRPr sz="900"/>
            </a:lvl6pPr>
            <a:lvl7pPr marL="1543050" indent="0" algn="ctr">
              <a:buNone/>
              <a:defRPr sz="900"/>
            </a:lvl7pPr>
            <a:lvl8pPr marL="1800225" indent="0" algn="ctr">
              <a:buNone/>
              <a:defRPr sz="900"/>
            </a:lvl8pPr>
            <a:lvl9pPr marL="2057400" indent="0" algn="ctr">
              <a:buNone/>
              <a:defRPr sz="9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23483" y="4840039"/>
            <a:ext cx="904469" cy="30346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3E65D1C5-436F-914E-83E3-2345B7B66825}" type="datetime1">
              <a:rPr lang="en-HK" smtClean="0"/>
              <a:t>23/10/2023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3531" y="4840039"/>
            <a:ext cx="3950650" cy="303461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529760" y="4840039"/>
            <a:ext cx="897914" cy="30346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14AC5727-E382-544D-85FA-11DFA317CC18}" type="slidenum">
              <a:rPr lang="en-US" smtClean="0"/>
              <a:t>‹#›</a:t>
            </a:fld>
            <a:endParaRPr lang="en-US"/>
          </a:p>
        </p:txBody>
      </p:sp>
      <p:grpSp>
        <p:nvGrpSpPr>
          <p:cNvPr id="8" name="Group 7"/>
          <p:cNvGrpSpPr/>
          <p:nvPr/>
        </p:nvGrpSpPr>
        <p:grpSpPr>
          <a:xfrm>
            <a:off x="423483" y="558352"/>
            <a:ext cx="6004192" cy="4012253"/>
            <a:chOff x="564643" y="744469"/>
            <a:chExt cx="8005589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6113972" y="1685652"/>
              <a:ext cx="2456260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357"/>
                  </a:lnTo>
                  <a:lnTo>
                    <a:pt x="8761" y="935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564643" y="744469"/>
              <a:ext cx="2456505" cy="4408488"/>
            </a:xfrm>
            <a:custGeom>
              <a:avLst/>
              <a:gdLst/>
              <a:ahLst/>
              <a:cxnLst/>
              <a:rect l="l" t="t" r="r" b="b"/>
              <a:pathLst>
                <a:path w="10001" h="10000">
                  <a:moveTo>
                    <a:pt x="8762" y="0"/>
                  </a:moveTo>
                  <a:lnTo>
                    <a:pt x="10001" y="0"/>
                  </a:lnTo>
                  <a:lnTo>
                    <a:pt x="10001" y="10000"/>
                  </a:lnTo>
                  <a:lnTo>
                    <a:pt x="1" y="10000"/>
                  </a:lnTo>
                  <a:cubicBezTo>
                    <a:pt x="-2" y="9766"/>
                    <a:pt x="4" y="9586"/>
                    <a:pt x="1" y="9352"/>
                  </a:cubicBezTo>
                  <a:lnTo>
                    <a:pt x="8762" y="9346"/>
                  </a:lnTo>
                  <a:lnTo>
                    <a:pt x="8762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37549458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theme" Target="../theme/theme1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670275" y="358388"/>
            <a:ext cx="484695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200"/>
              <a:buFont typeface="Raleway"/>
              <a:buNone/>
              <a:defRPr sz="3200">
                <a:solidFill>
                  <a:schemeClr val="accent6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200"/>
              <a:buFont typeface="Raleway"/>
              <a:buNone/>
              <a:defRPr sz="3200">
                <a:solidFill>
                  <a:schemeClr val="accent6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200"/>
              <a:buFont typeface="Raleway"/>
              <a:buNone/>
              <a:defRPr sz="3200">
                <a:solidFill>
                  <a:schemeClr val="accent6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200"/>
              <a:buFont typeface="Raleway"/>
              <a:buNone/>
              <a:defRPr sz="3200">
                <a:solidFill>
                  <a:schemeClr val="accent6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200"/>
              <a:buFont typeface="Raleway"/>
              <a:buNone/>
              <a:defRPr sz="3200">
                <a:solidFill>
                  <a:schemeClr val="accent6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200"/>
              <a:buFont typeface="Raleway"/>
              <a:buNone/>
              <a:defRPr sz="3200">
                <a:solidFill>
                  <a:schemeClr val="accent6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200"/>
              <a:buFont typeface="Raleway"/>
              <a:buNone/>
              <a:defRPr sz="3200">
                <a:solidFill>
                  <a:schemeClr val="accent6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200"/>
              <a:buFont typeface="Raleway"/>
              <a:buNone/>
              <a:defRPr sz="3200">
                <a:solidFill>
                  <a:schemeClr val="accent6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200"/>
              <a:buFont typeface="Raleway"/>
              <a:buNone/>
              <a:defRPr sz="3200">
                <a:solidFill>
                  <a:schemeClr val="accent6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670275" y="1373588"/>
            <a:ext cx="4846950" cy="355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81000">
              <a:spcBef>
                <a:spcPts val="600"/>
              </a:spcBef>
              <a:spcAft>
                <a:spcPts val="0"/>
              </a:spcAft>
              <a:buClr>
                <a:schemeClr val="accent6"/>
              </a:buClr>
              <a:buSzPts val="2400"/>
              <a:buFont typeface="Lato"/>
              <a:buChar char="▷"/>
              <a:defRPr sz="2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lvl="1" indent="-381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Char char="○"/>
              <a:defRPr sz="2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lvl="2" indent="-381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Char char="■"/>
              <a:defRPr sz="2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lvl="3" indent="-381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Char char="●"/>
              <a:defRPr sz="2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lvl="4" indent="-381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Char char="○"/>
              <a:defRPr sz="2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lvl="5" indent="-381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Char char="■"/>
              <a:defRPr sz="2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200400" lvl="6" indent="-381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Char char="●"/>
              <a:defRPr sz="2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7600" lvl="7" indent="-381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Char char="○"/>
              <a:defRPr sz="2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4800" lvl="8" indent="-381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Char char="■"/>
              <a:defRPr sz="2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6360431" y="4696933"/>
            <a:ext cx="411525" cy="31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>
              <a:buNone/>
              <a:defRPr sz="975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r">
              <a:buNone/>
              <a:defRPr sz="975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r">
              <a:buNone/>
              <a:defRPr sz="975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r">
              <a:buNone/>
              <a:defRPr sz="975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r">
              <a:buNone/>
              <a:defRPr sz="975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r">
              <a:buNone/>
              <a:defRPr sz="975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r">
              <a:buNone/>
              <a:defRPr sz="975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r">
              <a:buNone/>
              <a:defRPr sz="975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r">
              <a:buNone/>
              <a:defRPr sz="975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1" r:id="rId3"/>
    <p:sldLayoutId id="2147483653" r:id="rId4"/>
    <p:sldLayoutId id="2147483655" r:id="rId5"/>
    <p:sldLayoutId id="2147483656" r:id="rId6"/>
    <p:sldLayoutId id="2147483659" r:id="rId7"/>
    <p:sldLayoutId id="2147483660" r:id="rId8"/>
    <p:sldLayoutId id="2147483661" r:id="rId9"/>
    <p:sldLayoutId id="2147483662" r:id="rId10"/>
    <p:sldLayoutId id="2147483665" r:id="rId11"/>
    <p:sldLayoutId id="2147483666" r:id="rId12"/>
    <p:sldLayoutId id="2147483668" r:id="rId13"/>
    <p:sldLayoutId id="2147483669" r:id="rId14"/>
    <p:sldLayoutId id="2147483670" r:id="rId15"/>
    <p:sldLayoutId id="2147483671" r:id="rId16"/>
    <p:sldLayoutId id="2147483672" r:id="rId17"/>
    <p:sldLayoutId id="2147483673" r:id="rId18"/>
    <p:sldLayoutId id="2147483674" r:id="rId19"/>
    <p:sldLayoutId id="2147483675" r:id="rId20"/>
    <p:sldLayoutId id="2147483676" r:id="rId21"/>
    <p:sldLayoutId id="2147483677" r:id="rId22"/>
    <p:sldLayoutId id="2147483678" r:id="rId23"/>
    <p:sldLayoutId id="2147483679" r:id="rId24"/>
    <p:sldLayoutId id="2147483680" r:id="rId25"/>
    <p:sldLayoutId id="2147483681" r:id="rId26"/>
    <p:sldLayoutId id="2147483682" r:id="rId27"/>
    <p:sldLayoutId id="2147483683" r:id="rId28"/>
    <p:sldLayoutId id="2147483684" r:id="rId29"/>
    <p:sldLayoutId id="2147483685" r:id="rId30"/>
    <p:sldLayoutId id="2147483686" r:id="rId31"/>
    <p:sldLayoutId id="2147483687" r:id="rId32"/>
    <p:sldLayoutId id="2147483688" r:id="rId33"/>
    <p:sldLayoutId id="2147483689" r:id="rId34"/>
    <p:sldLayoutId id="2147483690" r:id="rId35"/>
    <p:sldLayoutId id="2147483691" r:id="rId36"/>
    <p:sldLayoutId id="2147483692" r:id="rId37"/>
    <p:sldLayoutId id="2147483693" r:id="rId38"/>
    <p:sldLayoutId id="2147483694" r:id="rId39"/>
    <p:sldLayoutId id="2147483695" r:id="rId40"/>
    <p:sldLayoutId id="2147483696" r:id="rId41"/>
    <p:sldLayoutId id="2147483697" r:id="rId42"/>
    <p:sldLayoutId id="2147483698" r:id="rId43"/>
    <p:sldLayoutId id="2147483699" r:id="rId44"/>
    <p:sldLayoutId id="2147483700" r:id="rId45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8.png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hyperlink" Target="http://docs.python.org/tutorial/datastructures.html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7.pn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9.png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3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0.png"/><Relationship Id="rId5" Type="http://schemas.openxmlformats.org/officeDocument/2006/relationships/image" Target="../media/image9.png"/><Relationship Id="rId4" Type="http://schemas.openxmlformats.org/officeDocument/2006/relationships/image" Target="../media/image10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3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3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8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3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8.png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3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2E875D-FB54-44C6-8E7D-F51A06C228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dirty="0"/>
              <a:t>Review of Week 6: Iterations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038724-FAC5-4A6D-9D61-780192D119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0275" y="1373588"/>
            <a:ext cx="2758725" cy="3552300"/>
          </a:xfrm>
        </p:spPr>
        <p:txBody>
          <a:bodyPr>
            <a:normAutofit/>
          </a:bodyPr>
          <a:lstStyle/>
          <a:p>
            <a:r>
              <a:rPr lang="en-US" sz="1200" dirty="0">
                <a:solidFill>
                  <a:srgbClr val="2185C6"/>
                </a:solidFill>
              </a:rPr>
              <a:t>Loop: Repeat</a:t>
            </a:r>
          </a:p>
          <a:p>
            <a:pPr lvl="1"/>
            <a:r>
              <a:rPr lang="en-US" sz="1200" dirty="0">
                <a:solidFill>
                  <a:srgbClr val="2185C6"/>
                </a:solidFill>
              </a:rPr>
              <a:t>Iteration</a:t>
            </a:r>
            <a:r>
              <a:rPr lang="en-US" sz="1200" dirty="0"/>
              <a:t>, </a:t>
            </a:r>
            <a:r>
              <a:rPr lang="en-US" sz="1200" dirty="0">
                <a:solidFill>
                  <a:srgbClr val="2185C6"/>
                </a:solidFill>
              </a:rPr>
              <a:t>iteration variable</a:t>
            </a:r>
          </a:p>
          <a:p>
            <a:r>
              <a:rPr lang="en-US" sz="1200" dirty="0">
                <a:solidFill>
                  <a:srgbClr val="2185C6"/>
                </a:solidFill>
              </a:rPr>
              <a:t>while</a:t>
            </a:r>
            <a:r>
              <a:rPr lang="en-US" sz="1200" dirty="0"/>
              <a:t> loop: </a:t>
            </a:r>
            <a:r>
              <a:rPr lang="en-US" sz="1200" dirty="0">
                <a:solidFill>
                  <a:srgbClr val="2185C6"/>
                </a:solidFill>
              </a:rPr>
              <a:t>Indefinite</a:t>
            </a:r>
          </a:p>
          <a:p>
            <a:pPr lvl="1"/>
            <a:r>
              <a:rPr lang="en-US" sz="1200" dirty="0"/>
              <a:t>Iteration </a:t>
            </a:r>
            <a:r>
              <a:rPr lang="en-US" sz="1200" dirty="0">
                <a:solidFill>
                  <a:srgbClr val="2185C6"/>
                </a:solidFill>
              </a:rPr>
              <a:t>until</a:t>
            </a:r>
            <a:r>
              <a:rPr lang="en-US" sz="1200" dirty="0"/>
              <a:t> condition is violated</a:t>
            </a:r>
          </a:p>
          <a:p>
            <a:r>
              <a:rPr lang="en-US" sz="1200" dirty="0">
                <a:solidFill>
                  <a:srgbClr val="2185C6"/>
                </a:solidFill>
              </a:rPr>
              <a:t>for</a:t>
            </a:r>
            <a:r>
              <a:rPr lang="en-US" sz="1200" dirty="0"/>
              <a:t> loop: </a:t>
            </a:r>
            <a:r>
              <a:rPr lang="en-US" sz="1200" dirty="0">
                <a:solidFill>
                  <a:srgbClr val="2185C6"/>
                </a:solidFill>
              </a:rPr>
              <a:t>definite</a:t>
            </a:r>
          </a:p>
          <a:p>
            <a:pPr lvl="1"/>
            <a:r>
              <a:rPr lang="en-US" sz="1200" dirty="0"/>
              <a:t>Iteration </a:t>
            </a:r>
            <a:r>
              <a:rPr lang="en-US" sz="1200" dirty="0">
                <a:solidFill>
                  <a:srgbClr val="2185C6"/>
                </a:solidFill>
              </a:rPr>
              <a:t>for each item </a:t>
            </a:r>
            <a:r>
              <a:rPr lang="en-US" sz="1200" dirty="0"/>
              <a:t>of a </a:t>
            </a:r>
            <a:r>
              <a:rPr lang="en-US" sz="1200" dirty="0">
                <a:solidFill>
                  <a:srgbClr val="2185C6"/>
                </a:solidFill>
              </a:rPr>
              <a:t>sequence</a:t>
            </a:r>
          </a:p>
          <a:p>
            <a:r>
              <a:rPr lang="en-US" sz="1200" dirty="0">
                <a:solidFill>
                  <a:srgbClr val="2185C6"/>
                </a:solidFill>
              </a:rPr>
              <a:t>break</a:t>
            </a:r>
            <a:r>
              <a:rPr lang="en-US" sz="1200" dirty="0"/>
              <a:t> and </a:t>
            </a:r>
            <a:r>
              <a:rPr lang="en-US" sz="1200" dirty="0">
                <a:solidFill>
                  <a:srgbClr val="2185C6"/>
                </a:solidFill>
              </a:rPr>
              <a:t>continue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364732E-B407-48B7-B224-3581433F5B58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2E91ACDB-7BED-4E3C-B84C-8B2FE4A4870D}" type="slidenum">
              <a:rPr lang="en-US" altLang="zh-CN" smtClean="0"/>
              <a:pPr/>
              <a:t>1</a:t>
            </a:fld>
            <a:endParaRPr lang="en-US" altLang="zh-CN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54556DFA-AF21-4DB6-A0FE-4E47DA1DD8F2}"/>
              </a:ext>
            </a:extLst>
          </p:cNvPr>
          <p:cNvSpPr>
            <a:spLocks noGrp="1"/>
          </p:cNvSpPr>
          <p:nvPr>
            <p:ph sz="half" idx="4294967295"/>
          </p:nvPr>
        </p:nvSpPr>
        <p:spPr>
          <a:xfrm>
            <a:off x="3429000" y="1373588"/>
            <a:ext cx="3429000" cy="3222266"/>
          </a:xfr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342900" indent="-257175">
              <a:lnSpc>
                <a:spcPct val="120000"/>
              </a:lnSpc>
              <a:spcBef>
                <a:spcPts val="450"/>
              </a:spcBef>
              <a:buSzPts val="1800"/>
            </a:pPr>
            <a:r>
              <a:rPr lang="en-US" sz="1200" dirty="0"/>
              <a:t>Loop Patterns: </a:t>
            </a:r>
          </a:p>
          <a:p>
            <a:pPr marL="685800" lvl="1" indent="-285750">
              <a:lnSpc>
                <a:spcPct val="120000"/>
              </a:lnSpc>
              <a:buSzPct val="150000"/>
            </a:pPr>
            <a:r>
              <a:rPr lang="en-US" sz="1200" dirty="0">
                <a:solidFill>
                  <a:srgbClr val="2185C6"/>
                </a:solidFill>
              </a:rPr>
              <a:t>initialize</a:t>
            </a:r>
            <a:r>
              <a:rPr lang="en-US" sz="1200" dirty="0"/>
              <a:t> and </a:t>
            </a:r>
            <a:r>
              <a:rPr lang="en-US" sz="1200" dirty="0">
                <a:solidFill>
                  <a:srgbClr val="2185C6"/>
                </a:solidFill>
              </a:rPr>
              <a:t>repeat updates</a:t>
            </a:r>
          </a:p>
          <a:p>
            <a:pPr marL="685800" lvl="1" indent="-285750">
              <a:lnSpc>
                <a:spcPct val="120000"/>
              </a:lnSpc>
              <a:buSzPct val="150000"/>
            </a:pPr>
            <a:r>
              <a:rPr lang="en-US" sz="1200" dirty="0">
                <a:solidFill>
                  <a:srgbClr val="2185C6"/>
                </a:solidFill>
              </a:rPr>
              <a:t>iteration</a:t>
            </a:r>
            <a:r>
              <a:rPr lang="en-US" sz="1200" dirty="0"/>
              <a:t> over </a:t>
            </a:r>
            <a:r>
              <a:rPr lang="en-US" sz="1200" dirty="0">
                <a:solidFill>
                  <a:srgbClr val="2185C6"/>
                </a:solidFill>
              </a:rPr>
              <a:t>each entry</a:t>
            </a:r>
            <a:r>
              <a:rPr lang="en-US" sz="1200" dirty="0"/>
              <a:t> of data</a:t>
            </a:r>
          </a:p>
          <a:p>
            <a:pPr marL="685800" lvl="1" indent="-285750">
              <a:lnSpc>
                <a:spcPct val="120000"/>
              </a:lnSpc>
              <a:buSzPct val="150000"/>
            </a:pPr>
            <a:r>
              <a:rPr lang="en-US" sz="1200" dirty="0">
                <a:solidFill>
                  <a:srgbClr val="2185C6"/>
                </a:solidFill>
              </a:rPr>
              <a:t>Maximum</a:t>
            </a:r>
            <a:r>
              <a:rPr lang="en-US" sz="1200" dirty="0"/>
              <a:t> of data</a:t>
            </a:r>
          </a:p>
          <a:p>
            <a:pPr marL="685800" lvl="1" indent="-285750">
              <a:lnSpc>
                <a:spcPct val="120000"/>
              </a:lnSpc>
              <a:buSzPct val="150000"/>
            </a:pPr>
            <a:r>
              <a:rPr lang="en-US" sz="1200" dirty="0">
                <a:solidFill>
                  <a:srgbClr val="2185C6"/>
                </a:solidFill>
              </a:rPr>
              <a:t>Sum</a:t>
            </a:r>
            <a:r>
              <a:rPr lang="en-US" sz="1200" dirty="0"/>
              <a:t> of data</a:t>
            </a:r>
          </a:p>
          <a:p>
            <a:pPr marL="685800" lvl="1" indent="-285750">
              <a:lnSpc>
                <a:spcPct val="120000"/>
              </a:lnSpc>
              <a:buSzPct val="150000"/>
            </a:pPr>
            <a:r>
              <a:rPr lang="en-US" sz="1200" dirty="0">
                <a:solidFill>
                  <a:srgbClr val="2185C6"/>
                </a:solidFill>
              </a:rPr>
              <a:t>Counting</a:t>
            </a:r>
            <a:r>
              <a:rPr lang="en-US" sz="1200" dirty="0"/>
              <a:t> of data</a:t>
            </a:r>
          </a:p>
          <a:p>
            <a:pPr marL="685800" lvl="1" indent="-285750">
              <a:lnSpc>
                <a:spcPct val="120000"/>
              </a:lnSpc>
              <a:buSzPct val="150000"/>
            </a:pPr>
            <a:r>
              <a:rPr lang="en-US" sz="1200" dirty="0">
                <a:solidFill>
                  <a:srgbClr val="2185C6"/>
                </a:solidFill>
              </a:rPr>
              <a:t>Filtering</a:t>
            </a:r>
            <a:r>
              <a:rPr lang="en-US" sz="1200" dirty="0"/>
              <a:t> of data by conditions</a:t>
            </a:r>
          </a:p>
          <a:p>
            <a:pPr marL="685800" lvl="1" indent="-285750">
              <a:lnSpc>
                <a:spcPct val="120000"/>
              </a:lnSpc>
              <a:buSzPct val="150000"/>
            </a:pPr>
            <a:r>
              <a:rPr lang="en-US" sz="1200" dirty="0">
                <a:solidFill>
                  <a:srgbClr val="2185C6"/>
                </a:solidFill>
              </a:rPr>
              <a:t>Minimum</a:t>
            </a:r>
          </a:p>
          <a:p>
            <a:pPr marL="1028700" lvl="2" indent="-285750">
              <a:lnSpc>
                <a:spcPct val="120000"/>
              </a:lnSpc>
              <a:buSzPct val="150000"/>
            </a:pPr>
            <a:r>
              <a:rPr lang="en-US" sz="1200" dirty="0">
                <a:solidFill>
                  <a:srgbClr val="2185C6"/>
                </a:solidFill>
              </a:rPr>
              <a:t>None</a:t>
            </a:r>
            <a:r>
              <a:rPr lang="en-US" sz="1200" dirty="0"/>
              <a:t>, </a:t>
            </a:r>
            <a:r>
              <a:rPr lang="en-US" sz="1200" dirty="0">
                <a:solidFill>
                  <a:srgbClr val="2185C6"/>
                </a:solidFill>
              </a:rPr>
              <a:t>is</a:t>
            </a:r>
            <a:r>
              <a:rPr lang="en-US" sz="1200" dirty="0"/>
              <a:t>, </a:t>
            </a:r>
            <a:r>
              <a:rPr lang="en-US" sz="1200" dirty="0">
                <a:solidFill>
                  <a:srgbClr val="2185C6"/>
                </a:solidFill>
              </a:rPr>
              <a:t>is not</a:t>
            </a:r>
          </a:p>
          <a:p>
            <a:pPr marL="342900" indent="-257175">
              <a:lnSpc>
                <a:spcPct val="120000"/>
              </a:lnSpc>
              <a:spcBef>
                <a:spcPts val="450"/>
              </a:spcBef>
              <a:buSzPts val="1800"/>
            </a:pPr>
            <a:r>
              <a:rPr lang="en-US" sz="1200" dirty="0"/>
              <a:t>Debugging</a:t>
            </a:r>
          </a:p>
          <a:p>
            <a:pPr marL="685800" lvl="1" indent="-285750">
              <a:lnSpc>
                <a:spcPct val="120000"/>
              </a:lnSpc>
              <a:buSzPct val="150000"/>
            </a:pPr>
            <a:r>
              <a:rPr lang="en-US" sz="1200" dirty="0">
                <a:solidFill>
                  <a:srgbClr val="2185C6"/>
                </a:solidFill>
              </a:rPr>
              <a:t>print</a:t>
            </a:r>
            <a:r>
              <a:rPr lang="en-US" sz="1200" dirty="0"/>
              <a:t>() and </a:t>
            </a:r>
            <a:r>
              <a:rPr lang="en-US" sz="1200" dirty="0">
                <a:solidFill>
                  <a:srgbClr val="2185C6"/>
                </a:solidFill>
              </a:rPr>
              <a:t>bisection</a:t>
            </a:r>
            <a:r>
              <a:rPr lang="en-US" sz="1200" dirty="0"/>
              <a:t> </a:t>
            </a:r>
          </a:p>
          <a:p>
            <a:pPr marL="685800" lvl="1" indent="-285750">
              <a:lnSpc>
                <a:spcPct val="120000"/>
              </a:lnSpc>
              <a:buSzPct val="150000"/>
            </a:pPr>
            <a:endParaRPr lang="en-US" sz="1200" dirty="0"/>
          </a:p>
          <a:p>
            <a:pPr marL="685800" lvl="1" indent="-285750">
              <a:lnSpc>
                <a:spcPct val="120000"/>
              </a:lnSpc>
              <a:buSzPct val="150000"/>
            </a:pP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4345012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2E875D-FB54-44C6-8E7D-F51A06C228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dirty="0"/>
              <a:t>Review of Week 7: String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038724-FAC5-4A6D-9D61-780192D119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0275" y="1373588"/>
            <a:ext cx="2758725" cy="3552300"/>
          </a:xfrm>
        </p:spPr>
        <p:txBody>
          <a:bodyPr>
            <a:normAutofit/>
          </a:bodyPr>
          <a:lstStyle/>
          <a:p>
            <a:r>
              <a:rPr lang="en-US" sz="1200" dirty="0">
                <a:solidFill>
                  <a:srgbClr val="2185C6"/>
                </a:solidFill>
              </a:rPr>
              <a:t>String</a:t>
            </a:r>
            <a:r>
              <a:rPr lang="en-US" sz="1200" dirty="0"/>
              <a:t> type : a </a:t>
            </a:r>
            <a:r>
              <a:rPr lang="en-US" sz="1200" dirty="0">
                <a:solidFill>
                  <a:srgbClr val="2185C6"/>
                </a:solidFill>
              </a:rPr>
              <a:t>sequence</a:t>
            </a:r>
            <a:r>
              <a:rPr lang="en-US" sz="1200" dirty="0"/>
              <a:t> of </a:t>
            </a:r>
            <a:r>
              <a:rPr lang="en-US" sz="1200" dirty="0">
                <a:solidFill>
                  <a:srgbClr val="2185C6"/>
                </a:solidFill>
              </a:rPr>
              <a:t>characters</a:t>
            </a:r>
          </a:p>
          <a:p>
            <a:r>
              <a:rPr lang="en-US" sz="1200" dirty="0"/>
              <a:t>Read/Convert</a:t>
            </a:r>
          </a:p>
          <a:p>
            <a:r>
              <a:rPr lang="en-US" sz="1200" dirty="0">
                <a:solidFill>
                  <a:srgbClr val="2185C6"/>
                </a:solidFill>
              </a:rPr>
              <a:t>Indexing</a:t>
            </a:r>
            <a:r>
              <a:rPr lang="en-US" sz="1200" dirty="0"/>
              <a:t> strings []: </a:t>
            </a:r>
            <a:r>
              <a:rPr lang="en-US" sz="1200" dirty="0">
                <a:solidFill>
                  <a:srgbClr val="2185C6"/>
                </a:solidFill>
              </a:rPr>
              <a:t>forward</a:t>
            </a:r>
            <a:r>
              <a:rPr lang="en-US" sz="1200" dirty="0"/>
              <a:t> and </a:t>
            </a:r>
            <a:r>
              <a:rPr lang="en-US" sz="1200" dirty="0">
                <a:solidFill>
                  <a:srgbClr val="2185C6"/>
                </a:solidFill>
              </a:rPr>
              <a:t>backward</a:t>
            </a:r>
          </a:p>
          <a:p>
            <a:r>
              <a:rPr lang="en-US" sz="1200" dirty="0">
                <a:solidFill>
                  <a:srgbClr val="2185C6"/>
                </a:solidFill>
              </a:rPr>
              <a:t>Looping through strings </a:t>
            </a:r>
            <a:br>
              <a:rPr lang="en-US" sz="1200" dirty="0"/>
            </a:br>
            <a:r>
              <a:rPr lang="en-US" sz="1200" dirty="0"/>
              <a:t>with </a:t>
            </a:r>
            <a:r>
              <a:rPr lang="en-US" sz="1200" dirty="0">
                <a:solidFill>
                  <a:srgbClr val="2185C6"/>
                </a:solidFill>
              </a:rPr>
              <a:t>for</a:t>
            </a:r>
            <a:r>
              <a:rPr lang="en-US" sz="1200" dirty="0"/>
              <a:t> and </a:t>
            </a:r>
            <a:r>
              <a:rPr lang="en-US" sz="1200" dirty="0">
                <a:solidFill>
                  <a:srgbClr val="2185C6"/>
                </a:solidFill>
              </a:rPr>
              <a:t>while</a:t>
            </a:r>
            <a:r>
              <a:rPr lang="en-US" sz="1200" dirty="0"/>
              <a:t>, and </a:t>
            </a:r>
            <a:r>
              <a:rPr lang="en-US" sz="1200" dirty="0" err="1">
                <a:solidFill>
                  <a:srgbClr val="2185C6"/>
                </a:solidFill>
              </a:rPr>
              <a:t>len</a:t>
            </a:r>
            <a:r>
              <a:rPr lang="en-US" sz="1200" dirty="0"/>
              <a:t>()</a:t>
            </a:r>
          </a:p>
          <a:p>
            <a:r>
              <a:rPr lang="en-US" sz="1200" dirty="0"/>
              <a:t>Slicing strings [</a:t>
            </a:r>
            <a:r>
              <a:rPr lang="en-US" sz="1200" dirty="0">
                <a:solidFill>
                  <a:srgbClr val="2185C6"/>
                </a:solidFill>
              </a:rPr>
              <a:t>2:4</a:t>
            </a:r>
            <a:r>
              <a:rPr lang="en-US" sz="1200" dirty="0"/>
              <a:t>]</a:t>
            </a:r>
          </a:p>
          <a:p>
            <a:r>
              <a:rPr lang="en-US" sz="1200" dirty="0">
                <a:solidFill>
                  <a:srgbClr val="2185C6"/>
                </a:solidFill>
              </a:rPr>
              <a:t>Concatenating</a:t>
            </a:r>
            <a:r>
              <a:rPr lang="en-US" sz="1200" dirty="0"/>
              <a:t> strings with</a:t>
            </a:r>
            <a:r>
              <a:rPr lang="en-US" sz="1200" dirty="0">
                <a:solidFill>
                  <a:srgbClr val="2185C6"/>
                </a:solidFill>
              </a:rPr>
              <a:t> </a:t>
            </a:r>
            <a:r>
              <a:rPr lang="en-US" sz="1200" dirty="0"/>
              <a:t> </a:t>
            </a:r>
            <a:r>
              <a:rPr lang="en-US" sz="1200" dirty="0">
                <a:solidFill>
                  <a:srgbClr val="2185C6"/>
                </a:solidFill>
              </a:rPr>
              <a:t>+</a:t>
            </a:r>
          </a:p>
          <a:p>
            <a:r>
              <a:rPr lang="en-US" sz="1200" dirty="0">
                <a:solidFill>
                  <a:srgbClr val="2185C6"/>
                </a:solidFill>
              </a:rPr>
              <a:t>Repeating</a:t>
            </a:r>
            <a:r>
              <a:rPr lang="en-US" sz="1200" dirty="0"/>
              <a:t> a string with </a:t>
            </a:r>
            <a:r>
              <a:rPr lang="en-US" sz="1200" dirty="0">
                <a:solidFill>
                  <a:srgbClr val="2185C6"/>
                </a:solidFill>
              </a:rPr>
              <a:t>*</a:t>
            </a:r>
          </a:p>
          <a:p>
            <a:r>
              <a:rPr lang="en-US" sz="1200" dirty="0"/>
              <a:t>String </a:t>
            </a:r>
            <a:r>
              <a:rPr lang="en-US" sz="1200" dirty="0">
                <a:solidFill>
                  <a:srgbClr val="2185C6"/>
                </a:solidFill>
              </a:rPr>
              <a:t>comparison</a:t>
            </a:r>
          </a:p>
          <a:p>
            <a:r>
              <a:rPr lang="en-US" sz="1200" dirty="0"/>
              <a:t>String is </a:t>
            </a:r>
            <a:r>
              <a:rPr lang="en-US" sz="1200" dirty="0">
                <a:solidFill>
                  <a:srgbClr val="2185C6"/>
                </a:solidFill>
              </a:rPr>
              <a:t>immutable</a:t>
            </a:r>
            <a:r>
              <a:rPr lang="en-US" sz="1200" dirty="0"/>
              <a:t> </a:t>
            </a:r>
          </a:p>
          <a:p>
            <a:endParaRPr lang="en-US" sz="12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364732E-B407-48B7-B224-3581433F5B58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2E91ACDB-7BED-4E3C-B84C-8B2FE4A4870D}" type="slidenum">
              <a:rPr lang="en-US" altLang="zh-CN" smtClean="0"/>
              <a:pPr/>
              <a:t>2</a:t>
            </a:fld>
            <a:endParaRPr lang="en-US" altLang="zh-CN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54556DFA-AF21-4DB6-A0FE-4E47DA1DD8F2}"/>
              </a:ext>
            </a:extLst>
          </p:cNvPr>
          <p:cNvSpPr>
            <a:spLocks noGrp="1"/>
          </p:cNvSpPr>
          <p:nvPr>
            <p:ph sz="half" idx="4294967295"/>
          </p:nvPr>
        </p:nvSpPr>
        <p:spPr>
          <a:xfrm>
            <a:off x="3429000" y="1373588"/>
            <a:ext cx="3429000" cy="3552300"/>
          </a:xfr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342900" indent="-257175">
              <a:lnSpc>
                <a:spcPct val="120000"/>
              </a:lnSpc>
              <a:spcBef>
                <a:spcPts val="450"/>
              </a:spcBef>
              <a:buSzPts val="1800"/>
            </a:pPr>
            <a:r>
              <a:rPr lang="en-US" sz="1200" dirty="0">
                <a:solidFill>
                  <a:srgbClr val="2185C6"/>
                </a:solidFill>
              </a:rPr>
              <a:t>String</a:t>
            </a:r>
            <a:r>
              <a:rPr lang="en-US" sz="1200" dirty="0"/>
              <a:t> </a:t>
            </a:r>
            <a:r>
              <a:rPr lang="en-US" sz="1200" dirty="0">
                <a:solidFill>
                  <a:srgbClr val="2185C6"/>
                </a:solidFill>
              </a:rPr>
              <a:t>module</a:t>
            </a:r>
            <a:r>
              <a:rPr lang="en-US" sz="1200" dirty="0"/>
              <a:t> in standard library</a:t>
            </a:r>
          </a:p>
          <a:p>
            <a:pPr marL="342900" indent="-257175">
              <a:lnSpc>
                <a:spcPct val="120000"/>
              </a:lnSpc>
              <a:spcBef>
                <a:spcPts val="450"/>
              </a:spcBef>
              <a:buSzPts val="1800"/>
            </a:pPr>
            <a:r>
              <a:rPr lang="en-US" sz="1200" dirty="0">
                <a:solidFill>
                  <a:srgbClr val="2185C6"/>
                </a:solidFill>
              </a:rPr>
              <a:t>Searching</a:t>
            </a:r>
            <a:r>
              <a:rPr lang="en-US" sz="1200" dirty="0"/>
              <a:t> in strings: </a:t>
            </a:r>
            <a:r>
              <a:rPr lang="en-US" sz="1200" dirty="0">
                <a:solidFill>
                  <a:srgbClr val="2185C6"/>
                </a:solidFill>
              </a:rPr>
              <a:t>find</a:t>
            </a:r>
            <a:r>
              <a:rPr lang="en-US" sz="1200" dirty="0"/>
              <a:t>()</a:t>
            </a:r>
          </a:p>
          <a:p>
            <a:pPr marL="342900" indent="-257175">
              <a:lnSpc>
                <a:spcPct val="120000"/>
              </a:lnSpc>
              <a:spcBef>
                <a:spcPts val="450"/>
              </a:spcBef>
              <a:buSzPts val="1800"/>
            </a:pPr>
            <a:r>
              <a:rPr lang="en-US" sz="1200" dirty="0">
                <a:solidFill>
                  <a:srgbClr val="2185C6"/>
                </a:solidFill>
              </a:rPr>
              <a:t>Replacing</a:t>
            </a:r>
            <a:r>
              <a:rPr lang="en-US" sz="1200" dirty="0"/>
              <a:t> text: </a:t>
            </a:r>
            <a:r>
              <a:rPr lang="en-US" sz="1200" dirty="0">
                <a:solidFill>
                  <a:srgbClr val="2185C6"/>
                </a:solidFill>
              </a:rPr>
              <a:t>replace</a:t>
            </a:r>
            <a:r>
              <a:rPr lang="en-US" sz="1200" dirty="0"/>
              <a:t>()</a:t>
            </a:r>
          </a:p>
          <a:p>
            <a:pPr marL="342900" indent="-257175">
              <a:lnSpc>
                <a:spcPct val="120000"/>
              </a:lnSpc>
              <a:spcBef>
                <a:spcPts val="450"/>
              </a:spcBef>
              <a:buSzPts val="1800"/>
            </a:pPr>
            <a:r>
              <a:rPr lang="en-US" sz="1200" dirty="0">
                <a:solidFill>
                  <a:srgbClr val="2185C6"/>
                </a:solidFill>
              </a:rPr>
              <a:t>Stripping</a:t>
            </a:r>
            <a:r>
              <a:rPr lang="en-US" sz="1200" dirty="0"/>
              <a:t> white space: </a:t>
            </a:r>
            <a:r>
              <a:rPr lang="en-US" sz="1200" dirty="0">
                <a:solidFill>
                  <a:srgbClr val="2185C6"/>
                </a:solidFill>
              </a:rPr>
              <a:t>strip</a:t>
            </a:r>
            <a:r>
              <a:rPr lang="en-US" sz="1200" dirty="0"/>
              <a:t>(), </a:t>
            </a:r>
            <a:r>
              <a:rPr lang="en-US" sz="1200" dirty="0" err="1">
                <a:solidFill>
                  <a:srgbClr val="2185C6"/>
                </a:solidFill>
              </a:rPr>
              <a:t>lstrip</a:t>
            </a:r>
            <a:r>
              <a:rPr lang="en-US" sz="1200" dirty="0"/>
              <a:t>(), </a:t>
            </a:r>
            <a:r>
              <a:rPr lang="en-US" sz="1200" dirty="0" err="1">
                <a:solidFill>
                  <a:srgbClr val="2185C6"/>
                </a:solidFill>
              </a:rPr>
              <a:t>rstrip</a:t>
            </a:r>
            <a:r>
              <a:rPr lang="en-US" sz="1200" dirty="0"/>
              <a:t>()</a:t>
            </a:r>
          </a:p>
          <a:p>
            <a:pPr marL="342900" indent="-257175">
              <a:lnSpc>
                <a:spcPct val="120000"/>
              </a:lnSpc>
              <a:spcBef>
                <a:spcPts val="450"/>
              </a:spcBef>
              <a:buSzPts val="1800"/>
            </a:pPr>
            <a:r>
              <a:rPr lang="en-US" sz="1200" dirty="0"/>
              <a:t>String </a:t>
            </a:r>
            <a:r>
              <a:rPr lang="en-US" sz="1200" dirty="0">
                <a:solidFill>
                  <a:srgbClr val="2185C6"/>
                </a:solidFill>
              </a:rPr>
              <a:t>prefix</a:t>
            </a:r>
            <a:r>
              <a:rPr lang="en-US" sz="1200" dirty="0"/>
              <a:t> and </a:t>
            </a:r>
            <a:r>
              <a:rPr lang="en-US" sz="1200" dirty="0">
                <a:solidFill>
                  <a:srgbClr val="2185C6"/>
                </a:solidFill>
              </a:rPr>
              <a:t>suffix</a:t>
            </a:r>
            <a:r>
              <a:rPr lang="en-US" sz="1200" dirty="0"/>
              <a:t>: </a:t>
            </a:r>
            <a:r>
              <a:rPr lang="en-US" sz="1200" dirty="0" err="1">
                <a:solidFill>
                  <a:srgbClr val="2185C6"/>
                </a:solidFill>
              </a:rPr>
              <a:t>startswith</a:t>
            </a:r>
            <a:r>
              <a:rPr lang="en-US" sz="1200" dirty="0"/>
              <a:t>(), </a:t>
            </a:r>
            <a:r>
              <a:rPr lang="en-US" sz="1200" dirty="0" err="1">
                <a:solidFill>
                  <a:srgbClr val="2185C6"/>
                </a:solidFill>
              </a:rPr>
              <a:t>endswith</a:t>
            </a:r>
            <a:r>
              <a:rPr lang="en-US" sz="1200" dirty="0"/>
              <a:t>()</a:t>
            </a:r>
          </a:p>
          <a:p>
            <a:pPr marL="342900" indent="-257175">
              <a:lnSpc>
                <a:spcPct val="120000"/>
              </a:lnSpc>
              <a:spcBef>
                <a:spcPts val="450"/>
              </a:spcBef>
              <a:buSzPts val="1800"/>
            </a:pPr>
            <a:r>
              <a:rPr lang="en-US" sz="1200" dirty="0">
                <a:solidFill>
                  <a:srgbClr val="2185C6"/>
                </a:solidFill>
              </a:rPr>
              <a:t>Parsing</a:t>
            </a:r>
            <a:r>
              <a:rPr lang="en-US" sz="1200" dirty="0"/>
              <a:t> and </a:t>
            </a:r>
            <a:r>
              <a:rPr lang="en-US" sz="1200" dirty="0">
                <a:solidFill>
                  <a:srgbClr val="2185C6"/>
                </a:solidFill>
              </a:rPr>
              <a:t>Extracting</a:t>
            </a:r>
          </a:p>
          <a:p>
            <a:pPr marL="342900" indent="-257175">
              <a:lnSpc>
                <a:spcPct val="120000"/>
              </a:lnSpc>
              <a:spcBef>
                <a:spcPts val="450"/>
              </a:spcBef>
              <a:buSzPts val="1800"/>
            </a:pPr>
            <a:r>
              <a:rPr lang="en-US" sz="1200" dirty="0">
                <a:solidFill>
                  <a:srgbClr val="2185C6"/>
                </a:solidFill>
              </a:rPr>
              <a:t>String Format: %</a:t>
            </a:r>
          </a:p>
          <a:p>
            <a:pPr marL="342900" indent="-257175">
              <a:lnSpc>
                <a:spcPct val="120000"/>
              </a:lnSpc>
              <a:spcBef>
                <a:spcPts val="450"/>
              </a:spcBef>
              <a:buSzPts val="1800"/>
            </a:pPr>
            <a:r>
              <a:rPr lang="en-US" sz="1200" dirty="0">
                <a:solidFill>
                  <a:srgbClr val="2185C6"/>
                </a:solidFill>
              </a:rPr>
              <a:t>Debugging</a:t>
            </a:r>
            <a:r>
              <a:rPr lang="en-US" sz="1200" dirty="0"/>
              <a:t> for “</a:t>
            </a:r>
            <a:r>
              <a:rPr lang="en-US" sz="1200" dirty="0">
                <a:solidFill>
                  <a:srgbClr val="F20052"/>
                </a:solidFill>
              </a:rPr>
              <a:t>index out of range</a:t>
            </a:r>
            <a:r>
              <a:rPr lang="en-US" sz="1200" dirty="0"/>
              <a:t>”</a:t>
            </a:r>
          </a:p>
          <a:p>
            <a:pPr marL="342900" indent="-257175">
              <a:lnSpc>
                <a:spcPct val="120000"/>
              </a:lnSpc>
              <a:spcBef>
                <a:spcPts val="450"/>
              </a:spcBef>
              <a:buSzPts val="1800"/>
            </a:pP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3419378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1E8833D5-10B3-4B87-9567-571D79E1C9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dirty="0"/>
              <a:t>Review of Week 7: Files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C8CE993-A7B2-4410-BBFF-A1D4C57930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0275" y="1373588"/>
            <a:ext cx="2758725" cy="3552300"/>
          </a:xfrm>
        </p:spPr>
        <p:txBody>
          <a:bodyPr>
            <a:noAutofit/>
          </a:bodyPr>
          <a:lstStyle/>
          <a:p>
            <a:r>
              <a:rPr lang="en-US" sz="1200" dirty="0"/>
              <a:t>Secondary storage, e.g., hard disk</a:t>
            </a:r>
          </a:p>
          <a:p>
            <a:r>
              <a:rPr lang="en-US" sz="1200" dirty="0"/>
              <a:t>A </a:t>
            </a:r>
            <a:r>
              <a:rPr lang="en-US" sz="1200" dirty="0">
                <a:solidFill>
                  <a:srgbClr val="2185C6"/>
                </a:solidFill>
              </a:rPr>
              <a:t>file</a:t>
            </a:r>
            <a:r>
              <a:rPr lang="en-US" sz="1200" dirty="0"/>
              <a:t> can be treated as is a </a:t>
            </a:r>
            <a:r>
              <a:rPr lang="en-US" sz="1200" dirty="0">
                <a:solidFill>
                  <a:srgbClr val="2185C6"/>
                </a:solidFill>
              </a:rPr>
              <a:t>sequence of lines</a:t>
            </a:r>
          </a:p>
          <a:p>
            <a:r>
              <a:rPr lang="en-US" sz="1200" dirty="0">
                <a:solidFill>
                  <a:srgbClr val="2185C6"/>
                </a:solidFill>
              </a:rPr>
              <a:t>Opening</a:t>
            </a:r>
            <a:r>
              <a:rPr lang="en-US" sz="1200" dirty="0"/>
              <a:t> a file - </a:t>
            </a:r>
            <a:r>
              <a:rPr lang="en-US" sz="1200" dirty="0">
                <a:solidFill>
                  <a:srgbClr val="2185C6"/>
                </a:solidFill>
              </a:rPr>
              <a:t>file handle</a:t>
            </a:r>
          </a:p>
          <a:p>
            <a:pPr lvl="1"/>
            <a:r>
              <a:rPr lang="en-US" sz="1200" dirty="0" err="1">
                <a:solidFill>
                  <a:srgbClr val="2185C6"/>
                </a:solidFill>
              </a:rPr>
              <a:t>file_handle</a:t>
            </a:r>
            <a:r>
              <a:rPr lang="en-US" sz="1200" dirty="0">
                <a:solidFill>
                  <a:srgbClr val="2185C6"/>
                </a:solidFill>
              </a:rPr>
              <a:t>=open(</a:t>
            </a:r>
            <a:r>
              <a:rPr lang="en-US" sz="1200" dirty="0" err="1">
                <a:solidFill>
                  <a:srgbClr val="2185C6"/>
                </a:solidFill>
              </a:rPr>
              <a:t>file_name,’r</a:t>
            </a:r>
            <a:r>
              <a:rPr lang="en-US" sz="1200" dirty="0">
                <a:solidFill>
                  <a:srgbClr val="2185C6"/>
                </a:solidFill>
              </a:rPr>
              <a:t>’)</a:t>
            </a:r>
          </a:p>
          <a:p>
            <a:r>
              <a:rPr lang="en-US" sz="1200" dirty="0">
                <a:solidFill>
                  <a:srgbClr val="2185C6"/>
                </a:solidFill>
              </a:rPr>
              <a:t>Closing</a:t>
            </a:r>
            <a:r>
              <a:rPr lang="en-US" sz="1200" dirty="0"/>
              <a:t> a file</a:t>
            </a:r>
          </a:p>
          <a:p>
            <a:pPr lvl="1"/>
            <a:r>
              <a:rPr lang="en-US" sz="1200" dirty="0" err="1">
                <a:solidFill>
                  <a:srgbClr val="2185C6"/>
                </a:solidFill>
              </a:rPr>
              <a:t>File_handle.close</a:t>
            </a:r>
            <a:r>
              <a:rPr lang="en-US" sz="1200" dirty="0"/>
              <a:t>()</a:t>
            </a:r>
          </a:p>
          <a:p>
            <a:r>
              <a:rPr lang="en-US" sz="1200" dirty="0"/>
              <a:t>File structure - </a:t>
            </a:r>
            <a:r>
              <a:rPr lang="en-US" sz="1200" dirty="0">
                <a:solidFill>
                  <a:srgbClr val="2185C6"/>
                </a:solidFill>
              </a:rPr>
              <a:t>newline character</a:t>
            </a:r>
          </a:p>
          <a:p>
            <a:pPr lvl="1"/>
            <a:r>
              <a:rPr lang="en-US" sz="1200" dirty="0">
                <a:solidFill>
                  <a:srgbClr val="2185C6"/>
                </a:solidFill>
              </a:rPr>
              <a:t>\n</a:t>
            </a:r>
          </a:p>
          <a:p>
            <a:pPr lvl="1"/>
            <a:r>
              <a:rPr lang="en-US" sz="1200" dirty="0">
                <a:solidFill>
                  <a:srgbClr val="2185C6"/>
                </a:solidFill>
              </a:rPr>
              <a:t>included when reading from a file </a:t>
            </a:r>
            <a:r>
              <a:rPr lang="en-US" sz="1200" dirty="0"/>
              <a:t>(but </a:t>
            </a:r>
            <a:r>
              <a:rPr lang="en-US" sz="1200" dirty="0">
                <a:solidFill>
                  <a:srgbClr val="F20052"/>
                </a:solidFill>
              </a:rPr>
              <a:t>not included from “input</a:t>
            </a:r>
            <a:r>
              <a:rPr lang="en-US" sz="1200" dirty="0"/>
              <a:t>”)</a:t>
            </a:r>
          </a:p>
          <a:p>
            <a:pPr lvl="1"/>
            <a:endParaRPr lang="en-US" sz="1200" dirty="0"/>
          </a:p>
          <a:p>
            <a:endParaRPr lang="en-US" sz="12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F8EB25-83C9-4A5D-883B-26402FB3BE66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2E91ACDB-7BED-4E3C-B84C-8B2FE4A4870D}" type="slidenum">
              <a:rPr lang="en-US" altLang="zh-CN" smtClean="0"/>
              <a:pPr/>
              <a:t>3</a:t>
            </a:fld>
            <a:endParaRPr lang="en-US" altLang="zh-CN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2E8383E-95C5-40E7-A3A3-6AEF495170AB}"/>
              </a:ext>
            </a:extLst>
          </p:cNvPr>
          <p:cNvSpPr>
            <a:spLocks noGrp="1"/>
          </p:cNvSpPr>
          <p:nvPr>
            <p:ph sz="half" idx="4294967295"/>
          </p:nvPr>
        </p:nvSpPr>
        <p:spPr>
          <a:xfrm>
            <a:off x="3429001" y="1373588"/>
            <a:ext cx="3429000" cy="3026962"/>
          </a:xfr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42900" indent="-257175">
              <a:lnSpc>
                <a:spcPct val="120000"/>
              </a:lnSpc>
              <a:spcBef>
                <a:spcPts val="450"/>
              </a:spcBef>
              <a:buSzPts val="1800"/>
            </a:pPr>
            <a:r>
              <a:rPr lang="en-US" sz="1200" dirty="0">
                <a:solidFill>
                  <a:srgbClr val="2185C6"/>
                </a:solidFill>
              </a:rPr>
              <a:t>Reading a file line by line </a:t>
            </a:r>
            <a:r>
              <a:rPr lang="en-US" sz="1200" dirty="0"/>
              <a:t>with a </a:t>
            </a:r>
            <a:br>
              <a:rPr lang="en-US" sz="1200" dirty="0"/>
            </a:br>
            <a:r>
              <a:rPr lang="en-US" sz="1200" dirty="0">
                <a:solidFill>
                  <a:srgbClr val="2185C6"/>
                </a:solidFill>
              </a:rPr>
              <a:t>for</a:t>
            </a:r>
            <a:r>
              <a:rPr lang="en-US" sz="1200" dirty="0"/>
              <a:t> loop</a:t>
            </a:r>
          </a:p>
          <a:p>
            <a:pPr marL="685800" lvl="1" indent="-285750">
              <a:lnSpc>
                <a:spcPct val="120000"/>
              </a:lnSpc>
              <a:buSzPct val="150000"/>
            </a:pPr>
            <a:r>
              <a:rPr lang="en-US" sz="1200" dirty="0"/>
              <a:t>for line in </a:t>
            </a:r>
            <a:r>
              <a:rPr lang="en-US" sz="1200" dirty="0" err="1"/>
              <a:t>file_handle</a:t>
            </a:r>
            <a:r>
              <a:rPr lang="en-US" sz="1200" dirty="0"/>
              <a:t>:</a:t>
            </a:r>
          </a:p>
          <a:p>
            <a:pPr marL="342900" indent="-257175">
              <a:lnSpc>
                <a:spcPct val="120000"/>
              </a:lnSpc>
              <a:spcBef>
                <a:spcPts val="450"/>
              </a:spcBef>
              <a:buSzPts val="1800"/>
            </a:pPr>
            <a:r>
              <a:rPr lang="en-US" sz="1200" dirty="0">
                <a:solidFill>
                  <a:srgbClr val="2185C6"/>
                </a:solidFill>
              </a:rPr>
              <a:t>Read the whole file</a:t>
            </a:r>
            <a:r>
              <a:rPr lang="en-US" sz="1200" dirty="0"/>
              <a:t>: </a:t>
            </a:r>
            <a:r>
              <a:rPr lang="en-US" sz="1200" dirty="0">
                <a:solidFill>
                  <a:srgbClr val="2185C6"/>
                </a:solidFill>
              </a:rPr>
              <a:t>read</a:t>
            </a:r>
            <a:r>
              <a:rPr lang="en-US" sz="1200" dirty="0"/>
              <a:t>()</a:t>
            </a:r>
          </a:p>
          <a:p>
            <a:pPr marL="342900" indent="-257175">
              <a:lnSpc>
                <a:spcPct val="120000"/>
              </a:lnSpc>
              <a:spcBef>
                <a:spcPts val="450"/>
              </a:spcBef>
              <a:buSzPts val="1800"/>
            </a:pPr>
            <a:r>
              <a:rPr lang="en-US" sz="1200" dirty="0">
                <a:solidFill>
                  <a:srgbClr val="2185C6"/>
                </a:solidFill>
              </a:rPr>
              <a:t>Searching</a:t>
            </a:r>
            <a:r>
              <a:rPr lang="en-US" sz="1200" dirty="0"/>
              <a:t> for </a:t>
            </a:r>
            <a:r>
              <a:rPr lang="en-US" sz="1200" dirty="0">
                <a:solidFill>
                  <a:srgbClr val="2185C6"/>
                </a:solidFill>
              </a:rPr>
              <a:t>lines</a:t>
            </a:r>
          </a:p>
          <a:p>
            <a:pPr marL="685800" lvl="1" indent="-285750">
              <a:lnSpc>
                <a:spcPct val="120000"/>
              </a:lnSpc>
              <a:buSzPct val="150000"/>
            </a:pPr>
            <a:r>
              <a:rPr lang="en-US" sz="1200" dirty="0"/>
              <a:t>Use </a:t>
            </a:r>
            <a:r>
              <a:rPr lang="en-US" sz="1200" dirty="0">
                <a:solidFill>
                  <a:srgbClr val="2185C6"/>
                </a:solidFill>
              </a:rPr>
              <a:t>in</a:t>
            </a:r>
            <a:r>
              <a:rPr lang="en-US" sz="1200" dirty="0"/>
              <a:t>, </a:t>
            </a:r>
            <a:r>
              <a:rPr lang="en-US" sz="1200" dirty="0">
                <a:solidFill>
                  <a:srgbClr val="2185C6"/>
                </a:solidFill>
              </a:rPr>
              <a:t>find</a:t>
            </a:r>
            <a:r>
              <a:rPr lang="en-US" sz="1200" dirty="0"/>
              <a:t>, </a:t>
            </a:r>
            <a:r>
              <a:rPr lang="en-US" sz="1200" dirty="0" err="1">
                <a:solidFill>
                  <a:srgbClr val="2185C6"/>
                </a:solidFill>
              </a:rPr>
              <a:t>startswith</a:t>
            </a:r>
            <a:r>
              <a:rPr lang="en-US" sz="1200" dirty="0"/>
              <a:t>, etc.</a:t>
            </a:r>
          </a:p>
          <a:p>
            <a:pPr marL="342900" indent="-257175">
              <a:lnSpc>
                <a:spcPct val="120000"/>
              </a:lnSpc>
              <a:spcBef>
                <a:spcPts val="450"/>
              </a:spcBef>
              <a:buSzPts val="1800"/>
            </a:pPr>
            <a:r>
              <a:rPr lang="en-US" sz="1200" dirty="0"/>
              <a:t>Reading file names</a:t>
            </a:r>
          </a:p>
          <a:p>
            <a:pPr marL="342900" indent="-257175">
              <a:lnSpc>
                <a:spcPct val="120000"/>
              </a:lnSpc>
              <a:spcBef>
                <a:spcPts val="450"/>
              </a:spcBef>
              <a:buSzPts val="1800"/>
            </a:pPr>
            <a:r>
              <a:rPr lang="en-US" sz="1200" dirty="0">
                <a:solidFill>
                  <a:srgbClr val="2185C6"/>
                </a:solidFill>
              </a:rPr>
              <a:t>Dealing with bad files</a:t>
            </a:r>
          </a:p>
          <a:p>
            <a:pPr marL="685800" lvl="1" indent="-285750">
              <a:lnSpc>
                <a:spcPct val="120000"/>
              </a:lnSpc>
              <a:buSzPct val="150000"/>
            </a:pPr>
            <a:r>
              <a:rPr lang="en-US" sz="1200" dirty="0">
                <a:solidFill>
                  <a:srgbClr val="2185C6"/>
                </a:solidFill>
              </a:rPr>
              <a:t>try</a:t>
            </a:r>
            <a:r>
              <a:rPr lang="en-US" sz="1200" dirty="0"/>
              <a:t> and </a:t>
            </a:r>
            <a:r>
              <a:rPr lang="en-US" sz="1200" dirty="0">
                <a:solidFill>
                  <a:srgbClr val="2185C6"/>
                </a:solidFill>
              </a:rPr>
              <a:t>except</a:t>
            </a:r>
          </a:p>
          <a:p>
            <a:pPr marL="342900" indent="-257175">
              <a:lnSpc>
                <a:spcPct val="120000"/>
              </a:lnSpc>
              <a:spcBef>
                <a:spcPts val="450"/>
              </a:spcBef>
              <a:buSzPts val="1800"/>
            </a:pPr>
            <a:r>
              <a:rPr lang="en-US" sz="1200" dirty="0">
                <a:solidFill>
                  <a:srgbClr val="2185C6"/>
                </a:solidFill>
              </a:rPr>
              <a:t>Writing files</a:t>
            </a:r>
          </a:p>
          <a:p>
            <a:pPr marL="685800" lvl="1" indent="-285750">
              <a:lnSpc>
                <a:spcPct val="120000"/>
              </a:lnSpc>
              <a:buSzPct val="150000"/>
            </a:pPr>
            <a:r>
              <a:rPr lang="en-US" sz="1200" dirty="0" err="1">
                <a:solidFill>
                  <a:srgbClr val="2185C6"/>
                </a:solidFill>
              </a:rPr>
              <a:t>file_handle</a:t>
            </a:r>
            <a:r>
              <a:rPr lang="en-US" sz="1200" dirty="0">
                <a:solidFill>
                  <a:srgbClr val="2185C6"/>
                </a:solidFill>
              </a:rPr>
              <a:t>=open(</a:t>
            </a:r>
            <a:r>
              <a:rPr lang="en-US" sz="1200" dirty="0" err="1">
                <a:solidFill>
                  <a:srgbClr val="2185C6"/>
                </a:solidFill>
              </a:rPr>
              <a:t>file_name,’w</a:t>
            </a:r>
            <a:r>
              <a:rPr lang="en-US" sz="1200" dirty="0">
                <a:solidFill>
                  <a:srgbClr val="2185C6"/>
                </a:solidFill>
              </a:rPr>
              <a:t>’)</a:t>
            </a:r>
          </a:p>
          <a:p>
            <a:pPr marL="685800" lvl="1" indent="-285750">
              <a:lnSpc>
                <a:spcPct val="120000"/>
              </a:lnSpc>
              <a:buSzPct val="150000"/>
            </a:pPr>
            <a:r>
              <a:rPr lang="en-US" sz="1200" dirty="0" err="1">
                <a:solidFill>
                  <a:srgbClr val="2185C6"/>
                </a:solidFill>
              </a:rPr>
              <a:t>file_handle.write</a:t>
            </a:r>
            <a:r>
              <a:rPr lang="en-US" sz="1200" dirty="0"/>
              <a:t>()</a:t>
            </a:r>
          </a:p>
          <a:p>
            <a:pPr marL="342900" indent="-257175">
              <a:lnSpc>
                <a:spcPct val="120000"/>
              </a:lnSpc>
              <a:spcBef>
                <a:spcPts val="450"/>
              </a:spcBef>
              <a:buSzPts val="1800"/>
            </a:pPr>
            <a:r>
              <a:rPr lang="en-US" sz="1200" dirty="0"/>
              <a:t>Debugging white spaces: </a:t>
            </a:r>
            <a:r>
              <a:rPr lang="en-US" sz="1200" dirty="0" err="1">
                <a:solidFill>
                  <a:srgbClr val="2185C6"/>
                </a:solidFill>
              </a:rPr>
              <a:t>repr</a:t>
            </a:r>
            <a:r>
              <a:rPr lang="en-US" sz="1200" dirty="0"/>
              <a:t>()</a:t>
            </a:r>
          </a:p>
          <a:p>
            <a:pPr marL="685800" lvl="1" indent="-285750">
              <a:lnSpc>
                <a:spcPct val="120000"/>
              </a:lnSpc>
              <a:buSzPct val="150000"/>
            </a:pPr>
            <a:endParaRPr lang="en-US" sz="1200" dirty="0"/>
          </a:p>
          <a:p>
            <a:pPr marL="685800" lvl="1" indent="-285750">
              <a:lnSpc>
                <a:spcPct val="120000"/>
              </a:lnSpc>
              <a:buSzPct val="150000"/>
            </a:pPr>
            <a:endParaRPr lang="en-US" sz="1200" dirty="0"/>
          </a:p>
          <a:p>
            <a:pPr marL="342900" indent="-257175">
              <a:lnSpc>
                <a:spcPct val="120000"/>
              </a:lnSpc>
              <a:spcBef>
                <a:spcPts val="450"/>
              </a:spcBef>
              <a:buSzPts val="1800"/>
            </a:pP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1512282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2"/>
          <p:cNvSpPr txBox="1">
            <a:spLocks noGrp="1"/>
          </p:cNvSpPr>
          <p:nvPr>
            <p:ph type="ctrTitle"/>
          </p:nvPr>
        </p:nvSpPr>
        <p:spPr>
          <a:xfrm>
            <a:off x="483919" y="2762725"/>
            <a:ext cx="5807699" cy="1159800"/>
          </a:xfrm>
          <a:prstGeom prst="rect">
            <a:avLst/>
          </a:prstGeom>
        </p:spPr>
        <p:txBody>
          <a:bodyPr spcFirstLastPara="1" wrap="square" lIns="68569" tIns="68569" rIns="68569" bIns="68569" anchor="t" anchorCtr="0">
            <a:noAutofit/>
          </a:bodyPr>
          <a:lstStyle/>
          <a:p>
            <a:pPr lvl="0"/>
            <a:r>
              <a:rPr lang="en" dirty="0"/>
              <a:t>CDS1001 – </a:t>
            </a:r>
            <a:r>
              <a:rPr lang="en-US" altLang="zh-CN" sz="3600" dirty="0"/>
              <a:t>Lists</a:t>
            </a:r>
            <a:endParaRPr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E04EDB3-B869-CEAE-ECEA-A438AC9E49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73008" y="4539430"/>
            <a:ext cx="3506088" cy="40011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2000">
                <a:solidFill>
                  <a:srgbClr val="FF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The session will be recorded!</a:t>
            </a:r>
            <a:endParaRPr lang="zh-CN" altLang="en-US" sz="2000">
              <a:solidFill>
                <a:srgbClr val="FF0000"/>
              </a:solidFill>
              <a:latin typeface="Lato" panose="020F0502020204030203" pitchFamily="34" charset="0"/>
              <a:cs typeface="Lato" panose="020F0502020204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83851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7EAFB3-FBD1-4AEA-9F8B-8A94CFCFA3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dirty="0"/>
              <a:t>From String to </a:t>
            </a:r>
            <a:r>
              <a:rPr lang="en-US" dirty="0">
                <a:sym typeface="Wingdings" panose="05000000000000000000" pitchFamily="2" charset="2"/>
              </a:rPr>
              <a:t>List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7819C8-0019-4341-83B7-FC9F3B4650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0275" y="1373588"/>
            <a:ext cx="3324037" cy="3552300"/>
          </a:xfrm>
        </p:spPr>
        <p:txBody>
          <a:bodyPr/>
          <a:lstStyle/>
          <a:p>
            <a:r>
              <a:rPr lang="en-US" dirty="0">
                <a:solidFill>
                  <a:srgbClr val="2185C6"/>
                </a:solidFill>
              </a:rPr>
              <a:t>String: an ordered sequence of </a:t>
            </a:r>
            <a:r>
              <a:rPr lang="en-US" dirty="0">
                <a:solidFill>
                  <a:srgbClr val="FF9715"/>
                </a:solidFill>
              </a:rPr>
              <a:t>characters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>
                <a:solidFill>
                  <a:srgbClr val="2185C6"/>
                </a:solidFill>
              </a:rPr>
              <a:t>List</a:t>
            </a:r>
            <a:r>
              <a:rPr lang="en-US" dirty="0"/>
              <a:t>: </a:t>
            </a:r>
            <a:r>
              <a:rPr lang="en-US" dirty="0">
                <a:solidFill>
                  <a:srgbClr val="2185C6"/>
                </a:solidFill>
              </a:rPr>
              <a:t>an ordered sequence of </a:t>
            </a:r>
            <a:r>
              <a:rPr lang="en-US" dirty="0">
                <a:solidFill>
                  <a:srgbClr val="FF9715"/>
                </a:solidFill>
              </a:rPr>
              <a:t>values</a:t>
            </a:r>
            <a:r>
              <a:rPr lang="en-US" dirty="0">
                <a:solidFill>
                  <a:srgbClr val="2185C6"/>
                </a:solidFill>
              </a:rPr>
              <a:t> </a:t>
            </a:r>
            <a:r>
              <a:rPr lang="en-US" dirty="0"/>
              <a:t>(of </a:t>
            </a:r>
            <a:r>
              <a:rPr lang="en-US" dirty="0">
                <a:solidFill>
                  <a:srgbClr val="2185C6"/>
                </a:solidFill>
              </a:rPr>
              <a:t>any types</a:t>
            </a:r>
            <a:r>
              <a:rPr lang="en-US" dirty="0"/>
              <a:t>)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9211CEC-606C-4469-8B79-CA511B3DEBB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7FA3494-9353-42BA-B4F7-D8D8DAD0F940}" type="slidenum">
              <a:rPr lang="en-US" altLang="zh-CN" smtClean="0"/>
              <a:pPr/>
              <a:t>5</a:t>
            </a:fld>
            <a:endParaRPr lang="en-US" altLang="zh-CN" dirty="0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AC845D4E-E5A6-4E7B-86B5-644DAE026702}"/>
              </a:ext>
            </a:extLst>
          </p:cNvPr>
          <p:cNvGrpSpPr/>
          <p:nvPr/>
        </p:nvGrpSpPr>
        <p:grpSpPr>
          <a:xfrm>
            <a:off x="4070623" y="2272828"/>
            <a:ext cx="1741694" cy="859475"/>
            <a:chOff x="6806712" y="1499337"/>
            <a:chExt cx="3443700" cy="18329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170D96DE-B284-4CD0-AA4A-779C10911FB6}"/>
                </a:ext>
              </a:extLst>
            </p:cNvPr>
            <p:cNvGrpSpPr/>
            <p:nvPr/>
          </p:nvGrpSpPr>
          <p:grpSpPr>
            <a:xfrm>
              <a:off x="6888088" y="2227367"/>
              <a:ext cx="3362324" cy="1104899"/>
              <a:chOff x="7924801" y="2200276"/>
              <a:chExt cx="3362324" cy="1104899"/>
            </a:xfrm>
          </p:grpSpPr>
          <p:sp>
            <p:nvSpPr>
              <p:cNvPr id="7" name="Shape 231">
                <a:extLst>
                  <a:ext uri="{FF2B5EF4-FFF2-40B4-BE49-F238E27FC236}">
                    <a16:creationId xmlns:a16="http://schemas.microsoft.com/office/drawing/2014/main" id="{B44F9B79-6524-43C6-8EB4-3D399C162D3D}"/>
                  </a:ext>
                </a:extLst>
              </p:cNvPr>
              <p:cNvSpPr txBox="1"/>
              <p:nvPr/>
            </p:nvSpPr>
            <p:spPr>
              <a:xfrm>
                <a:off x="7924801" y="2752726"/>
                <a:ext cx="552449" cy="55244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anchor="ctr" anchorCtr="0">
                <a:noAutofit/>
              </a:bodyPr>
              <a:lstStyle/>
              <a:p>
                <a:pPr algn="ctr">
                  <a:buClr>
                    <a:schemeClr val="lt1"/>
                  </a:buClr>
                  <a:buSzPct val="25000"/>
                </a:pPr>
                <a:r>
                  <a:rPr lang="en-US" sz="1575" dirty="0">
                    <a:solidFill>
                      <a:srgbClr val="FF0000"/>
                    </a:solidFill>
                    <a:latin typeface="Arial" charset="0"/>
                    <a:ea typeface="Arial" charset="0"/>
                    <a:cs typeface="Arial" charset="0"/>
                    <a:sym typeface="Cabin"/>
                  </a:rPr>
                  <a:t>0</a:t>
                </a:r>
              </a:p>
            </p:txBody>
          </p:sp>
          <p:sp>
            <p:nvSpPr>
              <p:cNvPr id="8" name="Shape 232">
                <a:extLst>
                  <a:ext uri="{FF2B5EF4-FFF2-40B4-BE49-F238E27FC236}">
                    <a16:creationId xmlns:a16="http://schemas.microsoft.com/office/drawing/2014/main" id="{02DDCB5D-4ECD-44E5-B397-E8B33A042B52}"/>
                  </a:ext>
                </a:extLst>
              </p:cNvPr>
              <p:cNvSpPr txBox="1"/>
              <p:nvPr/>
            </p:nvSpPr>
            <p:spPr>
              <a:xfrm>
                <a:off x="7924801" y="2200276"/>
                <a:ext cx="552449" cy="552449"/>
              </a:xfrm>
              <a:prstGeom prst="rect">
                <a:avLst/>
              </a:prstGeom>
              <a:noFill/>
              <a:ln w="50800" cap="rnd" cmpd="sng">
                <a:solidFill>
                  <a:srgbClr val="FF7F00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lIns="0" tIns="0" rIns="0" bIns="0" anchor="ctr" anchorCtr="0">
                <a:noAutofit/>
              </a:bodyPr>
              <a:lstStyle/>
              <a:p>
                <a:pPr algn="ctr">
                  <a:buClr>
                    <a:schemeClr val="lt1"/>
                  </a:buClr>
                  <a:buSzPct val="25000"/>
                </a:pPr>
                <a:r>
                  <a:rPr lang="en-US" sz="1575">
                    <a:latin typeface="Arial" charset="0"/>
                    <a:ea typeface="Arial" charset="0"/>
                    <a:cs typeface="Arial" charset="0"/>
                    <a:sym typeface="Cabin"/>
                  </a:rPr>
                  <a:t>b</a:t>
                </a:r>
              </a:p>
            </p:txBody>
          </p:sp>
          <p:sp>
            <p:nvSpPr>
              <p:cNvPr id="9" name="Shape 233">
                <a:extLst>
                  <a:ext uri="{FF2B5EF4-FFF2-40B4-BE49-F238E27FC236}">
                    <a16:creationId xmlns:a16="http://schemas.microsoft.com/office/drawing/2014/main" id="{E8660681-5F79-4918-B6CA-2E825BF0B28A}"/>
                  </a:ext>
                </a:extLst>
              </p:cNvPr>
              <p:cNvSpPr txBox="1"/>
              <p:nvPr/>
            </p:nvSpPr>
            <p:spPr>
              <a:xfrm>
                <a:off x="8486776" y="2752726"/>
                <a:ext cx="552449" cy="55244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anchor="ctr" anchorCtr="0">
                <a:noAutofit/>
              </a:bodyPr>
              <a:lstStyle/>
              <a:p>
                <a:pPr algn="ctr">
                  <a:buClr>
                    <a:schemeClr val="lt1"/>
                  </a:buClr>
                  <a:buSzPct val="25000"/>
                </a:pPr>
                <a:r>
                  <a:rPr lang="en-US" sz="1575">
                    <a:latin typeface="Arial" charset="0"/>
                    <a:ea typeface="Arial" charset="0"/>
                    <a:cs typeface="Arial" charset="0"/>
                    <a:sym typeface="Cabin"/>
                  </a:rPr>
                  <a:t>1</a:t>
                </a:r>
              </a:p>
            </p:txBody>
          </p:sp>
          <p:sp>
            <p:nvSpPr>
              <p:cNvPr id="10" name="Shape 234">
                <a:extLst>
                  <a:ext uri="{FF2B5EF4-FFF2-40B4-BE49-F238E27FC236}">
                    <a16:creationId xmlns:a16="http://schemas.microsoft.com/office/drawing/2014/main" id="{E7E0E23C-68AC-4F37-8BE1-1E8784022A85}"/>
                  </a:ext>
                </a:extLst>
              </p:cNvPr>
              <p:cNvSpPr txBox="1"/>
              <p:nvPr/>
            </p:nvSpPr>
            <p:spPr>
              <a:xfrm>
                <a:off x="8486776" y="2200276"/>
                <a:ext cx="552449" cy="552449"/>
              </a:xfrm>
              <a:prstGeom prst="rect">
                <a:avLst/>
              </a:prstGeom>
              <a:noFill/>
              <a:ln w="50800" cap="rnd" cmpd="sng">
                <a:solidFill>
                  <a:srgbClr val="FF7F00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lIns="0" tIns="0" rIns="0" bIns="0" anchor="ctr" anchorCtr="0">
                <a:noAutofit/>
              </a:bodyPr>
              <a:lstStyle/>
              <a:p>
                <a:pPr algn="ctr">
                  <a:buClr>
                    <a:schemeClr val="lt1"/>
                  </a:buClr>
                  <a:buSzPct val="25000"/>
                </a:pPr>
                <a:r>
                  <a:rPr lang="en-US" sz="1575" dirty="0">
                    <a:latin typeface="Arial" charset="0"/>
                    <a:ea typeface="Arial" charset="0"/>
                    <a:cs typeface="Arial" charset="0"/>
                    <a:sym typeface="Cabin"/>
                  </a:rPr>
                  <a:t>a</a:t>
                </a:r>
              </a:p>
            </p:txBody>
          </p:sp>
          <p:sp>
            <p:nvSpPr>
              <p:cNvPr id="11" name="Shape 235">
                <a:extLst>
                  <a:ext uri="{FF2B5EF4-FFF2-40B4-BE49-F238E27FC236}">
                    <a16:creationId xmlns:a16="http://schemas.microsoft.com/office/drawing/2014/main" id="{55B5A6A3-44EF-475C-BAFE-416905195BC0}"/>
                  </a:ext>
                </a:extLst>
              </p:cNvPr>
              <p:cNvSpPr txBox="1"/>
              <p:nvPr/>
            </p:nvSpPr>
            <p:spPr>
              <a:xfrm>
                <a:off x="9067801" y="2752726"/>
                <a:ext cx="552449" cy="55244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anchor="ctr" anchorCtr="0">
                <a:noAutofit/>
              </a:bodyPr>
              <a:lstStyle/>
              <a:p>
                <a:pPr algn="ctr">
                  <a:buClr>
                    <a:schemeClr val="lt1"/>
                  </a:buClr>
                  <a:buSzPct val="25000"/>
                </a:pPr>
                <a:r>
                  <a:rPr lang="en-US" sz="1575" dirty="0">
                    <a:latin typeface="Arial" charset="0"/>
                    <a:ea typeface="Arial" charset="0"/>
                    <a:cs typeface="Arial" charset="0"/>
                    <a:sym typeface="Cabin"/>
                  </a:rPr>
                  <a:t>2</a:t>
                </a:r>
              </a:p>
            </p:txBody>
          </p:sp>
          <p:sp>
            <p:nvSpPr>
              <p:cNvPr id="12" name="Shape 236">
                <a:extLst>
                  <a:ext uri="{FF2B5EF4-FFF2-40B4-BE49-F238E27FC236}">
                    <a16:creationId xmlns:a16="http://schemas.microsoft.com/office/drawing/2014/main" id="{E97F653D-2D6E-4BA3-AFED-4874B83E2ED8}"/>
                  </a:ext>
                </a:extLst>
              </p:cNvPr>
              <p:cNvSpPr txBox="1"/>
              <p:nvPr/>
            </p:nvSpPr>
            <p:spPr>
              <a:xfrm>
                <a:off x="9067801" y="2200276"/>
                <a:ext cx="552449" cy="552449"/>
              </a:xfrm>
              <a:prstGeom prst="rect">
                <a:avLst/>
              </a:prstGeom>
              <a:noFill/>
              <a:ln w="50800" cap="rnd" cmpd="sng">
                <a:solidFill>
                  <a:srgbClr val="FF7F00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lIns="0" tIns="0" rIns="0" bIns="0" anchor="ctr" anchorCtr="0">
                <a:noAutofit/>
              </a:bodyPr>
              <a:lstStyle/>
              <a:p>
                <a:pPr algn="ctr">
                  <a:buClr>
                    <a:schemeClr val="lt1"/>
                  </a:buClr>
                  <a:buSzPct val="25000"/>
                </a:pPr>
                <a:r>
                  <a:rPr lang="en-US" sz="1575">
                    <a:latin typeface="Arial" charset="0"/>
                    <a:ea typeface="Arial" charset="0"/>
                    <a:cs typeface="Arial" charset="0"/>
                    <a:sym typeface="Cabin"/>
                  </a:rPr>
                  <a:t>n</a:t>
                </a:r>
              </a:p>
            </p:txBody>
          </p:sp>
          <p:sp>
            <p:nvSpPr>
              <p:cNvPr id="13" name="Shape 237">
                <a:extLst>
                  <a:ext uri="{FF2B5EF4-FFF2-40B4-BE49-F238E27FC236}">
                    <a16:creationId xmlns:a16="http://schemas.microsoft.com/office/drawing/2014/main" id="{D732E78D-8D22-4BC9-ACD7-37510A09E97A}"/>
                  </a:ext>
                </a:extLst>
              </p:cNvPr>
              <p:cNvSpPr txBox="1"/>
              <p:nvPr/>
            </p:nvSpPr>
            <p:spPr>
              <a:xfrm>
                <a:off x="9629776" y="2752726"/>
                <a:ext cx="552449" cy="55244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anchor="ctr" anchorCtr="0">
                <a:noAutofit/>
              </a:bodyPr>
              <a:lstStyle/>
              <a:p>
                <a:pPr algn="ctr">
                  <a:buClr>
                    <a:schemeClr val="lt1"/>
                  </a:buClr>
                  <a:buSzPct val="25000"/>
                </a:pPr>
                <a:r>
                  <a:rPr lang="en-US" sz="1575">
                    <a:latin typeface="Arial" charset="0"/>
                    <a:ea typeface="Arial" charset="0"/>
                    <a:cs typeface="Arial" charset="0"/>
                    <a:sym typeface="Cabin"/>
                  </a:rPr>
                  <a:t>3</a:t>
                </a:r>
              </a:p>
            </p:txBody>
          </p:sp>
          <p:sp>
            <p:nvSpPr>
              <p:cNvPr id="14" name="Shape 238">
                <a:extLst>
                  <a:ext uri="{FF2B5EF4-FFF2-40B4-BE49-F238E27FC236}">
                    <a16:creationId xmlns:a16="http://schemas.microsoft.com/office/drawing/2014/main" id="{D90E6461-0877-4535-B286-10732D4D6C9A}"/>
                  </a:ext>
                </a:extLst>
              </p:cNvPr>
              <p:cNvSpPr txBox="1"/>
              <p:nvPr/>
            </p:nvSpPr>
            <p:spPr>
              <a:xfrm>
                <a:off x="9629776" y="2200276"/>
                <a:ext cx="552449" cy="552449"/>
              </a:xfrm>
              <a:prstGeom prst="rect">
                <a:avLst/>
              </a:prstGeom>
              <a:noFill/>
              <a:ln w="50800" cap="rnd" cmpd="sng">
                <a:solidFill>
                  <a:srgbClr val="FF7F00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lIns="0" tIns="0" rIns="0" bIns="0" anchor="ctr" anchorCtr="0">
                <a:noAutofit/>
              </a:bodyPr>
              <a:lstStyle/>
              <a:p>
                <a:pPr algn="ctr">
                  <a:buClr>
                    <a:schemeClr val="lt1"/>
                  </a:buClr>
                  <a:buSzPct val="25000"/>
                </a:pPr>
                <a:r>
                  <a:rPr lang="en-US" sz="1575" dirty="0">
                    <a:latin typeface="Arial" charset="0"/>
                    <a:ea typeface="Arial" charset="0"/>
                    <a:cs typeface="Arial" charset="0"/>
                    <a:sym typeface="Cabin"/>
                  </a:rPr>
                  <a:t>a</a:t>
                </a:r>
              </a:p>
            </p:txBody>
          </p:sp>
          <p:sp>
            <p:nvSpPr>
              <p:cNvPr id="15" name="Shape 239">
                <a:extLst>
                  <a:ext uri="{FF2B5EF4-FFF2-40B4-BE49-F238E27FC236}">
                    <a16:creationId xmlns:a16="http://schemas.microsoft.com/office/drawing/2014/main" id="{67205E99-8485-4C0A-82A4-49F6341CF1AF}"/>
                  </a:ext>
                </a:extLst>
              </p:cNvPr>
              <p:cNvSpPr txBox="1"/>
              <p:nvPr/>
            </p:nvSpPr>
            <p:spPr>
              <a:xfrm>
                <a:off x="10172701" y="2752726"/>
                <a:ext cx="552449" cy="55244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anchor="ctr" anchorCtr="0">
                <a:noAutofit/>
              </a:bodyPr>
              <a:lstStyle/>
              <a:p>
                <a:pPr algn="ctr">
                  <a:buClr>
                    <a:schemeClr val="lt1"/>
                  </a:buClr>
                  <a:buSzPct val="25000"/>
                </a:pPr>
                <a:r>
                  <a:rPr lang="en-US" sz="1575">
                    <a:latin typeface="Arial" charset="0"/>
                    <a:ea typeface="Arial" charset="0"/>
                    <a:cs typeface="Arial" charset="0"/>
                    <a:sym typeface="Cabin"/>
                  </a:rPr>
                  <a:t>4</a:t>
                </a:r>
              </a:p>
            </p:txBody>
          </p:sp>
          <p:sp>
            <p:nvSpPr>
              <p:cNvPr id="16" name="Shape 240">
                <a:extLst>
                  <a:ext uri="{FF2B5EF4-FFF2-40B4-BE49-F238E27FC236}">
                    <a16:creationId xmlns:a16="http://schemas.microsoft.com/office/drawing/2014/main" id="{5F2E9C77-D20B-4199-B56C-E24CA6436E93}"/>
                  </a:ext>
                </a:extLst>
              </p:cNvPr>
              <p:cNvSpPr txBox="1"/>
              <p:nvPr/>
            </p:nvSpPr>
            <p:spPr>
              <a:xfrm>
                <a:off x="10172701" y="2200276"/>
                <a:ext cx="552449" cy="552449"/>
              </a:xfrm>
              <a:prstGeom prst="rect">
                <a:avLst/>
              </a:prstGeom>
              <a:noFill/>
              <a:ln w="50800" cap="rnd" cmpd="sng">
                <a:solidFill>
                  <a:srgbClr val="FF7F00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lIns="0" tIns="0" rIns="0" bIns="0" anchor="ctr" anchorCtr="0">
                <a:noAutofit/>
              </a:bodyPr>
              <a:lstStyle/>
              <a:p>
                <a:pPr algn="ctr">
                  <a:buClr>
                    <a:schemeClr val="lt1"/>
                  </a:buClr>
                  <a:buSzPct val="25000"/>
                </a:pPr>
                <a:r>
                  <a:rPr lang="en-US" sz="1575">
                    <a:latin typeface="Arial" charset="0"/>
                    <a:ea typeface="Arial" charset="0"/>
                    <a:cs typeface="Arial" charset="0"/>
                    <a:sym typeface="Cabin"/>
                  </a:rPr>
                  <a:t>n</a:t>
                </a:r>
              </a:p>
            </p:txBody>
          </p:sp>
          <p:sp>
            <p:nvSpPr>
              <p:cNvPr id="17" name="Shape 241">
                <a:extLst>
                  <a:ext uri="{FF2B5EF4-FFF2-40B4-BE49-F238E27FC236}">
                    <a16:creationId xmlns:a16="http://schemas.microsoft.com/office/drawing/2014/main" id="{B5DCB282-F8E0-4719-9F00-1019BE613B91}"/>
                  </a:ext>
                </a:extLst>
              </p:cNvPr>
              <p:cNvSpPr txBox="1"/>
              <p:nvPr/>
            </p:nvSpPr>
            <p:spPr>
              <a:xfrm>
                <a:off x="10734676" y="2752726"/>
                <a:ext cx="552449" cy="55244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anchor="ctr" anchorCtr="0">
                <a:noAutofit/>
              </a:bodyPr>
              <a:lstStyle/>
              <a:p>
                <a:pPr algn="ctr">
                  <a:buClr>
                    <a:schemeClr val="lt1"/>
                  </a:buClr>
                  <a:buSzPct val="25000"/>
                </a:pPr>
                <a:r>
                  <a:rPr lang="en-US" sz="1575">
                    <a:latin typeface="Arial" charset="0"/>
                    <a:ea typeface="Arial" charset="0"/>
                    <a:cs typeface="Arial" charset="0"/>
                    <a:sym typeface="Cabin"/>
                  </a:rPr>
                  <a:t>5</a:t>
                </a:r>
              </a:p>
            </p:txBody>
          </p:sp>
          <p:sp>
            <p:nvSpPr>
              <p:cNvPr id="18" name="Shape 242">
                <a:extLst>
                  <a:ext uri="{FF2B5EF4-FFF2-40B4-BE49-F238E27FC236}">
                    <a16:creationId xmlns:a16="http://schemas.microsoft.com/office/drawing/2014/main" id="{25E13775-4284-41B9-8990-90288EF57AA9}"/>
                  </a:ext>
                </a:extLst>
              </p:cNvPr>
              <p:cNvSpPr txBox="1"/>
              <p:nvPr/>
            </p:nvSpPr>
            <p:spPr>
              <a:xfrm>
                <a:off x="10734676" y="2200276"/>
                <a:ext cx="552449" cy="552449"/>
              </a:xfrm>
              <a:prstGeom prst="rect">
                <a:avLst/>
              </a:prstGeom>
              <a:noFill/>
              <a:ln w="50800" cap="rnd" cmpd="sng">
                <a:solidFill>
                  <a:srgbClr val="FF7F00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lIns="0" tIns="0" rIns="0" bIns="0" anchor="ctr" anchorCtr="0">
                <a:noAutofit/>
              </a:bodyPr>
              <a:lstStyle/>
              <a:p>
                <a:pPr algn="ctr">
                  <a:buClr>
                    <a:schemeClr val="lt1"/>
                  </a:buClr>
                  <a:buSzPct val="25000"/>
                </a:pPr>
                <a:r>
                  <a:rPr lang="en-US" sz="1575">
                    <a:latin typeface="Arial" charset="0"/>
                    <a:ea typeface="Arial" charset="0"/>
                    <a:cs typeface="Arial" charset="0"/>
                    <a:sym typeface="Cabin"/>
                  </a:rPr>
                  <a:t>a</a:t>
                </a:r>
              </a:p>
            </p:txBody>
          </p:sp>
        </p:grp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DA41F546-AE87-4785-867F-1FDDBB3F05B6}"/>
                </a:ext>
              </a:extLst>
            </p:cNvPr>
            <p:cNvSpPr txBox="1"/>
            <p:nvPr/>
          </p:nvSpPr>
          <p:spPr>
            <a:xfrm>
              <a:off x="6806712" y="1499337"/>
              <a:ext cx="1125799" cy="7876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dirty="0">
                  <a:solidFill>
                    <a:srgbClr val="FF0000"/>
                  </a:solidFill>
                  <a:latin typeface="Arial" charset="0"/>
                  <a:ea typeface="Arial" charset="0"/>
                  <a:cs typeface="Arial" charset="0"/>
                  <a:sym typeface="Cabin"/>
                </a:rPr>
                <a:t>fruit</a:t>
              </a:r>
              <a:endParaRPr lang="en-US" sz="1800" dirty="0"/>
            </a:p>
          </p:txBody>
        </p:sp>
      </p:grpSp>
      <p:pic>
        <p:nvPicPr>
          <p:cNvPr id="23" name="Picture 22">
            <a:extLst>
              <a:ext uri="{FF2B5EF4-FFF2-40B4-BE49-F238E27FC236}">
                <a16:creationId xmlns:a16="http://schemas.microsoft.com/office/drawing/2014/main" id="{FCB900C4-4336-4D93-AEC2-DED1417E14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70623" y="1539477"/>
            <a:ext cx="1423217" cy="648072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6EA0C54C-F322-48EA-89D2-166B8C0AF1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6253" y="3402048"/>
            <a:ext cx="1805583" cy="487561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9D659EC9-04EB-47BB-8440-CFBAA92CAB1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73825" y="4027670"/>
            <a:ext cx="2550319" cy="476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04250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327685-B4C1-4186-AB64-641BD43167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Iteration over data in a list 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C9A8912-4B45-41DD-827D-9D5F2BCC2EB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List value: </a:t>
            </a:r>
            <a:r>
              <a:rPr lang="en-US" dirty="0">
                <a:solidFill>
                  <a:srgbClr val="2185C6"/>
                </a:solidFill>
                <a:sym typeface="Courier New"/>
              </a:rPr>
              <a:t>['banana', 'apple’, 'papaya']</a:t>
            </a:r>
            <a:endParaRPr lang="en-US" dirty="0">
              <a:solidFill>
                <a:srgbClr val="2185C6"/>
              </a:solidFill>
            </a:endParaRPr>
          </a:p>
          <a:p>
            <a:r>
              <a:rPr lang="en-US" dirty="0"/>
              <a:t>List variable: </a:t>
            </a:r>
            <a:r>
              <a:rPr lang="en-US" dirty="0">
                <a:solidFill>
                  <a:srgbClr val="2185C6"/>
                </a:solidFill>
                <a:sym typeface="Courier New"/>
              </a:rPr>
              <a:t>fruit_list</a:t>
            </a:r>
            <a:endParaRPr lang="en-US" dirty="0">
              <a:solidFill>
                <a:srgbClr val="2185C6"/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C2EC43B-9DF9-4141-9114-B0907404A0BE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7FA3494-9353-42BA-B4F7-D8D8DAD0F940}" type="slidenum">
              <a:rPr lang="en-US" altLang="zh-CN" smtClean="0"/>
              <a:pPr/>
              <a:t>6</a:t>
            </a:fld>
            <a:endParaRPr lang="en-US" altLang="zh-CN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E3AF971-C314-455C-91A3-00DEC57C4F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3918" y="2169464"/>
            <a:ext cx="3851622" cy="1439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59577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C2882155-6FD9-4868-BCA5-02C8C26E1C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0588" y="2982064"/>
            <a:ext cx="6627412" cy="1159800"/>
          </a:xfrm>
        </p:spPr>
        <p:txBody>
          <a:bodyPr spcFirstLastPara="1" vert="horz" wrap="square" lIns="68580" tIns="34290" rIns="68580" bIns="34290" rtlCol="0" anchor="t" anchorCtr="0">
            <a:noAutofit/>
          </a:bodyPr>
          <a:lstStyle/>
          <a:p>
            <a:pPr algn="l" defTabSz="685800"/>
            <a:r>
              <a:rPr lang="en-US" sz="3200" dirty="0"/>
              <a:t>Case Study: Finding Some Carriers’ Shipping Rate from a File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56339E6-8439-436C-B067-8FAD9C06C5BA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 spcFirstLastPara="1" vert="horz" wrap="square" lIns="68580" tIns="34290" rIns="68580" bIns="34290" rtlCol="0" anchor="ctr" anchorCtr="0">
            <a:normAutofit/>
          </a:bodyPr>
          <a:lstStyle/>
          <a:p>
            <a:pPr>
              <a:spcAft>
                <a:spcPts val="450"/>
              </a:spcAft>
            </a:pPr>
            <a:fld id="{07FA3494-9353-42BA-B4F7-D8D8DAD0F940}" type="slidenum">
              <a:rPr lang="en-US" altLang="zh-CN" sz="900" kern="1200" dirty="0">
                <a:latin typeface="+mn-lt"/>
                <a:ea typeface="+mn-ea"/>
                <a:cs typeface="+mn-cs"/>
              </a:rPr>
              <a:pPr>
                <a:spcAft>
                  <a:spcPts val="450"/>
                </a:spcAft>
              </a:pPr>
              <a:t>7</a:t>
            </a:fld>
            <a:endParaRPr lang="en-US" altLang="zh-CN" sz="900" kern="1200" dirty="0"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44012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9E705A-461F-4CB4-AF5F-FC3171C832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Finding Carriers’ Shipping Rates from a File: Problem Description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A4F3F9-9147-4AB8-AACB-69ED245F6C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0275" y="1373588"/>
            <a:ext cx="3520062" cy="3552300"/>
          </a:xfrm>
        </p:spPr>
        <p:txBody>
          <a:bodyPr>
            <a:normAutofit/>
          </a:bodyPr>
          <a:lstStyle/>
          <a:p>
            <a:r>
              <a:rPr lang="en-US" dirty="0"/>
              <a:t>FE plans to ship cargoes from Hong Kong to Los Angeles every month</a:t>
            </a:r>
          </a:p>
          <a:p>
            <a:r>
              <a:rPr lang="en-US" dirty="0"/>
              <a:t>FE </a:t>
            </a:r>
            <a:r>
              <a:rPr lang="en-US" dirty="0">
                <a:solidFill>
                  <a:srgbClr val="2185C6"/>
                </a:solidFill>
              </a:rPr>
              <a:t>receives shipping rates from multiple carriers</a:t>
            </a:r>
            <a:r>
              <a:rPr lang="en-US" dirty="0"/>
              <a:t>, and </a:t>
            </a:r>
            <a:r>
              <a:rPr lang="en-US" dirty="0">
                <a:solidFill>
                  <a:srgbClr val="2185C6"/>
                </a:solidFill>
              </a:rPr>
              <a:t>store the rates </a:t>
            </a:r>
            <a:r>
              <a:rPr lang="en-US" dirty="0"/>
              <a:t>in a text file (rates.txt)</a:t>
            </a:r>
          </a:p>
          <a:p>
            <a:pPr lvl="1"/>
            <a:r>
              <a:rPr lang="en-US" dirty="0">
                <a:solidFill>
                  <a:srgbClr val="2185C6"/>
                </a:solidFill>
              </a:rPr>
              <a:t>Carrier’s ID consists of letters: MMM, OOCL</a:t>
            </a:r>
          </a:p>
          <a:p>
            <a:pPr lvl="1"/>
            <a:r>
              <a:rPr lang="en-US" dirty="0">
                <a:solidFill>
                  <a:srgbClr val="2185C6"/>
                </a:solidFill>
              </a:rPr>
              <a:t>Followed by a space and a shipping rate</a:t>
            </a:r>
          </a:p>
          <a:p>
            <a:r>
              <a:rPr lang="en-US" dirty="0"/>
              <a:t>FE wants to know the shipping rate for a given list of carriers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701F80B-D9E4-4194-976D-F6A6D777AF18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7FA3494-9353-42BA-B4F7-D8D8DAD0F940}" type="slidenum">
              <a:rPr lang="en-US" altLang="zh-CN" smtClean="0"/>
              <a:pPr/>
              <a:t>8</a:t>
            </a:fld>
            <a:endParaRPr lang="en-US" altLang="zh-CN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C5C64ADF-C002-4958-9DB8-BC800304A3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8940" y="3384813"/>
            <a:ext cx="2812852" cy="61079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A7AD66B-FDDC-49DC-A9E4-941D790A60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58940" y="1744095"/>
            <a:ext cx="1050131" cy="117336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509D5E8-6CBA-18E2-A4D1-ABE4FC71C543}"/>
              </a:ext>
            </a:extLst>
          </p:cNvPr>
          <p:cNvSpPr txBox="1"/>
          <p:nvPr/>
        </p:nvSpPr>
        <p:spPr>
          <a:xfrm>
            <a:off x="3977979" y="3075256"/>
            <a:ext cx="84074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Output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F2CAD17-CE06-D4EB-2543-32168B649724}"/>
              </a:ext>
            </a:extLst>
          </p:cNvPr>
          <p:cNvSpPr txBox="1"/>
          <p:nvPr/>
        </p:nvSpPr>
        <p:spPr>
          <a:xfrm>
            <a:off x="3963318" y="1421941"/>
            <a:ext cx="84074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 err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rates.txt</a:t>
            </a:r>
            <a:endParaRPr lang="en-US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57179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40769AB6-101A-43A3-978C-A4326BFB80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60969" y="1628775"/>
            <a:ext cx="3404642" cy="113366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708A287-1EB9-4E24-8E16-0291D5F5A9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Finding Carriers’ Shipping Rates from a File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9BDC50-D982-48AB-B6D8-1BD62A00BF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0275" y="1373588"/>
            <a:ext cx="2603130" cy="3552300"/>
          </a:xfrm>
        </p:spPr>
        <p:txBody>
          <a:bodyPr/>
          <a:lstStyle/>
          <a:p>
            <a:r>
              <a:rPr lang="en-US" dirty="0">
                <a:solidFill>
                  <a:srgbClr val="2185C6"/>
                </a:solidFill>
              </a:rPr>
              <a:t>Read an input string of a list of carrier names</a:t>
            </a:r>
          </a:p>
          <a:p>
            <a:r>
              <a:rPr lang="en-US" dirty="0">
                <a:solidFill>
                  <a:srgbClr val="2185C6"/>
                </a:solidFill>
              </a:rPr>
              <a:t>For each line </a:t>
            </a:r>
            <a:r>
              <a:rPr lang="en-US" dirty="0"/>
              <a:t>of the file:</a:t>
            </a:r>
          </a:p>
          <a:p>
            <a:pPr lvl="1"/>
            <a:r>
              <a:rPr lang="en-US" dirty="0">
                <a:solidFill>
                  <a:srgbClr val="2185C6"/>
                </a:solidFill>
              </a:rPr>
              <a:t>Parse</a:t>
            </a:r>
            <a:r>
              <a:rPr lang="en-US" dirty="0"/>
              <a:t>: If the line starts with a </a:t>
            </a:r>
            <a:r>
              <a:rPr lang="en-US" dirty="0" err="1"/>
              <a:t>carrier_name</a:t>
            </a:r>
            <a:r>
              <a:rPr lang="en-US" dirty="0"/>
              <a:t> in the input string</a:t>
            </a:r>
          </a:p>
          <a:p>
            <a:pPr lvl="2"/>
            <a:r>
              <a:rPr lang="en-US" dirty="0">
                <a:solidFill>
                  <a:srgbClr val="2185C6"/>
                </a:solidFill>
              </a:rPr>
              <a:t>Extract</a:t>
            </a:r>
            <a:r>
              <a:rPr lang="en-US" dirty="0"/>
              <a:t> the shipping rate from the line, and print the rate</a:t>
            </a:r>
          </a:p>
          <a:p>
            <a:pPr lvl="1"/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4BA67B9-FED1-4D91-81E6-843FA97A0E1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7FA3494-9353-42BA-B4F7-D8D8DAD0F940}" type="slidenum">
              <a:rPr lang="en-US" altLang="zh-CN"/>
              <a:pPr/>
              <a:t>9</a:t>
            </a:fld>
            <a:endParaRPr lang="en-US" altLang="zh-CN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FCA6AA6-6D02-4CB4-B46C-7D0175D60BA2}"/>
              </a:ext>
            </a:extLst>
          </p:cNvPr>
          <p:cNvSpPr txBox="1"/>
          <p:nvPr/>
        </p:nvSpPr>
        <p:spPr>
          <a:xfrm>
            <a:off x="3273405" y="2769209"/>
            <a:ext cx="1983235" cy="3347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75" b="1" dirty="0">
                <a:solidFill>
                  <a:srgbClr val="F2005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Is this code correct?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309A145-8683-4C36-A0A1-E20E787A59F6}"/>
              </a:ext>
            </a:extLst>
          </p:cNvPr>
          <p:cNvSpPr txBox="1"/>
          <p:nvPr/>
        </p:nvSpPr>
        <p:spPr>
          <a:xfrm>
            <a:off x="4773759" y="3293412"/>
            <a:ext cx="1832553" cy="4040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13" dirty="0"/>
              <a:t>Wrong, because</a:t>
            </a:r>
          </a:p>
          <a:p>
            <a:r>
              <a:rPr lang="en-US" sz="1013" dirty="0"/>
              <a:t>“MMM” is in “</a:t>
            </a:r>
            <a:r>
              <a:rPr lang="en-US" sz="1013" dirty="0">
                <a:solidFill>
                  <a:srgbClr val="FF0000"/>
                </a:solidFill>
              </a:rPr>
              <a:t>MMM</a:t>
            </a:r>
            <a:r>
              <a:rPr lang="en-US" sz="1013" dirty="0"/>
              <a:t>M OOCL”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4874B6A-7F17-4331-91A8-99C941AD666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39634" y="3087604"/>
            <a:ext cx="1050131" cy="117336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EF03A47-DE6C-4746-959B-C4EAD3EDC48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29000" y="4400551"/>
            <a:ext cx="2490625" cy="633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83503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4EA067C2-451C-446E-8DAD-4B5B10ED55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87462" y="3652685"/>
            <a:ext cx="3502244" cy="134990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708A287-1EB9-4E24-8E16-0291D5F5A9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Finding Carriers’ Shipping Rates from a File: Code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9BDC50-D982-48AB-B6D8-1BD62A00BF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0276" y="1373588"/>
            <a:ext cx="3209962" cy="3552300"/>
          </a:xfrm>
        </p:spPr>
        <p:txBody>
          <a:bodyPr>
            <a:normAutofit/>
          </a:bodyPr>
          <a:lstStyle/>
          <a:p>
            <a:r>
              <a:rPr lang="en-US" sz="1200" dirty="0">
                <a:solidFill>
                  <a:srgbClr val="2185C6"/>
                </a:solidFill>
              </a:rPr>
              <a:t>Parse</a:t>
            </a:r>
            <a:r>
              <a:rPr lang="en-US" sz="1200" dirty="0"/>
              <a:t>: </a:t>
            </a:r>
            <a:r>
              <a:rPr lang="en-US" sz="1200" dirty="0">
                <a:solidFill>
                  <a:srgbClr val="2185C6"/>
                </a:solidFill>
              </a:rPr>
              <a:t>transform input string </a:t>
            </a:r>
            <a:r>
              <a:rPr lang="en-US" sz="1200" dirty="0"/>
              <a:t>to a </a:t>
            </a:r>
            <a:r>
              <a:rPr lang="en-US" sz="1200" dirty="0">
                <a:solidFill>
                  <a:srgbClr val="2185C6"/>
                </a:solidFill>
              </a:rPr>
              <a:t>list of carrier names</a:t>
            </a:r>
          </a:p>
          <a:p>
            <a:r>
              <a:rPr lang="en-US" sz="1200" dirty="0">
                <a:solidFill>
                  <a:srgbClr val="2185C6"/>
                </a:solidFill>
              </a:rPr>
              <a:t>For each line </a:t>
            </a:r>
            <a:r>
              <a:rPr lang="en-US" sz="1200" dirty="0"/>
              <a:t>of the file:</a:t>
            </a:r>
          </a:p>
          <a:p>
            <a:pPr lvl="1"/>
            <a:r>
              <a:rPr lang="en-US" sz="1200" dirty="0">
                <a:solidFill>
                  <a:srgbClr val="2185C6"/>
                </a:solidFill>
              </a:rPr>
              <a:t>Parse</a:t>
            </a:r>
            <a:r>
              <a:rPr lang="en-US" sz="1200" dirty="0"/>
              <a:t>: If the line </a:t>
            </a:r>
            <a:r>
              <a:rPr lang="en-US" sz="1200" dirty="0">
                <a:solidFill>
                  <a:srgbClr val="2185C6"/>
                </a:solidFill>
              </a:rPr>
              <a:t>starts with a </a:t>
            </a:r>
            <a:r>
              <a:rPr lang="en-US" sz="1200" dirty="0" err="1">
                <a:solidFill>
                  <a:srgbClr val="2185C6"/>
                </a:solidFill>
              </a:rPr>
              <a:t>carrier_name</a:t>
            </a:r>
            <a:r>
              <a:rPr lang="en-US" sz="1200" dirty="0"/>
              <a:t> in the input list</a:t>
            </a:r>
          </a:p>
          <a:p>
            <a:pPr lvl="2"/>
            <a:r>
              <a:rPr lang="en-US" sz="1200" dirty="0">
                <a:solidFill>
                  <a:srgbClr val="2185C6"/>
                </a:solidFill>
              </a:rPr>
              <a:t>Extract the shipping rate </a:t>
            </a:r>
            <a:r>
              <a:rPr lang="en-US" sz="1200" dirty="0"/>
              <a:t>from the line, and print the rate</a:t>
            </a:r>
          </a:p>
          <a:p>
            <a:pPr lvl="1"/>
            <a:endParaRPr lang="en-US" sz="120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4BA67B9-FED1-4D91-81E6-843FA97A0E1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7FA3494-9353-42BA-B4F7-D8D8DAD0F940}" type="slidenum">
              <a:rPr lang="en-US" altLang="zh-CN"/>
              <a:pPr/>
              <a:t>10</a:t>
            </a:fld>
            <a:endParaRPr lang="en-US" altLang="zh-CN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4E9DA70-3DCA-4FA1-A6CA-7F86717D4694}"/>
              </a:ext>
            </a:extLst>
          </p:cNvPr>
          <p:cNvSpPr>
            <a:spLocks noGrp="1"/>
          </p:cNvSpPr>
          <p:nvPr>
            <p:ph sz="half" idx="4294967295"/>
          </p:nvPr>
        </p:nvSpPr>
        <p:spPr>
          <a:xfrm>
            <a:off x="3880238" y="1373588"/>
            <a:ext cx="2891718" cy="2686050"/>
          </a:xfr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342900" indent="-257175">
              <a:lnSpc>
                <a:spcPct val="120000"/>
              </a:lnSpc>
              <a:spcBef>
                <a:spcPts val="450"/>
              </a:spcBef>
              <a:buSzPts val="1800"/>
            </a:pPr>
            <a:r>
              <a:rPr lang="en-US" sz="1200" dirty="0" err="1">
                <a:solidFill>
                  <a:srgbClr val="2185C6"/>
                </a:solidFill>
              </a:rPr>
              <a:t>carrier_names</a:t>
            </a:r>
            <a:r>
              <a:rPr lang="en-US" sz="1200" dirty="0">
                <a:solidFill>
                  <a:srgbClr val="2185C6"/>
                </a:solidFill>
              </a:rPr>
              <a:t> </a:t>
            </a:r>
            <a:r>
              <a:rPr lang="en-US" sz="1200" dirty="0"/>
              <a:t>is a list of strings</a:t>
            </a:r>
          </a:p>
          <a:p>
            <a:pPr marL="342900" indent="-257175">
              <a:lnSpc>
                <a:spcPct val="120000"/>
              </a:lnSpc>
              <a:spcBef>
                <a:spcPts val="450"/>
              </a:spcBef>
              <a:buSzPts val="1800"/>
            </a:pPr>
            <a:r>
              <a:rPr lang="en-US" sz="1200" dirty="0" err="1">
                <a:solidFill>
                  <a:srgbClr val="2185C6"/>
                </a:solidFill>
              </a:rPr>
              <a:t>input_data.split</a:t>
            </a:r>
            <a:r>
              <a:rPr lang="en-US" sz="1200" dirty="0">
                <a:solidFill>
                  <a:srgbClr val="2185C6"/>
                </a:solidFill>
              </a:rPr>
              <a:t>() </a:t>
            </a:r>
            <a:r>
              <a:rPr lang="en-US" sz="1200" dirty="0"/>
              <a:t>transforms a string to a list e.g., </a:t>
            </a:r>
            <a:r>
              <a:rPr lang="en-US" sz="1200" dirty="0">
                <a:solidFill>
                  <a:srgbClr val="2185C6"/>
                </a:solidFill>
              </a:rPr>
              <a:t>[‘MMMM’,’OOCL’]</a:t>
            </a:r>
          </a:p>
          <a:p>
            <a:pPr marL="342900" indent="-257175">
              <a:lnSpc>
                <a:spcPct val="120000"/>
              </a:lnSpc>
              <a:spcBef>
                <a:spcPts val="450"/>
              </a:spcBef>
              <a:buSzPts val="1800"/>
            </a:pPr>
            <a:r>
              <a:rPr lang="en-US" sz="1200" dirty="0" err="1">
                <a:solidFill>
                  <a:srgbClr val="2185C6"/>
                </a:solidFill>
              </a:rPr>
              <a:t>carrier_name</a:t>
            </a:r>
            <a:r>
              <a:rPr lang="en-US" sz="1200" dirty="0">
                <a:solidFill>
                  <a:srgbClr val="2185C6"/>
                </a:solidFill>
              </a:rPr>
              <a:t> in </a:t>
            </a:r>
            <a:r>
              <a:rPr lang="en-US" sz="1200" dirty="0" err="1">
                <a:solidFill>
                  <a:srgbClr val="2185C6"/>
                </a:solidFill>
              </a:rPr>
              <a:t>carrier_names</a:t>
            </a:r>
            <a:r>
              <a:rPr lang="en-US" sz="1200" dirty="0">
                <a:solidFill>
                  <a:srgbClr val="2185C6"/>
                </a:solidFill>
              </a:rPr>
              <a:t> </a:t>
            </a:r>
            <a:r>
              <a:rPr lang="en-US" sz="1200" dirty="0"/>
              <a:t>decides whether </a:t>
            </a:r>
            <a:r>
              <a:rPr lang="en-US" sz="1200" dirty="0" err="1"/>
              <a:t>carrier_name</a:t>
            </a:r>
            <a:r>
              <a:rPr lang="en-US" sz="1200" dirty="0"/>
              <a:t> is in the list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4E8EEAC4-6F46-4A72-B04E-017D1A09D61E}"/>
              </a:ext>
            </a:extLst>
          </p:cNvPr>
          <p:cNvGrpSpPr/>
          <p:nvPr/>
        </p:nvGrpSpPr>
        <p:grpSpPr>
          <a:xfrm>
            <a:off x="759549" y="4351951"/>
            <a:ext cx="2371453" cy="499073"/>
            <a:chOff x="2230270" y="4413888"/>
            <a:chExt cx="4215916" cy="887240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5FCBF5D4-2F78-43FD-869C-648C1A6A7A8B}"/>
                </a:ext>
              </a:extLst>
            </p:cNvPr>
            <p:cNvSpPr txBox="1"/>
            <p:nvPr/>
          </p:nvSpPr>
          <p:spPr>
            <a:xfrm>
              <a:off x="2230270" y="4413888"/>
              <a:ext cx="3257872" cy="4412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13" dirty="0"/>
                <a:t>“MMM” is in “</a:t>
              </a:r>
              <a:r>
                <a:rPr lang="en-US" sz="1013" dirty="0">
                  <a:solidFill>
                    <a:srgbClr val="FF0000"/>
                  </a:solidFill>
                </a:rPr>
                <a:t>MMM</a:t>
              </a:r>
              <a:r>
                <a:rPr lang="en-US" sz="1013" dirty="0"/>
                <a:t>M OOCL”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DF630A19-9CE1-4415-B13F-A1BE5E2DFD83}"/>
                </a:ext>
              </a:extLst>
            </p:cNvPr>
            <p:cNvSpPr txBox="1"/>
            <p:nvPr/>
          </p:nvSpPr>
          <p:spPr>
            <a:xfrm>
              <a:off x="2282083" y="4859868"/>
              <a:ext cx="4164103" cy="4412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13" dirty="0"/>
                <a:t>“MMM” is NOT in [“</a:t>
              </a:r>
              <a:r>
                <a:rPr lang="en-US" sz="1013" dirty="0">
                  <a:solidFill>
                    <a:srgbClr val="FF0000"/>
                  </a:solidFill>
                </a:rPr>
                <a:t>MMM</a:t>
              </a:r>
              <a:r>
                <a:rPr lang="en-US" sz="1013" dirty="0"/>
                <a:t>M”, “OOCL”]</a:t>
              </a:r>
            </a:p>
          </p:txBody>
        </p:sp>
      </p:grpSp>
      <p:pic>
        <p:nvPicPr>
          <p:cNvPr id="16" name="Picture 15">
            <a:extLst>
              <a:ext uri="{FF2B5EF4-FFF2-40B4-BE49-F238E27FC236}">
                <a16:creationId xmlns:a16="http://schemas.microsoft.com/office/drawing/2014/main" id="{BF88D336-6A3A-48EE-B453-B02F30E69F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9164" y="3066004"/>
            <a:ext cx="1050131" cy="117336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EA6D3F4-B974-4235-BDAA-E8B44661DAE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5044" y="3633343"/>
            <a:ext cx="2169914" cy="5411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66461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Shape 189"/>
          <p:cNvSpPr txBox="1"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dirty="0">
                <a:sym typeface="Cabin"/>
              </a:rPr>
              <a:t>Programming = Algorithm + Data Structure</a:t>
            </a:r>
          </a:p>
        </p:txBody>
      </p:sp>
      <p:sp>
        <p:nvSpPr>
          <p:cNvPr id="190" name="Shape 190"/>
          <p:cNvSpPr txBox="1">
            <a:spLocks noGrp="1"/>
          </p:cNvSpPr>
          <p:nvPr>
            <p:ph type="body" idx="1"/>
          </p:nvPr>
        </p:nvSpPr>
        <p:spPr>
          <a:xfrm>
            <a:off x="670275" y="1373588"/>
            <a:ext cx="2883957" cy="3552300"/>
          </a:xfrm>
        </p:spPr>
        <p:txBody>
          <a:bodyPr>
            <a:noAutofit/>
          </a:bodyPr>
          <a:lstStyle/>
          <a:p>
            <a:r>
              <a:rPr lang="en-US" sz="1200" dirty="0">
                <a:solidFill>
                  <a:srgbClr val="2185C6"/>
                </a:solidFill>
                <a:sym typeface="Cabin"/>
              </a:rPr>
              <a:t>Algorithm</a:t>
            </a:r>
          </a:p>
          <a:p>
            <a:pPr lvl="1"/>
            <a:r>
              <a:rPr lang="en-US" sz="1200" dirty="0">
                <a:sym typeface="Cabin"/>
              </a:rPr>
              <a:t> A </a:t>
            </a:r>
            <a:r>
              <a:rPr lang="en-US" sz="1200" dirty="0">
                <a:solidFill>
                  <a:srgbClr val="2185C6"/>
                </a:solidFill>
                <a:sym typeface="Cabin"/>
              </a:rPr>
              <a:t>set of rules </a:t>
            </a:r>
            <a:r>
              <a:rPr lang="en-US" sz="1200" dirty="0">
                <a:sym typeface="Cabin"/>
              </a:rPr>
              <a:t>or </a:t>
            </a:r>
            <a:r>
              <a:rPr lang="en-US" sz="1200" dirty="0">
                <a:solidFill>
                  <a:srgbClr val="2185C6"/>
                </a:solidFill>
                <a:sym typeface="Cabin"/>
              </a:rPr>
              <a:t>steps</a:t>
            </a:r>
            <a:r>
              <a:rPr lang="en-US" sz="1200" dirty="0">
                <a:sym typeface="Cabin"/>
              </a:rPr>
              <a:t> used to </a:t>
            </a:r>
            <a:r>
              <a:rPr lang="en-US" sz="1200" dirty="0">
                <a:solidFill>
                  <a:srgbClr val="2185C6"/>
                </a:solidFill>
                <a:sym typeface="Cabin"/>
              </a:rPr>
              <a:t>solve a problem</a:t>
            </a:r>
          </a:p>
          <a:p>
            <a:r>
              <a:rPr lang="en-US" sz="1200" dirty="0">
                <a:solidFill>
                  <a:srgbClr val="2185C6"/>
                </a:solidFill>
                <a:sym typeface="Cabin"/>
              </a:rPr>
              <a:t>Data Structure</a:t>
            </a:r>
          </a:p>
          <a:p>
            <a:pPr lvl="1"/>
            <a:r>
              <a:rPr lang="en-US" sz="1200" dirty="0">
                <a:sym typeface="Cabin"/>
              </a:rPr>
              <a:t> A </a:t>
            </a:r>
            <a:r>
              <a:rPr lang="en-US" sz="1200" dirty="0">
                <a:solidFill>
                  <a:srgbClr val="2185C6"/>
                </a:solidFill>
                <a:sym typeface="Cabin"/>
              </a:rPr>
              <a:t>particular</a:t>
            </a:r>
            <a:r>
              <a:rPr lang="en-US" sz="1200" dirty="0">
                <a:sym typeface="Cabin"/>
              </a:rPr>
              <a:t> </a:t>
            </a:r>
            <a:r>
              <a:rPr lang="en-US" sz="1200" dirty="0">
                <a:solidFill>
                  <a:srgbClr val="2185C6"/>
                </a:solidFill>
                <a:sym typeface="Cabin"/>
              </a:rPr>
              <a:t>way</a:t>
            </a:r>
            <a:r>
              <a:rPr lang="en-US" sz="1200" dirty="0">
                <a:sym typeface="Cabin"/>
              </a:rPr>
              <a:t> of </a:t>
            </a:r>
            <a:r>
              <a:rPr lang="en-US" sz="1200" dirty="0">
                <a:solidFill>
                  <a:srgbClr val="2185C6"/>
                </a:solidFill>
                <a:sym typeface="Cabin"/>
              </a:rPr>
              <a:t>organizing data </a:t>
            </a:r>
            <a:r>
              <a:rPr lang="en-US" sz="1200" dirty="0">
                <a:sym typeface="Cabin"/>
              </a:rPr>
              <a:t>in a computer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7707780-ADF0-4998-B011-DEA5610340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54232" y="3523424"/>
            <a:ext cx="3257688" cy="1255640"/>
          </a:xfrm>
          <a:prstGeom prst="rect">
            <a:avLst/>
          </a:prstGeom>
          <a:ln>
            <a:solidFill>
              <a:srgbClr val="FF0000"/>
            </a:solidFill>
          </a:ln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E95DE9CD-4452-4956-818A-C3239A33B41B}"/>
              </a:ext>
            </a:extLst>
          </p:cNvPr>
          <p:cNvGrpSpPr/>
          <p:nvPr/>
        </p:nvGrpSpPr>
        <p:grpSpPr>
          <a:xfrm>
            <a:off x="3803209" y="1609972"/>
            <a:ext cx="2805585" cy="1853090"/>
            <a:chOff x="5951984" y="1196752"/>
            <a:chExt cx="4987707" cy="3294382"/>
          </a:xfrm>
        </p:grpSpPr>
        <p:sp>
          <p:nvSpPr>
            <p:cNvPr id="11" name="Content Placeholder 2">
              <a:extLst>
                <a:ext uri="{FF2B5EF4-FFF2-40B4-BE49-F238E27FC236}">
                  <a16:creationId xmlns:a16="http://schemas.microsoft.com/office/drawing/2014/main" id="{94E3A1C9-2974-44FE-8986-4AE025C15419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5951984" y="1196752"/>
              <a:ext cx="4987707" cy="3024336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US" sz="1200" u="sng" dirty="0"/>
                <a:t>Algorithm</a:t>
              </a:r>
            </a:p>
            <a:p>
              <a:r>
                <a:rPr lang="en-US" sz="1200" dirty="0">
                  <a:solidFill>
                    <a:srgbClr val="FF0000"/>
                  </a:solidFill>
                </a:rPr>
                <a:t>Parse: transform input string to </a:t>
              </a:r>
              <a:r>
                <a:rPr lang="en-US" sz="1200" dirty="0">
                  <a:solidFill>
                    <a:srgbClr val="0070C0"/>
                  </a:solidFill>
                </a:rPr>
                <a:t>a list of carrier names</a:t>
              </a:r>
            </a:p>
            <a:p>
              <a:r>
                <a:rPr lang="en-US" sz="1200" dirty="0">
                  <a:solidFill>
                    <a:srgbClr val="FF0000"/>
                  </a:solidFill>
                </a:rPr>
                <a:t>For each line of the file</a:t>
              </a:r>
              <a:r>
                <a:rPr lang="en-US" sz="1200" dirty="0"/>
                <a:t>:</a:t>
              </a:r>
            </a:p>
            <a:p>
              <a:pPr lvl="1"/>
              <a:r>
                <a:rPr lang="en-US" sz="1100" dirty="0">
                  <a:solidFill>
                    <a:srgbClr val="FF0000"/>
                  </a:solidFill>
                </a:rPr>
                <a:t>Parse</a:t>
              </a:r>
              <a:r>
                <a:rPr lang="en-US" sz="1100" dirty="0"/>
                <a:t>: If the line starts with a </a:t>
              </a:r>
              <a:r>
                <a:rPr lang="en-US" sz="1100" dirty="0" err="1"/>
                <a:t>carrier_name</a:t>
              </a:r>
              <a:r>
                <a:rPr lang="en-US" sz="1100" dirty="0"/>
                <a:t> in the </a:t>
              </a:r>
              <a:r>
                <a:rPr lang="en-US" sz="1100" dirty="0">
                  <a:solidFill>
                    <a:srgbClr val="0070C0"/>
                  </a:solidFill>
                </a:rPr>
                <a:t>input list</a:t>
              </a:r>
            </a:p>
            <a:p>
              <a:pPr lvl="2"/>
              <a:r>
                <a:rPr lang="en-US" sz="1000" dirty="0">
                  <a:solidFill>
                    <a:srgbClr val="FF0000"/>
                  </a:solidFill>
                </a:rPr>
                <a:t>Extract</a:t>
              </a:r>
              <a:r>
                <a:rPr lang="en-US" sz="1000" dirty="0"/>
                <a:t> the shipping rate from the line, and print the rate</a:t>
              </a:r>
            </a:p>
            <a:p>
              <a:pPr lvl="1"/>
              <a:endParaRPr lang="en-US" sz="1100" dirty="0"/>
            </a:p>
          </p:txBody>
        </p:sp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BDDD6218-8D8B-48A2-A8F0-0662D9C5535A}"/>
                </a:ext>
              </a:extLst>
            </p:cNvPr>
            <p:cNvCxnSpPr/>
            <p:nvPr/>
          </p:nvCxnSpPr>
          <p:spPr>
            <a:xfrm>
              <a:off x="8544272" y="4221088"/>
              <a:ext cx="0" cy="270046"/>
            </a:xfrm>
            <a:prstGeom prst="straightConnector1">
              <a:avLst/>
            </a:prstGeom>
            <a:ln w="38100">
              <a:headEnd type="none" w="med" len="med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AC5A3687-096B-46E4-AEDA-DD2E69BC07FB}"/>
              </a:ext>
            </a:extLst>
          </p:cNvPr>
          <p:cNvGrpSpPr/>
          <p:nvPr/>
        </p:nvGrpSpPr>
        <p:grpSpPr>
          <a:xfrm>
            <a:off x="704195" y="3145636"/>
            <a:ext cx="2850037" cy="1701189"/>
            <a:chOff x="695400" y="3717032"/>
            <a:chExt cx="5066732" cy="3024336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73ABCA71-5BED-445E-92F1-D1CCE61B0D63}"/>
                </a:ext>
              </a:extLst>
            </p:cNvPr>
            <p:cNvSpPr/>
            <p:nvPr/>
          </p:nvSpPr>
          <p:spPr>
            <a:xfrm>
              <a:off x="695400" y="3717032"/>
              <a:ext cx="4189213" cy="3024336"/>
            </a:xfrm>
            <a:prstGeom prst="rect">
              <a:avLst/>
            </a:prstGeom>
            <a:noFill/>
            <a:ln>
              <a:solidFill>
                <a:srgbClr val="00B050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13"/>
            </a:p>
          </p:txBody>
        </p: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C14277BB-69BE-4754-9D6E-4ED53A9A4220}"/>
                </a:ext>
              </a:extLst>
            </p:cNvPr>
            <p:cNvGrpSpPr/>
            <p:nvPr/>
          </p:nvGrpSpPr>
          <p:grpSpPr>
            <a:xfrm>
              <a:off x="800495" y="3966600"/>
              <a:ext cx="4961637" cy="2692102"/>
              <a:chOff x="800495" y="3966600"/>
              <a:chExt cx="4961637" cy="2692102"/>
            </a:xfrm>
          </p:grpSpPr>
          <p:cxnSp>
            <p:nvCxnSpPr>
              <p:cNvPr id="16" name="Straight Arrow Connector 15">
                <a:extLst>
                  <a:ext uri="{FF2B5EF4-FFF2-40B4-BE49-F238E27FC236}">
                    <a16:creationId xmlns:a16="http://schemas.microsoft.com/office/drawing/2014/main" id="{480AE16D-EDE9-40ED-A59F-7DB890B634C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015880" y="5445224"/>
                <a:ext cx="746252" cy="0"/>
              </a:xfrm>
              <a:prstGeom prst="straightConnector1">
                <a:avLst/>
              </a:prstGeom>
              <a:ln w="38100">
                <a:headEnd type="none" w="med" len="med"/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grpSp>
            <p:nvGrpSpPr>
              <p:cNvPr id="15" name="Group 14">
                <a:extLst>
                  <a:ext uri="{FF2B5EF4-FFF2-40B4-BE49-F238E27FC236}">
                    <a16:creationId xmlns:a16="http://schemas.microsoft.com/office/drawing/2014/main" id="{FED482BC-81BE-4B62-8FB6-3E8B398AFD9C}"/>
                  </a:ext>
                </a:extLst>
              </p:cNvPr>
              <p:cNvGrpSpPr/>
              <p:nvPr/>
            </p:nvGrpSpPr>
            <p:grpSpPr>
              <a:xfrm>
                <a:off x="800495" y="3966600"/>
                <a:ext cx="3927353" cy="2692102"/>
                <a:chOff x="800495" y="3966600"/>
                <a:chExt cx="3927353" cy="2692102"/>
              </a:xfrm>
            </p:grpSpPr>
            <p:grpSp>
              <p:nvGrpSpPr>
                <p:cNvPr id="4" name="Group 3">
                  <a:extLst>
                    <a:ext uri="{FF2B5EF4-FFF2-40B4-BE49-F238E27FC236}">
                      <a16:creationId xmlns:a16="http://schemas.microsoft.com/office/drawing/2014/main" id="{A407EDDA-3C9E-4D13-9455-EE7C0F3DDFD4}"/>
                    </a:ext>
                  </a:extLst>
                </p:cNvPr>
                <p:cNvGrpSpPr/>
                <p:nvPr/>
              </p:nvGrpSpPr>
              <p:grpSpPr>
                <a:xfrm>
                  <a:off x="800495" y="3966600"/>
                  <a:ext cx="3927353" cy="2574879"/>
                  <a:chOff x="800495" y="3966600"/>
                  <a:chExt cx="3927353" cy="2574879"/>
                </a:xfrm>
              </p:grpSpPr>
              <p:sp>
                <p:nvSpPr>
                  <p:cNvPr id="3" name="Flowchart: Document 2">
                    <a:extLst>
                      <a:ext uri="{FF2B5EF4-FFF2-40B4-BE49-F238E27FC236}">
                        <a16:creationId xmlns:a16="http://schemas.microsoft.com/office/drawing/2014/main" id="{AEADAB97-E2B1-42DC-959C-2E9937706E61}"/>
                      </a:ext>
                    </a:extLst>
                  </p:cNvPr>
                  <p:cNvSpPr/>
                  <p:nvPr/>
                </p:nvSpPr>
                <p:spPr>
                  <a:xfrm>
                    <a:off x="2855640" y="5893407"/>
                    <a:ext cx="1440160" cy="648072"/>
                  </a:xfrm>
                  <a:prstGeom prst="flowChartDocument">
                    <a:avLst/>
                  </a:prstGeom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825" dirty="0" err="1"/>
                      <a:t>carrier_name</a:t>
                    </a:r>
                    <a:r>
                      <a:rPr lang="en-US" sz="825" dirty="0"/>
                      <a:t>: </a:t>
                    </a:r>
                    <a:r>
                      <a:rPr lang="en-US" sz="1050" dirty="0"/>
                      <a:t>string</a:t>
                    </a:r>
                    <a:endParaRPr lang="en-US" sz="825" dirty="0"/>
                  </a:p>
                </p:txBody>
              </p:sp>
              <p:sp>
                <p:nvSpPr>
                  <p:cNvPr id="7" name="Flowchart: Document 6">
                    <a:extLst>
                      <a:ext uri="{FF2B5EF4-FFF2-40B4-BE49-F238E27FC236}">
                        <a16:creationId xmlns:a16="http://schemas.microsoft.com/office/drawing/2014/main" id="{C810F736-8686-4780-98B4-94BF860FEEF5}"/>
                      </a:ext>
                    </a:extLst>
                  </p:cNvPr>
                  <p:cNvSpPr/>
                  <p:nvPr/>
                </p:nvSpPr>
                <p:spPr>
                  <a:xfrm>
                    <a:off x="800495" y="4998590"/>
                    <a:ext cx="1440160" cy="757410"/>
                  </a:xfrm>
                  <a:prstGeom prst="flowChartDocument">
                    <a:avLst/>
                  </a:prstGeom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825" dirty="0"/>
                      <a:t>Line of a file: </a:t>
                    </a:r>
                    <a:r>
                      <a:rPr lang="en-US" sz="1050" dirty="0"/>
                      <a:t>string</a:t>
                    </a:r>
                    <a:endParaRPr lang="en-US" sz="825" dirty="0"/>
                  </a:p>
                </p:txBody>
              </p:sp>
              <p:sp>
                <p:nvSpPr>
                  <p:cNvPr id="8" name="Flowchart: Document 7">
                    <a:extLst>
                      <a:ext uri="{FF2B5EF4-FFF2-40B4-BE49-F238E27FC236}">
                        <a16:creationId xmlns:a16="http://schemas.microsoft.com/office/drawing/2014/main" id="{64465B32-46B6-4FCA-ADD2-AD32519B51E6}"/>
                      </a:ext>
                    </a:extLst>
                  </p:cNvPr>
                  <p:cNvSpPr/>
                  <p:nvPr/>
                </p:nvSpPr>
                <p:spPr>
                  <a:xfrm>
                    <a:off x="2855640" y="5007612"/>
                    <a:ext cx="1440160" cy="748388"/>
                  </a:xfrm>
                  <a:prstGeom prst="flowChartDocument">
                    <a:avLst/>
                  </a:prstGeom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825" dirty="0"/>
                      <a:t>Shipping rate: </a:t>
                    </a:r>
                    <a:r>
                      <a:rPr lang="en-US" sz="1050" dirty="0"/>
                      <a:t>float</a:t>
                    </a:r>
                    <a:endParaRPr lang="en-US" sz="825" dirty="0"/>
                  </a:p>
                </p:txBody>
              </p:sp>
              <p:sp>
                <p:nvSpPr>
                  <p:cNvPr id="9" name="Flowchart: Document 8">
                    <a:extLst>
                      <a:ext uri="{FF2B5EF4-FFF2-40B4-BE49-F238E27FC236}">
                        <a16:creationId xmlns:a16="http://schemas.microsoft.com/office/drawing/2014/main" id="{7045DC4E-8BBE-4544-940B-6F98700FC7D8}"/>
                      </a:ext>
                    </a:extLst>
                  </p:cNvPr>
                  <p:cNvSpPr/>
                  <p:nvPr/>
                </p:nvSpPr>
                <p:spPr>
                  <a:xfrm>
                    <a:off x="800495" y="3987078"/>
                    <a:ext cx="1872208" cy="757410"/>
                  </a:xfrm>
                  <a:prstGeom prst="flowChartDocument">
                    <a:avLst/>
                  </a:prstGeom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825" dirty="0" err="1"/>
                      <a:t>Input_data</a:t>
                    </a:r>
                    <a:r>
                      <a:rPr lang="en-US" sz="825" dirty="0"/>
                      <a:t>: </a:t>
                    </a:r>
                    <a:r>
                      <a:rPr lang="en-US" sz="1050" dirty="0"/>
                      <a:t>string</a:t>
                    </a:r>
                    <a:endParaRPr lang="en-US" sz="825" dirty="0"/>
                  </a:p>
                </p:txBody>
              </p:sp>
              <p:sp>
                <p:nvSpPr>
                  <p:cNvPr id="10" name="Flowchart: Document 9">
                    <a:extLst>
                      <a:ext uri="{FF2B5EF4-FFF2-40B4-BE49-F238E27FC236}">
                        <a16:creationId xmlns:a16="http://schemas.microsoft.com/office/drawing/2014/main" id="{055472EB-D28C-4D76-B932-3D07B9FCD694}"/>
                      </a:ext>
                    </a:extLst>
                  </p:cNvPr>
                  <p:cNvSpPr/>
                  <p:nvPr/>
                </p:nvSpPr>
                <p:spPr>
                  <a:xfrm>
                    <a:off x="2855640" y="3966600"/>
                    <a:ext cx="1872208" cy="757410"/>
                  </a:xfrm>
                  <a:prstGeom prst="flowChartDocument">
                    <a:avLst/>
                  </a:prstGeom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825" dirty="0" err="1"/>
                      <a:t>carrier_names</a:t>
                    </a:r>
                    <a:r>
                      <a:rPr lang="en-US" sz="825" dirty="0"/>
                      <a:t>: </a:t>
                    </a:r>
                    <a:r>
                      <a:rPr lang="en-US" sz="1050" dirty="0"/>
                      <a:t>list</a:t>
                    </a:r>
                    <a:r>
                      <a:rPr lang="en-US" sz="825" dirty="0"/>
                      <a:t> of strings</a:t>
                    </a:r>
                  </a:p>
                </p:txBody>
              </p:sp>
            </p:grpSp>
            <p:sp>
              <p:nvSpPr>
                <p:cNvPr id="17" name="TextBox 16">
                  <a:extLst>
                    <a:ext uri="{FF2B5EF4-FFF2-40B4-BE49-F238E27FC236}">
                      <a16:creationId xmlns:a16="http://schemas.microsoft.com/office/drawing/2014/main" id="{E3398D85-FD56-422E-AE10-0697805C9284}"/>
                    </a:ext>
                  </a:extLst>
                </p:cNvPr>
                <p:cNvSpPr txBox="1"/>
                <p:nvPr/>
              </p:nvSpPr>
              <p:spPr>
                <a:xfrm>
                  <a:off x="853245" y="6217442"/>
                  <a:ext cx="1824432" cy="44126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13" u="sng" dirty="0"/>
                    <a:t>Data Structure</a:t>
                  </a:r>
                </a:p>
              </p:txBody>
            </p:sp>
          </p:grpSp>
        </p:grpSp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7779D99E-9598-4811-84CB-D06CD74A9244}"/>
              </a:ext>
            </a:extLst>
          </p:cNvPr>
          <p:cNvSpPr txBox="1"/>
          <p:nvPr/>
        </p:nvSpPr>
        <p:spPr>
          <a:xfrm>
            <a:off x="6062719" y="3557302"/>
            <a:ext cx="683200" cy="2482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13" dirty="0"/>
              <a:t>Program</a:t>
            </a:r>
          </a:p>
        </p:txBody>
      </p:sp>
    </p:spTree>
    <p:extLst>
      <p:ext uri="{BB962C8B-B14F-4D97-AF65-F5344CB8AC3E}">
        <p14:creationId xmlns:p14="http://schemas.microsoft.com/office/powerpoint/2010/main" val="7534446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00E489-296B-4F0C-96C7-5680D236A15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0496" y="3403155"/>
            <a:ext cx="6156794" cy="730755"/>
          </a:xfrm>
        </p:spPr>
        <p:txBody>
          <a:bodyPr spcFirstLastPara="1" vert="horz" wrap="square" lIns="68580" tIns="34290" rIns="68580" bIns="34290" rtlCol="0" anchor="t" anchorCtr="0">
            <a:normAutofit/>
          </a:bodyPr>
          <a:lstStyle/>
          <a:p>
            <a:pPr algn="l" defTabSz="685800"/>
            <a:r>
              <a:rPr lang="en-US" sz="3200" dirty="0"/>
              <a:t>Lists: Basic Concepts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F8DEE40-5674-4FB1-9368-975108E2ADD6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 spcFirstLastPara="1" vert="horz" wrap="square" lIns="68580" tIns="34290" rIns="68580" bIns="34290" rtlCol="0" anchor="ctr" anchorCtr="0">
            <a:normAutofit/>
          </a:bodyPr>
          <a:lstStyle/>
          <a:p>
            <a:pPr>
              <a:spcAft>
                <a:spcPts val="450"/>
              </a:spcAft>
            </a:pPr>
            <a:fld id="{B77688AD-4E46-4C5E-BF52-43A21767171C}" type="slidenum">
              <a:rPr lang="en-US" altLang="zh-CN" sz="900" kern="1200" dirty="0">
                <a:latin typeface="+mn-lt"/>
                <a:ea typeface="+mn-ea"/>
                <a:cs typeface="+mn-cs"/>
              </a:rPr>
              <a:pPr>
                <a:spcAft>
                  <a:spcPts val="450"/>
                </a:spcAft>
              </a:pPr>
              <a:t>12</a:t>
            </a:fld>
            <a:endParaRPr lang="en-US" altLang="zh-CN" sz="900" kern="1200" dirty="0"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423347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0653AFE5-F7EA-4112-8262-517113D5C7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dirty="0"/>
              <a:t>List Constants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F7C9847-648C-4693-86E3-39BD1951AB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0275" y="1373588"/>
            <a:ext cx="3178156" cy="3552300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A </a:t>
            </a:r>
            <a:r>
              <a:rPr lang="en-US" dirty="0">
                <a:solidFill>
                  <a:srgbClr val="2185C6"/>
                </a:solidFill>
              </a:rPr>
              <a:t>list</a:t>
            </a:r>
            <a:r>
              <a:rPr lang="en-US" dirty="0"/>
              <a:t> is a </a:t>
            </a:r>
            <a:r>
              <a:rPr lang="en-US" dirty="0">
                <a:solidFill>
                  <a:srgbClr val="2185C6"/>
                </a:solidFill>
              </a:rPr>
              <a:t>sequence of values</a:t>
            </a:r>
          </a:p>
          <a:p>
            <a:pPr lvl="1"/>
            <a:r>
              <a:rPr lang="en-US" dirty="0"/>
              <a:t>similar to a string, but </a:t>
            </a:r>
            <a:r>
              <a:rPr lang="en-US" dirty="0">
                <a:solidFill>
                  <a:srgbClr val="2185C6"/>
                </a:solidFill>
              </a:rPr>
              <a:t>allowing elements of types other than characters</a:t>
            </a:r>
          </a:p>
          <a:p>
            <a:r>
              <a:rPr lang="en-US" dirty="0">
                <a:solidFill>
                  <a:srgbClr val="2185C6"/>
                </a:solidFill>
              </a:rPr>
              <a:t>List constants </a:t>
            </a:r>
            <a:r>
              <a:rPr lang="en-US" dirty="0"/>
              <a:t>are surrounded by </a:t>
            </a:r>
            <a:r>
              <a:rPr lang="en-US" dirty="0">
                <a:solidFill>
                  <a:srgbClr val="2185C6"/>
                </a:solidFill>
              </a:rPr>
              <a:t>square brackets </a:t>
            </a:r>
            <a:r>
              <a:rPr lang="en-US" dirty="0"/>
              <a:t>and the </a:t>
            </a:r>
            <a:r>
              <a:rPr lang="en-US" dirty="0">
                <a:solidFill>
                  <a:srgbClr val="2185C6"/>
                </a:solidFill>
              </a:rPr>
              <a:t>elements</a:t>
            </a:r>
            <a:r>
              <a:rPr lang="en-US" dirty="0"/>
              <a:t> in the list are </a:t>
            </a:r>
            <a:r>
              <a:rPr lang="en-US" dirty="0">
                <a:solidFill>
                  <a:srgbClr val="2185C6"/>
                </a:solidFill>
              </a:rPr>
              <a:t>separated by commas</a:t>
            </a:r>
          </a:p>
          <a:p>
            <a:r>
              <a:rPr lang="en-US" dirty="0"/>
              <a:t>A </a:t>
            </a:r>
            <a:r>
              <a:rPr lang="en-US" dirty="0">
                <a:solidFill>
                  <a:srgbClr val="2185C6"/>
                </a:solidFill>
              </a:rPr>
              <a:t>list element </a:t>
            </a:r>
            <a:r>
              <a:rPr lang="en-US" dirty="0"/>
              <a:t>can be </a:t>
            </a:r>
            <a:r>
              <a:rPr lang="en-US" dirty="0">
                <a:solidFill>
                  <a:srgbClr val="2185C6"/>
                </a:solidFill>
              </a:rPr>
              <a:t>any Python object</a:t>
            </a:r>
          </a:p>
          <a:p>
            <a:pPr lvl="1"/>
            <a:r>
              <a:rPr lang="en-US" dirty="0"/>
              <a:t>The elements of a list </a:t>
            </a:r>
            <a:r>
              <a:rPr lang="en-US" dirty="0">
                <a:solidFill>
                  <a:srgbClr val="F20052"/>
                </a:solidFill>
              </a:rPr>
              <a:t>don't have to be the same type</a:t>
            </a:r>
            <a:r>
              <a:rPr lang="en-US" dirty="0"/>
              <a:t>.</a:t>
            </a:r>
          </a:p>
          <a:p>
            <a:pPr lvl="1"/>
            <a:r>
              <a:rPr lang="en-US" dirty="0">
                <a:solidFill>
                  <a:srgbClr val="2185C6"/>
                </a:solidFill>
              </a:rPr>
              <a:t>A list within another list is nested</a:t>
            </a:r>
          </a:p>
          <a:p>
            <a:r>
              <a:rPr lang="en-US" dirty="0"/>
              <a:t>A list </a:t>
            </a:r>
            <a:r>
              <a:rPr lang="en-US" dirty="0">
                <a:solidFill>
                  <a:srgbClr val="2185C6"/>
                </a:solidFill>
              </a:rPr>
              <a:t>can be empty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49FFB5-34A6-457A-ABA1-6D0630727AD5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2E91ACDB-7BED-4E3C-B84C-8B2FE4A4870D}" type="slidenum">
              <a:rPr lang="en-US" altLang="zh-CN" smtClean="0"/>
              <a:pPr/>
              <a:t>13</a:t>
            </a:fld>
            <a:endParaRPr lang="en-US" altLang="zh-CN" dirty="0"/>
          </a:p>
        </p:txBody>
      </p:sp>
      <p:sp>
        <p:nvSpPr>
          <p:cNvPr id="8" name="Shape 191">
            <a:extLst>
              <a:ext uri="{FF2B5EF4-FFF2-40B4-BE49-F238E27FC236}">
                <a16:creationId xmlns:a16="http://schemas.microsoft.com/office/drawing/2014/main" id="{E40C937A-4FE1-4A3D-AB32-F1462020982B}"/>
              </a:ext>
            </a:extLst>
          </p:cNvPr>
          <p:cNvSpPr txBox="1"/>
          <p:nvPr/>
        </p:nvSpPr>
        <p:spPr>
          <a:xfrm>
            <a:off x="4004304" y="1373588"/>
            <a:ext cx="2767652" cy="23373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>
              <a:buClr>
                <a:schemeClr val="lt1"/>
              </a:buClr>
              <a:buSzPct val="25000"/>
            </a:pPr>
            <a:r>
              <a:rPr lang="en-US" sz="1181" dirty="0">
                <a:latin typeface="Courier"/>
                <a:ea typeface="Courier"/>
                <a:cs typeface="Courier"/>
                <a:sym typeface="Courier New"/>
              </a:rPr>
              <a:t>&gt;&gt;&gt; print(</a:t>
            </a:r>
            <a:r>
              <a:rPr lang="en-US" sz="1181" b="1" dirty="0">
                <a:solidFill>
                  <a:srgbClr val="FF0000"/>
                </a:solidFill>
                <a:latin typeface="Courier"/>
                <a:ea typeface="Courier"/>
                <a:cs typeface="Courier"/>
                <a:sym typeface="Courier New"/>
              </a:rPr>
              <a:t>[1, 24, 76]</a:t>
            </a:r>
            <a:r>
              <a:rPr lang="en-US" sz="1181" dirty="0">
                <a:latin typeface="Courier"/>
                <a:ea typeface="Courier"/>
                <a:cs typeface="Courier"/>
                <a:sym typeface="Courier New"/>
              </a:rPr>
              <a:t>)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181" dirty="0">
                <a:latin typeface="Courier"/>
                <a:ea typeface="Courier"/>
                <a:cs typeface="Courier"/>
                <a:sym typeface="Courier New"/>
              </a:rPr>
              <a:t>[1, 24, 76]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181" dirty="0">
                <a:latin typeface="Courier"/>
                <a:ea typeface="Courier"/>
                <a:cs typeface="Courier"/>
                <a:sym typeface="Courier New"/>
              </a:rPr>
              <a:t>&gt;&gt;&gt; print(</a:t>
            </a:r>
            <a:r>
              <a:rPr lang="en-US" sz="1181" b="1" dirty="0">
                <a:solidFill>
                  <a:srgbClr val="FF0000"/>
                </a:solidFill>
                <a:latin typeface="Courier"/>
                <a:ea typeface="Courier"/>
                <a:cs typeface="Courier"/>
                <a:sym typeface="Courier New"/>
              </a:rPr>
              <a:t>['red', 'yellow', 'blue']</a:t>
            </a:r>
            <a:r>
              <a:rPr lang="en-US" sz="1181" dirty="0">
                <a:latin typeface="Courier"/>
                <a:ea typeface="Courier"/>
                <a:cs typeface="Courier"/>
                <a:sym typeface="Courier New"/>
              </a:rPr>
              <a:t>)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181" dirty="0">
                <a:latin typeface="Courier"/>
                <a:ea typeface="Courier"/>
                <a:cs typeface="Courier"/>
                <a:sym typeface="Courier New"/>
              </a:rPr>
              <a:t>['red', 'yellow', 'blue']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181" dirty="0">
                <a:latin typeface="Courier"/>
                <a:ea typeface="Courier"/>
                <a:cs typeface="Courier"/>
                <a:sym typeface="Courier New"/>
              </a:rPr>
              <a:t>&gt;&gt;&gt; print(</a:t>
            </a:r>
            <a:r>
              <a:rPr lang="en-US" sz="1181" b="1" dirty="0">
                <a:solidFill>
                  <a:srgbClr val="FF0000"/>
                </a:solidFill>
                <a:latin typeface="Courier"/>
                <a:ea typeface="Courier"/>
                <a:cs typeface="Courier"/>
                <a:sym typeface="Courier New"/>
              </a:rPr>
              <a:t>['red', 24, 98.6]</a:t>
            </a:r>
            <a:r>
              <a:rPr lang="en-US" sz="1181" dirty="0">
                <a:latin typeface="Courier"/>
                <a:ea typeface="Courier"/>
                <a:cs typeface="Courier"/>
                <a:sym typeface="Courier New"/>
              </a:rPr>
              <a:t>)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181" dirty="0">
                <a:latin typeface="Courier"/>
                <a:ea typeface="Courier"/>
                <a:cs typeface="Courier"/>
                <a:sym typeface="Courier New"/>
              </a:rPr>
              <a:t>['red', 24, 98.6]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181" dirty="0">
                <a:latin typeface="Courier"/>
                <a:ea typeface="Courier"/>
                <a:cs typeface="Courier"/>
                <a:sym typeface="Courier New"/>
              </a:rPr>
              <a:t>&gt;&gt;&gt; print(</a:t>
            </a:r>
            <a:r>
              <a:rPr lang="en-US" sz="1181" b="1" dirty="0">
                <a:solidFill>
                  <a:srgbClr val="FF0000"/>
                </a:solidFill>
                <a:latin typeface="Courier"/>
                <a:ea typeface="Courier"/>
                <a:cs typeface="Courier"/>
                <a:sym typeface="Courier New"/>
              </a:rPr>
              <a:t>[ 1, [5, 6], 7])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181" dirty="0">
                <a:latin typeface="Courier"/>
                <a:ea typeface="Courier"/>
                <a:cs typeface="Courier"/>
                <a:sym typeface="Courier New"/>
              </a:rPr>
              <a:t>[1, [5, 6], 7]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181" dirty="0">
                <a:latin typeface="Courier"/>
                <a:ea typeface="Courier"/>
                <a:cs typeface="Courier"/>
                <a:sym typeface="Courier New"/>
              </a:rPr>
              <a:t>&gt;&gt;&gt; print(</a:t>
            </a:r>
            <a:r>
              <a:rPr lang="en-US" sz="1181" b="1" dirty="0">
                <a:solidFill>
                  <a:srgbClr val="FF0000"/>
                </a:solidFill>
                <a:latin typeface="Courier"/>
                <a:ea typeface="Courier"/>
                <a:cs typeface="Courier"/>
                <a:sym typeface="Courier New"/>
              </a:rPr>
              <a:t>[]</a:t>
            </a:r>
            <a:r>
              <a:rPr lang="en-US" sz="1181" dirty="0">
                <a:latin typeface="Courier"/>
                <a:ea typeface="Courier"/>
                <a:cs typeface="Courier"/>
                <a:sym typeface="Courier New"/>
              </a:rPr>
              <a:t>)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181" dirty="0">
                <a:latin typeface="Courier"/>
                <a:ea typeface="Courier"/>
                <a:cs typeface="Courier"/>
                <a:sym typeface="Courier New"/>
              </a:rPr>
              <a:t>[]</a:t>
            </a:r>
          </a:p>
        </p:txBody>
      </p:sp>
    </p:spTree>
    <p:extLst>
      <p:ext uri="{BB962C8B-B14F-4D97-AF65-F5344CB8AC3E}">
        <p14:creationId xmlns:p14="http://schemas.microsoft.com/office/powerpoint/2010/main" val="27139194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Shape 196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ym typeface="Cabin"/>
              </a:rPr>
              <a:t>We Already Use Lists!</a:t>
            </a:r>
          </a:p>
        </p:txBody>
      </p:sp>
      <p:sp>
        <p:nvSpPr>
          <p:cNvPr id="197" name="Shape 197"/>
          <p:cNvSpPr txBox="1"/>
          <p:nvPr/>
        </p:nvSpPr>
        <p:spPr>
          <a:xfrm>
            <a:off x="799654" y="1841317"/>
            <a:ext cx="3581213" cy="153410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>
              <a:buClr>
                <a:srgbClr val="FFFF00"/>
              </a:buClr>
              <a:buSzPct val="25000"/>
            </a:pPr>
            <a:r>
              <a:rPr lang="en-US" sz="1519" dirty="0">
                <a:latin typeface="Courier"/>
                <a:ea typeface="Courier"/>
                <a:cs typeface="Courier"/>
                <a:sym typeface="Courier New"/>
              </a:rPr>
              <a:t>for </a:t>
            </a:r>
            <a:r>
              <a:rPr lang="en-US" sz="1519" dirty="0" err="1">
                <a:latin typeface="Courier"/>
                <a:ea typeface="Courier"/>
                <a:cs typeface="Courier"/>
                <a:sym typeface="Courier New"/>
              </a:rPr>
              <a:t>i</a:t>
            </a:r>
            <a:r>
              <a:rPr lang="en-US" sz="1519" dirty="0">
                <a:latin typeface="Courier"/>
                <a:ea typeface="Courier"/>
                <a:cs typeface="Courier"/>
                <a:sym typeface="Courier New"/>
              </a:rPr>
              <a:t> in </a:t>
            </a:r>
            <a:r>
              <a:rPr lang="en-US" sz="1519" b="1" dirty="0">
                <a:solidFill>
                  <a:srgbClr val="FF0000"/>
                </a:solidFill>
                <a:latin typeface="Courier"/>
                <a:ea typeface="Courier"/>
                <a:cs typeface="Courier"/>
                <a:sym typeface="Courier New"/>
              </a:rPr>
              <a:t>[5, 4, 3, 2, 1]</a:t>
            </a:r>
            <a:r>
              <a:rPr lang="en-US" sz="1519" dirty="0">
                <a:latin typeface="Courier"/>
                <a:ea typeface="Courier"/>
                <a:cs typeface="Courier"/>
                <a:sym typeface="Courier New"/>
              </a:rPr>
              <a:t> :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519" dirty="0">
                <a:latin typeface="Courier"/>
                <a:ea typeface="Courier"/>
                <a:cs typeface="Courier"/>
                <a:sym typeface="Courier New"/>
              </a:rPr>
              <a:t>    print(</a:t>
            </a:r>
            <a:r>
              <a:rPr lang="en-US" sz="1519" dirty="0" err="1">
                <a:latin typeface="Courier"/>
                <a:ea typeface="Courier"/>
                <a:cs typeface="Courier"/>
                <a:sym typeface="Courier New"/>
              </a:rPr>
              <a:t>i</a:t>
            </a:r>
            <a:r>
              <a:rPr lang="en-US" sz="1519" dirty="0">
                <a:latin typeface="Courier"/>
                <a:ea typeface="Courier"/>
                <a:cs typeface="Courier"/>
                <a:sym typeface="Courier New"/>
              </a:rPr>
              <a:t>)</a:t>
            </a:r>
          </a:p>
          <a:p>
            <a:pPr>
              <a:buClr>
                <a:srgbClr val="FFFF00"/>
              </a:buClr>
              <a:buSzPct val="25000"/>
            </a:pPr>
            <a:r>
              <a:rPr lang="en-US" sz="1519" dirty="0">
                <a:latin typeface="Courier"/>
                <a:ea typeface="Courier"/>
                <a:cs typeface="Courier"/>
                <a:sym typeface="Courier New"/>
              </a:rPr>
              <a:t>print('Blastoff!')</a:t>
            </a:r>
          </a:p>
        </p:txBody>
      </p:sp>
      <p:sp>
        <p:nvSpPr>
          <p:cNvPr id="198" name="Shape 198"/>
          <p:cNvSpPr txBox="1"/>
          <p:nvPr/>
        </p:nvSpPr>
        <p:spPr>
          <a:xfrm>
            <a:off x="4679380" y="1910060"/>
            <a:ext cx="1005929" cy="206811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>
              <a:buClr>
                <a:srgbClr val="FF00FF"/>
              </a:buClr>
              <a:buSzPct val="25000"/>
            </a:pPr>
            <a:r>
              <a:rPr lang="en-US" sz="2025" dirty="0">
                <a:latin typeface="Arial" charset="0"/>
                <a:ea typeface="Arial" charset="0"/>
                <a:cs typeface="Arial" charset="0"/>
                <a:sym typeface="Cabin"/>
              </a:rPr>
              <a:t>5</a:t>
            </a:r>
          </a:p>
          <a:p>
            <a:pPr>
              <a:buClr>
                <a:srgbClr val="FF00FF"/>
              </a:buClr>
              <a:buSzPct val="25000"/>
            </a:pPr>
            <a:r>
              <a:rPr lang="en-US" sz="2025" dirty="0">
                <a:latin typeface="Arial" charset="0"/>
                <a:ea typeface="Arial" charset="0"/>
                <a:cs typeface="Arial" charset="0"/>
                <a:sym typeface="Cabin"/>
              </a:rPr>
              <a:t>4</a:t>
            </a:r>
          </a:p>
          <a:p>
            <a:pPr>
              <a:buClr>
                <a:srgbClr val="FF00FF"/>
              </a:buClr>
              <a:buSzPct val="25000"/>
            </a:pPr>
            <a:r>
              <a:rPr lang="en-US" sz="2025" dirty="0">
                <a:latin typeface="Arial" charset="0"/>
                <a:ea typeface="Arial" charset="0"/>
                <a:cs typeface="Arial" charset="0"/>
                <a:sym typeface="Cabin"/>
              </a:rPr>
              <a:t>3</a:t>
            </a:r>
          </a:p>
          <a:p>
            <a:pPr>
              <a:buClr>
                <a:srgbClr val="FF00FF"/>
              </a:buClr>
              <a:buSzPct val="25000"/>
            </a:pPr>
            <a:r>
              <a:rPr lang="en-US" sz="2025" dirty="0">
                <a:latin typeface="Arial" charset="0"/>
                <a:ea typeface="Arial" charset="0"/>
                <a:cs typeface="Arial" charset="0"/>
                <a:sym typeface="Cabin"/>
              </a:rPr>
              <a:t>2</a:t>
            </a:r>
          </a:p>
          <a:p>
            <a:pPr>
              <a:buClr>
                <a:srgbClr val="FF00FF"/>
              </a:buClr>
              <a:buSzPct val="25000"/>
            </a:pPr>
            <a:r>
              <a:rPr lang="en-US" sz="2025" dirty="0">
                <a:latin typeface="Arial" charset="0"/>
                <a:ea typeface="Arial" charset="0"/>
                <a:cs typeface="Arial" charset="0"/>
                <a:sym typeface="Cabin"/>
              </a:rPr>
              <a:t>1</a:t>
            </a:r>
          </a:p>
          <a:p>
            <a:pPr>
              <a:buClr>
                <a:srgbClr val="FF00FF"/>
              </a:buClr>
              <a:buSzPct val="25000"/>
            </a:pPr>
            <a:r>
              <a:rPr lang="en-US" sz="2025" dirty="0">
                <a:latin typeface="Arial" charset="0"/>
                <a:ea typeface="Arial" charset="0"/>
                <a:cs typeface="Arial" charset="0"/>
                <a:sym typeface="Cabin"/>
              </a:rPr>
              <a:t>Blastoff!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Shape 203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ym typeface="Cabin"/>
              </a:rPr>
              <a:t>Lists and Definite Loops - Best Pals</a:t>
            </a:r>
          </a:p>
        </p:txBody>
      </p:sp>
      <p:sp>
        <p:nvSpPr>
          <p:cNvPr id="204" name="Shape 204"/>
          <p:cNvSpPr txBox="1"/>
          <p:nvPr/>
        </p:nvSpPr>
        <p:spPr>
          <a:xfrm>
            <a:off x="539631" y="2087085"/>
            <a:ext cx="3071419" cy="93491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>
              <a:buClr>
                <a:srgbClr val="00FF00"/>
              </a:buClr>
              <a:buSzPct val="25000"/>
            </a:pPr>
            <a:r>
              <a:rPr lang="en-US" sz="1013" b="1" dirty="0">
                <a:solidFill>
                  <a:srgbClr val="FF0000"/>
                </a:solidFill>
                <a:latin typeface="Courier"/>
                <a:ea typeface="Courier"/>
                <a:cs typeface="Courier"/>
                <a:sym typeface="Courier New"/>
              </a:rPr>
              <a:t>friends</a:t>
            </a:r>
            <a:r>
              <a:rPr lang="en-US" sz="1013" dirty="0">
                <a:latin typeface="Courier"/>
                <a:ea typeface="Courier"/>
                <a:cs typeface="Courier"/>
                <a:sym typeface="Courier New"/>
              </a:rPr>
              <a:t> = </a:t>
            </a:r>
            <a:r>
              <a:rPr lang="en-US" sz="1013" b="1" dirty="0">
                <a:solidFill>
                  <a:srgbClr val="FF0000"/>
                </a:solidFill>
                <a:latin typeface="Courier"/>
                <a:ea typeface="Courier"/>
                <a:cs typeface="Courier"/>
                <a:sym typeface="Courier New"/>
              </a:rPr>
              <a:t>['Joseph', 'Glenn', 'Sally']</a:t>
            </a:r>
          </a:p>
          <a:p>
            <a:pPr>
              <a:buClr>
                <a:srgbClr val="FFFF00"/>
              </a:buClr>
              <a:buSzPct val="25000"/>
            </a:pPr>
            <a:r>
              <a:rPr lang="en-US" sz="1013" dirty="0">
                <a:latin typeface="Courier"/>
                <a:ea typeface="Courier"/>
                <a:cs typeface="Courier"/>
                <a:sym typeface="Courier New"/>
              </a:rPr>
              <a:t>for friend in </a:t>
            </a:r>
            <a:r>
              <a:rPr lang="en-US" sz="1013" b="1" dirty="0">
                <a:solidFill>
                  <a:srgbClr val="FF0000"/>
                </a:solidFill>
                <a:latin typeface="Courier"/>
                <a:ea typeface="Courier"/>
                <a:cs typeface="Courier"/>
                <a:sym typeface="Courier New"/>
              </a:rPr>
              <a:t>friends</a:t>
            </a:r>
            <a:r>
              <a:rPr lang="en-US" sz="1013" dirty="0">
                <a:latin typeface="Courier"/>
                <a:ea typeface="Courier"/>
                <a:cs typeface="Courier"/>
                <a:sym typeface="Courier New"/>
              </a:rPr>
              <a:t> :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013" dirty="0">
                <a:latin typeface="Courier"/>
                <a:ea typeface="Courier"/>
                <a:cs typeface="Courier"/>
                <a:sym typeface="Courier New"/>
              </a:rPr>
              <a:t>    print('Happy New Year:',  friend)</a:t>
            </a:r>
          </a:p>
          <a:p>
            <a:pPr>
              <a:buClr>
                <a:srgbClr val="FFFF00"/>
              </a:buClr>
              <a:buSzPct val="25000"/>
            </a:pPr>
            <a:r>
              <a:rPr lang="en-US" sz="1013" dirty="0">
                <a:latin typeface="Courier"/>
                <a:ea typeface="Courier"/>
                <a:cs typeface="Courier"/>
                <a:sym typeface="Courier New"/>
              </a:rPr>
              <a:t>print('Done!')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780B251D-3D61-4991-B17D-5B98D2230F9D}"/>
              </a:ext>
            </a:extLst>
          </p:cNvPr>
          <p:cNvGrpSpPr/>
          <p:nvPr/>
        </p:nvGrpSpPr>
        <p:grpSpPr>
          <a:xfrm>
            <a:off x="1647170" y="2351996"/>
            <a:ext cx="4934904" cy="921502"/>
            <a:chOff x="2928300" y="3038325"/>
            <a:chExt cx="8773163" cy="1638225"/>
          </a:xfrm>
        </p:grpSpPr>
        <p:sp>
          <p:nvSpPr>
            <p:cNvPr id="205" name="Shape 205"/>
            <p:cNvSpPr txBox="1"/>
            <p:nvPr/>
          </p:nvSpPr>
          <p:spPr>
            <a:xfrm>
              <a:off x="7993857" y="3038325"/>
              <a:ext cx="3707606" cy="1638225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0" rIns="0" bIns="0" anchor="ctr" anchorCtr="0">
              <a:noAutofit/>
            </a:bodyPr>
            <a:lstStyle/>
            <a:p>
              <a:pPr>
                <a:buClr>
                  <a:srgbClr val="FF00FF"/>
                </a:buClr>
                <a:buSzPct val="25000"/>
              </a:pPr>
              <a:r>
                <a:rPr lang="en-US" sz="1050" dirty="0">
                  <a:latin typeface="Arial" charset="0"/>
                  <a:ea typeface="Arial" charset="0"/>
                  <a:cs typeface="Arial" charset="0"/>
                  <a:sym typeface="Cabin"/>
                </a:rPr>
                <a:t>Happy New Year: Joseph</a:t>
              </a:r>
            </a:p>
            <a:p>
              <a:pPr>
                <a:buClr>
                  <a:srgbClr val="FF00FF"/>
                </a:buClr>
                <a:buSzPct val="25000"/>
              </a:pPr>
              <a:r>
                <a:rPr lang="en-US" sz="1050" dirty="0">
                  <a:latin typeface="Arial" charset="0"/>
                  <a:ea typeface="Arial" charset="0"/>
                  <a:cs typeface="Arial" charset="0"/>
                  <a:sym typeface="Cabin"/>
                </a:rPr>
                <a:t>Happy New Year: Glenn</a:t>
              </a:r>
            </a:p>
            <a:p>
              <a:pPr>
                <a:buClr>
                  <a:srgbClr val="FF00FF"/>
                </a:buClr>
                <a:buSzPct val="25000"/>
              </a:pPr>
              <a:r>
                <a:rPr lang="en-US" sz="1050" dirty="0">
                  <a:latin typeface="Arial" charset="0"/>
                  <a:ea typeface="Arial" charset="0"/>
                  <a:cs typeface="Arial" charset="0"/>
                  <a:sym typeface="Cabin"/>
                </a:rPr>
                <a:t>Happy New Year: Sally</a:t>
              </a:r>
            </a:p>
            <a:p>
              <a:pPr>
                <a:buClr>
                  <a:srgbClr val="FF00FF"/>
                </a:buClr>
                <a:buSzPct val="25000"/>
              </a:pPr>
              <a:r>
                <a:rPr lang="en-US" sz="1050" dirty="0">
                  <a:latin typeface="Arial" charset="0"/>
                  <a:ea typeface="Arial" charset="0"/>
                  <a:cs typeface="Arial" charset="0"/>
                  <a:sym typeface="Cabin"/>
                </a:rPr>
                <a:t>Done!</a:t>
              </a:r>
            </a:p>
          </p:txBody>
        </p:sp>
        <p:cxnSp>
          <p:nvCxnSpPr>
            <p:cNvPr id="206" name="Shape 206"/>
            <p:cNvCxnSpPr/>
            <p:nvPr/>
          </p:nvCxnSpPr>
          <p:spPr>
            <a:xfrm flipH="1">
              <a:off x="6332934" y="3265106"/>
              <a:ext cx="1489884" cy="238904"/>
            </a:xfrm>
            <a:prstGeom prst="straightConnector1">
              <a:avLst/>
            </a:prstGeom>
            <a:noFill/>
            <a:ln w="50800" cap="rnd" cmpd="sng">
              <a:solidFill>
                <a:schemeClr val="accent1"/>
              </a:solidFill>
              <a:prstDash val="solid"/>
              <a:miter/>
              <a:headEnd type="stealth" w="med" len="med"/>
              <a:tailEnd type="none" w="med" len="med"/>
            </a:ln>
          </p:spPr>
        </p:cxnSp>
        <p:cxnSp>
          <p:nvCxnSpPr>
            <p:cNvPr id="207" name="Shape 207"/>
            <p:cNvCxnSpPr/>
            <p:nvPr/>
          </p:nvCxnSpPr>
          <p:spPr>
            <a:xfrm flipH="1" flipV="1">
              <a:off x="6348045" y="3504010"/>
              <a:ext cx="1470854" cy="629840"/>
            </a:xfrm>
            <a:prstGeom prst="straightConnector1">
              <a:avLst/>
            </a:prstGeom>
            <a:noFill/>
            <a:ln w="50800" cap="rnd" cmpd="sng">
              <a:solidFill>
                <a:schemeClr val="accent1"/>
              </a:solidFill>
              <a:prstDash val="solid"/>
              <a:miter/>
              <a:headEnd type="stealth" w="med" len="med"/>
              <a:tailEnd type="none" w="med" len="med"/>
            </a:ln>
          </p:spPr>
        </p:cxnSp>
        <p:cxnSp>
          <p:nvCxnSpPr>
            <p:cNvPr id="208" name="Shape 208"/>
            <p:cNvCxnSpPr/>
            <p:nvPr/>
          </p:nvCxnSpPr>
          <p:spPr>
            <a:xfrm rot="10800000">
              <a:off x="2928300" y="3870123"/>
              <a:ext cx="4947749" cy="599174"/>
            </a:xfrm>
            <a:prstGeom prst="straightConnector1">
              <a:avLst/>
            </a:prstGeom>
            <a:noFill/>
            <a:ln w="50800" cap="rnd" cmpd="sng">
              <a:solidFill>
                <a:schemeClr val="accent1"/>
              </a:solidFill>
              <a:prstDash val="solid"/>
              <a:miter/>
              <a:headEnd type="stealth" w="med" len="med"/>
              <a:tailEnd type="none" w="med" len="med"/>
            </a:ln>
          </p:spPr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Shape 213"/>
          <p:cNvSpPr txBox="1"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dirty="0">
                <a:sym typeface="Cabin"/>
              </a:rPr>
              <a:t>Looking Inside Lists</a:t>
            </a:r>
          </a:p>
        </p:txBody>
      </p:sp>
      <p:sp>
        <p:nvSpPr>
          <p:cNvPr id="214" name="Shape 214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sym typeface="Cabin"/>
              </a:rPr>
              <a:t>Like strings, we </a:t>
            </a:r>
            <a:r>
              <a:rPr lang="en-US" dirty="0">
                <a:solidFill>
                  <a:srgbClr val="2185C6"/>
                </a:solidFill>
                <a:sym typeface="Cabin"/>
              </a:rPr>
              <a:t>can get at any single element in a list </a:t>
            </a:r>
            <a:r>
              <a:rPr lang="en-US" dirty="0">
                <a:sym typeface="Cabin"/>
              </a:rPr>
              <a:t>using an index (</a:t>
            </a:r>
            <a:r>
              <a:rPr lang="en-US" dirty="0">
                <a:solidFill>
                  <a:srgbClr val="F20052"/>
                </a:solidFill>
                <a:sym typeface="Cabin"/>
              </a:rPr>
              <a:t>starting from 0</a:t>
            </a:r>
            <a:r>
              <a:rPr lang="en-US" dirty="0">
                <a:sym typeface="Cabin"/>
              </a:rPr>
              <a:t>) specified </a:t>
            </a:r>
            <a:r>
              <a:rPr lang="en-US" dirty="0">
                <a:solidFill>
                  <a:srgbClr val="2185C6"/>
                </a:solidFill>
                <a:sym typeface="Cabin"/>
              </a:rPr>
              <a:t>in square brackets</a:t>
            </a:r>
            <a:r>
              <a:rPr lang="en-US" dirty="0">
                <a:sym typeface="Cabin"/>
              </a:rPr>
              <a:t>:</a:t>
            </a:r>
          </a:p>
          <a:p>
            <a:r>
              <a:rPr lang="en-US" dirty="0">
                <a:sym typeface="Cabin"/>
              </a:rPr>
              <a:t>Any </a:t>
            </a:r>
            <a:r>
              <a:rPr lang="en-US" dirty="0">
                <a:solidFill>
                  <a:srgbClr val="2185C6"/>
                </a:solidFill>
                <a:sym typeface="Cabin"/>
              </a:rPr>
              <a:t>integer expression can be used </a:t>
            </a:r>
            <a:r>
              <a:rPr lang="en-US" dirty="0">
                <a:sym typeface="Cabin"/>
              </a:rPr>
              <a:t>as an </a:t>
            </a:r>
            <a:r>
              <a:rPr lang="en-US" dirty="0">
                <a:solidFill>
                  <a:srgbClr val="2185C6"/>
                </a:solidFill>
                <a:sym typeface="Cabin"/>
              </a:rPr>
              <a:t>index</a:t>
            </a:r>
          </a:p>
          <a:p>
            <a:r>
              <a:rPr lang="en-US" dirty="0">
                <a:sym typeface="Cabin"/>
              </a:rPr>
              <a:t>If you try to </a:t>
            </a:r>
            <a:r>
              <a:rPr lang="en-US" dirty="0">
                <a:solidFill>
                  <a:srgbClr val="2185C6"/>
                </a:solidFill>
                <a:sym typeface="Cabin"/>
              </a:rPr>
              <a:t>read</a:t>
            </a:r>
            <a:r>
              <a:rPr lang="en-US" dirty="0">
                <a:sym typeface="Cabin"/>
              </a:rPr>
              <a:t> or </a:t>
            </a:r>
            <a:r>
              <a:rPr lang="en-US" dirty="0">
                <a:solidFill>
                  <a:srgbClr val="2185C6"/>
                </a:solidFill>
                <a:sym typeface="Cabin"/>
              </a:rPr>
              <a:t>write</a:t>
            </a:r>
            <a:r>
              <a:rPr lang="en-US" dirty="0">
                <a:sym typeface="Cabin"/>
              </a:rPr>
              <a:t> </a:t>
            </a:r>
            <a:r>
              <a:rPr lang="en-US" dirty="0">
                <a:solidFill>
                  <a:srgbClr val="2185C6"/>
                </a:solidFill>
                <a:sym typeface="Cabin"/>
              </a:rPr>
              <a:t>an element</a:t>
            </a:r>
            <a:r>
              <a:rPr lang="en-US" dirty="0">
                <a:sym typeface="Cabin"/>
              </a:rPr>
              <a:t> that </a:t>
            </a:r>
            <a:r>
              <a:rPr lang="en-US" dirty="0">
                <a:solidFill>
                  <a:srgbClr val="F20052"/>
                </a:solidFill>
                <a:sym typeface="Cabin"/>
              </a:rPr>
              <a:t>does not exist, </a:t>
            </a:r>
            <a:r>
              <a:rPr lang="en-US" dirty="0">
                <a:sym typeface="Cabin"/>
              </a:rPr>
              <a:t>you get an </a:t>
            </a:r>
            <a:r>
              <a:rPr lang="en-US" dirty="0" err="1">
                <a:solidFill>
                  <a:srgbClr val="F20052"/>
                </a:solidFill>
                <a:sym typeface="Cabin"/>
              </a:rPr>
              <a:t>IndexError</a:t>
            </a:r>
            <a:endParaRPr lang="en-US" dirty="0">
              <a:solidFill>
                <a:srgbClr val="F20052"/>
              </a:solidFill>
              <a:sym typeface="Cabin"/>
            </a:endParaRPr>
          </a:p>
          <a:p>
            <a:r>
              <a:rPr lang="en-US" dirty="0">
                <a:sym typeface="Cabin"/>
              </a:rPr>
              <a:t>If an index has a </a:t>
            </a:r>
            <a:r>
              <a:rPr lang="en-US" dirty="0">
                <a:solidFill>
                  <a:srgbClr val="2185C6"/>
                </a:solidFill>
                <a:sym typeface="Cabin"/>
              </a:rPr>
              <a:t>negative</a:t>
            </a:r>
            <a:r>
              <a:rPr lang="en-US" dirty="0">
                <a:sym typeface="Cabin"/>
              </a:rPr>
              <a:t> value, it </a:t>
            </a:r>
            <a:r>
              <a:rPr lang="en-US" dirty="0">
                <a:solidFill>
                  <a:srgbClr val="2185C6"/>
                </a:solidFill>
                <a:sym typeface="Cabin"/>
              </a:rPr>
              <a:t>counts backward from the end of the list</a:t>
            </a:r>
          </a:p>
          <a:p>
            <a:endParaRPr lang="en-US" dirty="0">
              <a:sym typeface="Cabin"/>
            </a:endParaRPr>
          </a:p>
        </p:txBody>
      </p:sp>
      <p:sp>
        <p:nvSpPr>
          <p:cNvPr id="216" name="Shape 216"/>
          <p:cNvSpPr txBox="1"/>
          <p:nvPr/>
        </p:nvSpPr>
        <p:spPr>
          <a:xfrm>
            <a:off x="1011362" y="4417252"/>
            <a:ext cx="310753" cy="31075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algn="ctr">
              <a:buClr>
                <a:schemeClr val="lt1"/>
              </a:buClr>
              <a:buSzPct val="25000"/>
            </a:pPr>
            <a:r>
              <a:rPr lang="en-US" sz="2250" dirty="0">
                <a:solidFill>
                  <a:srgbClr val="FF00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0</a:t>
            </a:r>
          </a:p>
        </p:txBody>
      </p:sp>
      <p:sp>
        <p:nvSpPr>
          <p:cNvPr id="217" name="Shape 217"/>
          <p:cNvSpPr txBox="1"/>
          <p:nvPr/>
        </p:nvSpPr>
        <p:spPr>
          <a:xfrm>
            <a:off x="770260" y="4089798"/>
            <a:ext cx="792956" cy="310753"/>
          </a:xfrm>
          <a:prstGeom prst="rect">
            <a:avLst/>
          </a:prstGeom>
          <a:noFill/>
          <a:ln w="50800" cap="rnd" cmpd="sng">
            <a:solidFill>
              <a:srgbClr val="FF7F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algn="ctr">
              <a:buClr>
                <a:schemeClr val="lt1"/>
              </a:buClr>
              <a:buSzPct val="25000"/>
            </a:pPr>
            <a:r>
              <a:rPr lang="en-US" sz="1688">
                <a:latin typeface="Arial" charset="0"/>
                <a:ea typeface="Arial" charset="0"/>
                <a:cs typeface="Arial" charset="0"/>
                <a:sym typeface="Cabin"/>
              </a:rPr>
              <a:t>Joseph</a:t>
            </a:r>
          </a:p>
        </p:txBody>
      </p:sp>
      <p:sp>
        <p:nvSpPr>
          <p:cNvPr id="218" name="Shape 218"/>
          <p:cNvSpPr txBox="1"/>
          <p:nvPr/>
        </p:nvSpPr>
        <p:spPr>
          <a:xfrm>
            <a:off x="3417019" y="3472364"/>
            <a:ext cx="3440981" cy="157967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>
              <a:buClr>
                <a:schemeClr val="lt1"/>
              </a:buClr>
              <a:buSzPct val="25000"/>
            </a:pPr>
            <a:r>
              <a:rPr lang="en-US" sz="1013" dirty="0">
                <a:latin typeface="Courier"/>
                <a:ea typeface="Courier"/>
                <a:cs typeface="Courier"/>
                <a:sym typeface="Courier New"/>
              </a:rPr>
              <a:t>&gt;&gt;&gt; friends = [ 'Joseph', 'Glenn', 'Sally' ]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013" dirty="0">
                <a:latin typeface="Courier"/>
                <a:ea typeface="Courier"/>
                <a:cs typeface="Courier"/>
                <a:sym typeface="Courier New"/>
              </a:rPr>
              <a:t>&gt;&gt;&gt; print(</a:t>
            </a:r>
            <a:r>
              <a:rPr lang="en-US" sz="1013" b="1" dirty="0">
                <a:solidFill>
                  <a:srgbClr val="FF0000"/>
                </a:solidFill>
                <a:latin typeface="Courier"/>
                <a:ea typeface="Courier"/>
                <a:cs typeface="Courier"/>
                <a:sym typeface="Courier New"/>
              </a:rPr>
              <a:t>friends[1]</a:t>
            </a:r>
            <a:r>
              <a:rPr lang="en-US" sz="1013" dirty="0">
                <a:latin typeface="Courier"/>
                <a:ea typeface="Courier"/>
                <a:cs typeface="Courier"/>
                <a:sym typeface="Courier New"/>
              </a:rPr>
              <a:t>)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013" dirty="0">
                <a:latin typeface="Courier"/>
                <a:ea typeface="Courier"/>
                <a:cs typeface="Courier"/>
                <a:sym typeface="Courier New"/>
              </a:rPr>
              <a:t>Glenn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013" dirty="0">
                <a:latin typeface="Courier"/>
                <a:ea typeface="Courier"/>
                <a:cs typeface="Courier"/>
                <a:sym typeface="Courier New"/>
              </a:rPr>
              <a:t>&gt;&gt;&gt; print(</a:t>
            </a:r>
            <a:r>
              <a:rPr lang="en-US" sz="1013" b="1" dirty="0">
                <a:solidFill>
                  <a:srgbClr val="FF0000"/>
                </a:solidFill>
                <a:latin typeface="Courier"/>
                <a:ea typeface="Courier"/>
                <a:cs typeface="Courier"/>
                <a:sym typeface="Courier New"/>
              </a:rPr>
              <a:t>friends[-1]</a:t>
            </a:r>
            <a:r>
              <a:rPr lang="en-US" sz="1013" dirty="0">
                <a:latin typeface="Courier"/>
                <a:ea typeface="Courier"/>
                <a:cs typeface="Courier"/>
                <a:sym typeface="Courier New"/>
              </a:rPr>
              <a:t>)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013" dirty="0">
                <a:latin typeface="Courier"/>
                <a:ea typeface="Courier"/>
                <a:cs typeface="Courier"/>
                <a:sym typeface="Courier New"/>
              </a:rPr>
              <a:t>Sally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013" dirty="0">
                <a:latin typeface="Courier"/>
                <a:ea typeface="Courier"/>
                <a:cs typeface="Courier"/>
                <a:sym typeface="Courier New"/>
              </a:rPr>
              <a:t>&gt;&gt;&gt; print(</a:t>
            </a:r>
            <a:r>
              <a:rPr lang="en-US" sz="1013" b="1" dirty="0">
                <a:solidFill>
                  <a:srgbClr val="FF0000"/>
                </a:solidFill>
                <a:latin typeface="Courier"/>
                <a:ea typeface="Courier"/>
                <a:cs typeface="Courier"/>
                <a:sym typeface="Courier New"/>
              </a:rPr>
              <a:t>friends[3]</a:t>
            </a:r>
            <a:r>
              <a:rPr lang="en-US" sz="1013" dirty="0">
                <a:latin typeface="Courier"/>
                <a:ea typeface="Courier"/>
                <a:cs typeface="Courier"/>
                <a:sym typeface="Courier New"/>
              </a:rPr>
              <a:t>)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013" dirty="0">
                <a:latin typeface="Courier"/>
                <a:ea typeface="Courier"/>
                <a:cs typeface="Courier"/>
                <a:sym typeface="Courier New"/>
              </a:rPr>
              <a:t>Traceback (most recent call last):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013" dirty="0">
                <a:latin typeface="Courier"/>
                <a:ea typeface="Courier"/>
                <a:cs typeface="Courier"/>
                <a:sym typeface="Courier New"/>
              </a:rPr>
              <a:t>  File "&lt;pyshell#8&gt;", line 1, in &lt;module&gt;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013" dirty="0">
                <a:latin typeface="Courier"/>
                <a:ea typeface="Courier"/>
                <a:cs typeface="Courier"/>
                <a:sym typeface="Courier New"/>
              </a:rPr>
              <a:t>    print(friends[3])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013" dirty="0" err="1">
                <a:latin typeface="Courier"/>
                <a:ea typeface="Courier"/>
                <a:cs typeface="Courier"/>
                <a:sym typeface="Courier New"/>
              </a:rPr>
              <a:t>IndexError</a:t>
            </a:r>
            <a:r>
              <a:rPr lang="en-US" sz="1013" dirty="0">
                <a:latin typeface="Courier"/>
                <a:ea typeface="Courier"/>
                <a:cs typeface="Courier"/>
                <a:sym typeface="Courier New"/>
              </a:rPr>
              <a:t>: </a:t>
            </a:r>
            <a:r>
              <a:rPr lang="en-US" sz="1013" b="1" dirty="0">
                <a:solidFill>
                  <a:srgbClr val="FF0000"/>
                </a:solidFill>
                <a:latin typeface="Courier"/>
                <a:ea typeface="Courier"/>
                <a:cs typeface="Courier"/>
                <a:sym typeface="Courier New"/>
              </a:rPr>
              <a:t>list index out of range</a:t>
            </a:r>
          </a:p>
        </p:txBody>
      </p:sp>
      <p:sp>
        <p:nvSpPr>
          <p:cNvPr id="219" name="Shape 219"/>
          <p:cNvSpPr txBox="1"/>
          <p:nvPr/>
        </p:nvSpPr>
        <p:spPr>
          <a:xfrm>
            <a:off x="1804318" y="4395193"/>
            <a:ext cx="310753" cy="31075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algn="ctr">
              <a:buClr>
                <a:schemeClr val="lt1"/>
              </a:buClr>
              <a:buSzPct val="25000"/>
            </a:pPr>
            <a:r>
              <a:rPr lang="en-US" sz="1688">
                <a:latin typeface="Arial" charset="0"/>
                <a:ea typeface="Arial" charset="0"/>
                <a:cs typeface="Arial" charset="0"/>
                <a:sym typeface="Cabin"/>
              </a:rPr>
              <a:t>1</a:t>
            </a:r>
          </a:p>
        </p:txBody>
      </p:sp>
      <p:sp>
        <p:nvSpPr>
          <p:cNvPr id="220" name="Shape 220"/>
          <p:cNvSpPr txBox="1"/>
          <p:nvPr/>
        </p:nvSpPr>
        <p:spPr>
          <a:xfrm>
            <a:off x="1563217" y="4089798"/>
            <a:ext cx="792956" cy="310753"/>
          </a:xfrm>
          <a:prstGeom prst="rect">
            <a:avLst/>
          </a:prstGeom>
          <a:noFill/>
          <a:ln w="50800" cap="rnd" cmpd="sng">
            <a:solidFill>
              <a:srgbClr val="FF7F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algn="ctr">
              <a:buClr>
                <a:schemeClr val="lt1"/>
              </a:buClr>
              <a:buSzPct val="25000"/>
            </a:pPr>
            <a:r>
              <a:rPr lang="en-US" sz="1688">
                <a:latin typeface="Arial" charset="0"/>
                <a:ea typeface="Arial" charset="0"/>
                <a:cs typeface="Arial" charset="0"/>
                <a:sym typeface="Cabin"/>
              </a:rPr>
              <a:t>Glenn</a:t>
            </a:r>
          </a:p>
        </p:txBody>
      </p:sp>
      <p:sp>
        <p:nvSpPr>
          <p:cNvPr id="221" name="Shape 221"/>
          <p:cNvSpPr txBox="1"/>
          <p:nvPr/>
        </p:nvSpPr>
        <p:spPr>
          <a:xfrm>
            <a:off x="2597274" y="4395193"/>
            <a:ext cx="310753" cy="31075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algn="ctr">
              <a:buClr>
                <a:schemeClr val="lt1"/>
              </a:buClr>
              <a:buSzPct val="25000"/>
            </a:pPr>
            <a:r>
              <a:rPr lang="en-US" sz="1688">
                <a:latin typeface="Arial" charset="0"/>
                <a:ea typeface="Arial" charset="0"/>
                <a:cs typeface="Arial" charset="0"/>
                <a:sym typeface="Cabin"/>
              </a:rPr>
              <a:t>2</a:t>
            </a:r>
          </a:p>
        </p:txBody>
      </p:sp>
      <p:sp>
        <p:nvSpPr>
          <p:cNvPr id="222" name="Shape 222"/>
          <p:cNvSpPr txBox="1"/>
          <p:nvPr/>
        </p:nvSpPr>
        <p:spPr>
          <a:xfrm>
            <a:off x="2356173" y="4089798"/>
            <a:ext cx="792956" cy="310753"/>
          </a:xfrm>
          <a:prstGeom prst="rect">
            <a:avLst/>
          </a:prstGeom>
          <a:noFill/>
          <a:ln w="50800" cap="rnd" cmpd="sng">
            <a:solidFill>
              <a:srgbClr val="FF7F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algn="ctr">
              <a:buClr>
                <a:schemeClr val="lt1"/>
              </a:buClr>
              <a:buSzPct val="25000"/>
            </a:pPr>
            <a:r>
              <a:rPr lang="en-US" sz="1688">
                <a:latin typeface="Arial" charset="0"/>
                <a:ea typeface="Arial" charset="0"/>
                <a:cs typeface="Arial" charset="0"/>
                <a:sym typeface="Cabin"/>
              </a:rPr>
              <a:t>Sally</a:t>
            </a:r>
          </a:p>
        </p:txBody>
      </p:sp>
      <p:sp>
        <p:nvSpPr>
          <p:cNvPr id="12" name="Shape 216">
            <a:extLst>
              <a:ext uri="{FF2B5EF4-FFF2-40B4-BE49-F238E27FC236}">
                <a16:creationId xmlns:a16="http://schemas.microsoft.com/office/drawing/2014/main" id="{AA924D49-E446-437D-80AA-369E1966189E}"/>
              </a:ext>
            </a:extLst>
          </p:cNvPr>
          <p:cNvSpPr txBox="1"/>
          <p:nvPr/>
        </p:nvSpPr>
        <p:spPr>
          <a:xfrm>
            <a:off x="989931" y="3731649"/>
            <a:ext cx="310753" cy="31075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algn="ctr">
              <a:buClr>
                <a:schemeClr val="lt1"/>
              </a:buClr>
              <a:buSzPct val="25000"/>
            </a:pPr>
            <a:r>
              <a:rPr lang="en-US" sz="1800" dirty="0">
                <a:latin typeface="Arial" charset="0"/>
                <a:ea typeface="Arial" charset="0"/>
                <a:cs typeface="Arial" charset="0"/>
                <a:sym typeface="Cabin"/>
              </a:rPr>
              <a:t>-3</a:t>
            </a:r>
          </a:p>
        </p:txBody>
      </p:sp>
      <p:sp>
        <p:nvSpPr>
          <p:cNvPr id="13" name="Shape 219">
            <a:extLst>
              <a:ext uri="{FF2B5EF4-FFF2-40B4-BE49-F238E27FC236}">
                <a16:creationId xmlns:a16="http://schemas.microsoft.com/office/drawing/2014/main" id="{5D381A7B-98FC-44F2-8FEB-9FA553C186CA}"/>
              </a:ext>
            </a:extLst>
          </p:cNvPr>
          <p:cNvSpPr txBox="1"/>
          <p:nvPr/>
        </p:nvSpPr>
        <p:spPr>
          <a:xfrm>
            <a:off x="1782887" y="3728676"/>
            <a:ext cx="310753" cy="31075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algn="ctr">
              <a:buClr>
                <a:schemeClr val="lt1"/>
              </a:buClr>
              <a:buSzPct val="25000"/>
            </a:pPr>
            <a:r>
              <a:rPr lang="en-US" sz="1688" dirty="0">
                <a:latin typeface="Arial" charset="0"/>
                <a:ea typeface="Arial" charset="0"/>
                <a:cs typeface="Arial" charset="0"/>
                <a:sym typeface="Cabin"/>
              </a:rPr>
              <a:t>-2</a:t>
            </a:r>
          </a:p>
        </p:txBody>
      </p:sp>
      <p:sp>
        <p:nvSpPr>
          <p:cNvPr id="14" name="Shape 221">
            <a:extLst>
              <a:ext uri="{FF2B5EF4-FFF2-40B4-BE49-F238E27FC236}">
                <a16:creationId xmlns:a16="http://schemas.microsoft.com/office/drawing/2014/main" id="{644CD663-BF5B-43F0-9EC4-EFE3E9AE0607}"/>
              </a:ext>
            </a:extLst>
          </p:cNvPr>
          <p:cNvSpPr txBox="1"/>
          <p:nvPr/>
        </p:nvSpPr>
        <p:spPr>
          <a:xfrm>
            <a:off x="2575843" y="3728676"/>
            <a:ext cx="310753" cy="31075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algn="ctr">
              <a:buClr>
                <a:schemeClr val="lt1"/>
              </a:buClr>
              <a:buSzPct val="25000"/>
            </a:pPr>
            <a:r>
              <a:rPr lang="en-US" sz="1688" dirty="0">
                <a:latin typeface="Arial" charset="0"/>
                <a:ea typeface="Arial" charset="0"/>
                <a:cs typeface="Arial" charset="0"/>
                <a:sym typeface="Cabin"/>
              </a:rPr>
              <a:t>-1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1A362AC-F919-4D66-903D-142A5B1E34DD}"/>
              </a:ext>
            </a:extLst>
          </p:cNvPr>
          <p:cNvSpPr txBox="1"/>
          <p:nvPr/>
        </p:nvSpPr>
        <p:spPr>
          <a:xfrm>
            <a:off x="641020" y="4744706"/>
            <a:ext cx="2092239" cy="3347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75" b="1" dirty="0">
                <a:solidFill>
                  <a:srgbClr val="FF0000"/>
                </a:solidFill>
              </a:rPr>
              <a:t>list variable: friends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Shape 227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ym typeface="Cabin"/>
              </a:rPr>
              <a:t>Lists are Mutable, unlike String</a:t>
            </a:r>
          </a:p>
        </p:txBody>
      </p:sp>
      <p:sp>
        <p:nvSpPr>
          <p:cNvPr id="228" name="Shape 228"/>
          <p:cNvSpPr txBox="1">
            <a:spLocks noGrp="1"/>
          </p:cNvSpPr>
          <p:nvPr>
            <p:ph type="body" idx="1"/>
          </p:nvPr>
        </p:nvSpPr>
        <p:spPr>
          <a:xfrm>
            <a:off x="670275" y="1373588"/>
            <a:ext cx="3186108" cy="3552300"/>
          </a:xfrm>
        </p:spPr>
        <p:txBody>
          <a:bodyPr/>
          <a:lstStyle/>
          <a:p>
            <a:r>
              <a:rPr lang="en-US" dirty="0">
                <a:sym typeface="Cabin"/>
              </a:rPr>
              <a:t>Strings are “</a:t>
            </a:r>
            <a:r>
              <a:rPr lang="en-US" dirty="0">
                <a:solidFill>
                  <a:srgbClr val="F20052"/>
                </a:solidFill>
                <a:sym typeface="Cabin"/>
              </a:rPr>
              <a:t>immutable</a:t>
            </a:r>
            <a:r>
              <a:rPr lang="en-US" dirty="0">
                <a:sym typeface="Cabin"/>
              </a:rPr>
              <a:t>” - we </a:t>
            </a:r>
            <a:r>
              <a:rPr lang="en-US" dirty="0">
                <a:solidFill>
                  <a:srgbClr val="F20052"/>
                </a:solidFill>
                <a:sym typeface="Cabin"/>
              </a:rPr>
              <a:t>cannot change the contents </a:t>
            </a:r>
            <a:r>
              <a:rPr lang="en-US" dirty="0">
                <a:sym typeface="Cabin"/>
              </a:rPr>
              <a:t>of a string - we must make a new string to make any change</a:t>
            </a:r>
          </a:p>
          <a:p>
            <a:r>
              <a:rPr lang="en-US" dirty="0">
                <a:sym typeface="Cabin"/>
              </a:rPr>
              <a:t>Lists are “</a:t>
            </a:r>
            <a:r>
              <a:rPr lang="en-US" dirty="0">
                <a:solidFill>
                  <a:srgbClr val="2185C6"/>
                </a:solidFill>
                <a:sym typeface="Cabin"/>
              </a:rPr>
              <a:t>mutable</a:t>
            </a:r>
            <a:r>
              <a:rPr lang="en-US" dirty="0">
                <a:sym typeface="Cabin"/>
              </a:rPr>
              <a:t>” - we can </a:t>
            </a:r>
            <a:r>
              <a:rPr lang="en-US" dirty="0">
                <a:solidFill>
                  <a:srgbClr val="2185C6"/>
                </a:solidFill>
                <a:sym typeface="Cabin"/>
              </a:rPr>
              <a:t>change an element of a list </a:t>
            </a:r>
            <a:r>
              <a:rPr lang="en-US" dirty="0">
                <a:sym typeface="Cabin"/>
              </a:rPr>
              <a:t>using the </a:t>
            </a:r>
            <a:r>
              <a:rPr lang="en-US" dirty="0">
                <a:solidFill>
                  <a:srgbClr val="2185C6"/>
                </a:solidFill>
                <a:sym typeface="Cabin"/>
              </a:rPr>
              <a:t>index</a:t>
            </a:r>
            <a:r>
              <a:rPr lang="en-US" dirty="0">
                <a:sym typeface="Cabin"/>
              </a:rPr>
              <a:t> operator</a:t>
            </a:r>
          </a:p>
        </p:txBody>
      </p:sp>
      <p:sp>
        <p:nvSpPr>
          <p:cNvPr id="229" name="Shape 229"/>
          <p:cNvSpPr txBox="1"/>
          <p:nvPr/>
        </p:nvSpPr>
        <p:spPr>
          <a:xfrm>
            <a:off x="3929958" y="1373588"/>
            <a:ext cx="2727168" cy="251836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>
              <a:buClr>
                <a:schemeClr val="lt1"/>
              </a:buClr>
              <a:buSzPct val="25000"/>
            </a:pPr>
            <a:r>
              <a:rPr lang="en-US" sz="1013" dirty="0">
                <a:latin typeface="Courier"/>
                <a:ea typeface="Courier"/>
                <a:cs typeface="Courier"/>
                <a:sym typeface="Courier New"/>
              </a:rPr>
              <a:t>&gt;&gt;&gt; fruit = 'Banana'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013" dirty="0">
                <a:latin typeface="Courier"/>
                <a:ea typeface="Courier"/>
                <a:cs typeface="Courier"/>
                <a:sym typeface="Courier New"/>
              </a:rPr>
              <a:t>&gt;&gt;&gt; </a:t>
            </a:r>
            <a:r>
              <a:rPr lang="en-US" sz="1013" dirty="0">
                <a:solidFill>
                  <a:srgbClr val="FF0000"/>
                </a:solidFill>
                <a:latin typeface="Courier"/>
                <a:ea typeface="Courier"/>
                <a:cs typeface="Courier"/>
                <a:sym typeface="Courier New"/>
              </a:rPr>
              <a:t>fruit[0] = 'b'</a:t>
            </a:r>
          </a:p>
          <a:p>
            <a:pPr>
              <a:buClr>
                <a:srgbClr val="FF66FF"/>
              </a:buClr>
              <a:buSzPct val="25000"/>
            </a:pPr>
            <a:r>
              <a:rPr lang="en-US" sz="1013" dirty="0" err="1">
                <a:solidFill>
                  <a:srgbClr val="FF0000"/>
                </a:solidFill>
                <a:latin typeface="Courier"/>
                <a:ea typeface="Courier"/>
                <a:cs typeface="Courier"/>
                <a:sym typeface="Courier New"/>
              </a:rPr>
              <a:t>Traceback</a:t>
            </a:r>
            <a:r>
              <a:rPr lang="en-US" sz="1013" dirty="0">
                <a:solidFill>
                  <a:srgbClr val="FF0000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</a:p>
          <a:p>
            <a:pPr>
              <a:buClr>
                <a:srgbClr val="FF66FF"/>
              </a:buClr>
              <a:buSzPct val="25000"/>
            </a:pPr>
            <a:r>
              <a:rPr lang="en-US" sz="1013" dirty="0" err="1">
                <a:solidFill>
                  <a:srgbClr val="FF0000"/>
                </a:solidFill>
                <a:latin typeface="Courier"/>
                <a:ea typeface="Courier"/>
                <a:cs typeface="Courier"/>
                <a:sym typeface="Courier New"/>
              </a:rPr>
              <a:t>TypeError</a:t>
            </a:r>
            <a:r>
              <a:rPr lang="en-US" sz="1013" dirty="0">
                <a:solidFill>
                  <a:srgbClr val="FF0000"/>
                </a:solidFill>
                <a:latin typeface="Courier"/>
                <a:ea typeface="Courier"/>
                <a:cs typeface="Courier"/>
                <a:sym typeface="Courier New"/>
              </a:rPr>
              <a:t>: '</a:t>
            </a:r>
            <a:r>
              <a:rPr lang="en-US" sz="1013" dirty="0" err="1">
                <a:solidFill>
                  <a:srgbClr val="FF0000"/>
                </a:solidFill>
                <a:latin typeface="Courier"/>
                <a:ea typeface="Courier"/>
                <a:cs typeface="Courier"/>
                <a:sym typeface="Courier New"/>
              </a:rPr>
              <a:t>str</a:t>
            </a:r>
            <a:r>
              <a:rPr lang="en-US" sz="1013" dirty="0">
                <a:solidFill>
                  <a:srgbClr val="FF0000"/>
                </a:solidFill>
                <a:latin typeface="Courier"/>
                <a:ea typeface="Courier"/>
                <a:cs typeface="Courier"/>
                <a:sym typeface="Courier New"/>
              </a:rPr>
              <a:t>' object does not </a:t>
            </a:r>
          </a:p>
          <a:p>
            <a:pPr>
              <a:buClr>
                <a:srgbClr val="FF66FF"/>
              </a:buClr>
              <a:buSzPct val="25000"/>
            </a:pPr>
            <a:r>
              <a:rPr lang="en-US" sz="1013" dirty="0">
                <a:solidFill>
                  <a:srgbClr val="FF0000"/>
                </a:solidFill>
                <a:latin typeface="Courier"/>
                <a:ea typeface="Courier"/>
                <a:cs typeface="Courier"/>
                <a:sym typeface="Courier New"/>
              </a:rPr>
              <a:t>support item assignment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013" dirty="0">
                <a:latin typeface="Courier"/>
                <a:ea typeface="Courier"/>
                <a:cs typeface="Courier"/>
                <a:sym typeface="Courier New"/>
              </a:rPr>
              <a:t>&gt;&gt;&gt; x = </a:t>
            </a:r>
            <a:r>
              <a:rPr lang="en-US" sz="1013" dirty="0" err="1">
                <a:latin typeface="Courier"/>
                <a:ea typeface="Courier"/>
                <a:cs typeface="Courier"/>
                <a:sym typeface="Courier New"/>
              </a:rPr>
              <a:t>fruit.lower</a:t>
            </a:r>
            <a:r>
              <a:rPr lang="en-US" sz="1013" dirty="0">
                <a:latin typeface="Courier"/>
                <a:ea typeface="Courier"/>
                <a:cs typeface="Courier"/>
                <a:sym typeface="Courier New"/>
              </a:rPr>
              <a:t>()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013" dirty="0">
                <a:latin typeface="Courier"/>
                <a:ea typeface="Courier"/>
                <a:cs typeface="Courier"/>
                <a:sym typeface="Courier New"/>
              </a:rPr>
              <a:t>&gt;&gt;&gt; print(x)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013" dirty="0">
                <a:latin typeface="Courier"/>
                <a:ea typeface="Courier"/>
                <a:cs typeface="Courier"/>
                <a:sym typeface="Courier New"/>
              </a:rPr>
              <a:t>banana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013" dirty="0">
                <a:latin typeface="Courier"/>
                <a:ea typeface="Courier"/>
                <a:cs typeface="Courier"/>
                <a:sym typeface="Courier New"/>
              </a:rPr>
              <a:t>&gt;&gt;&gt; lotto = [2, 14, 26, 41, 63]</a:t>
            </a:r>
          </a:p>
          <a:p>
            <a:pPr lvl="0">
              <a:buClr>
                <a:schemeClr val="lt1"/>
              </a:buClr>
              <a:buSzPct val="25000"/>
            </a:pPr>
            <a:r>
              <a:rPr lang="en-US" sz="1013" dirty="0">
                <a:latin typeface="Courier"/>
                <a:ea typeface="Courier"/>
                <a:cs typeface="Courier"/>
                <a:sym typeface="Courier New"/>
              </a:rPr>
              <a:t>&gt;&gt;&gt; print(lotto)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013" dirty="0">
                <a:latin typeface="Courier"/>
                <a:ea typeface="Courier"/>
                <a:cs typeface="Courier"/>
                <a:sym typeface="Courier New"/>
              </a:rPr>
              <a:t>[2, 14, 26, 41, 63]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013" dirty="0">
                <a:latin typeface="Courier"/>
                <a:ea typeface="Courier"/>
                <a:cs typeface="Courier"/>
                <a:sym typeface="Courier New"/>
              </a:rPr>
              <a:t>&gt;&gt;&gt; </a:t>
            </a:r>
            <a:r>
              <a:rPr lang="en-US" sz="1013" b="1" dirty="0">
                <a:solidFill>
                  <a:srgbClr val="0070C0"/>
                </a:solidFill>
                <a:latin typeface="Courier"/>
                <a:ea typeface="Courier"/>
                <a:cs typeface="Courier"/>
                <a:sym typeface="Courier New"/>
              </a:rPr>
              <a:t>lotto[2] = 28</a:t>
            </a:r>
          </a:p>
          <a:p>
            <a:pPr lvl="0">
              <a:buClr>
                <a:schemeClr val="lt1"/>
              </a:buClr>
              <a:buSzPct val="25000"/>
            </a:pPr>
            <a:r>
              <a:rPr lang="en-US" sz="1013" b="1" dirty="0">
                <a:solidFill>
                  <a:srgbClr val="0070C0"/>
                </a:solidFill>
                <a:latin typeface="Courier"/>
                <a:ea typeface="Courier"/>
                <a:cs typeface="Courier"/>
                <a:sym typeface="Courier New"/>
              </a:rPr>
              <a:t>&gt;&gt;&gt; print(lotto)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013" b="1" dirty="0">
                <a:solidFill>
                  <a:srgbClr val="0070C0"/>
                </a:solidFill>
                <a:latin typeface="Courier"/>
                <a:ea typeface="Courier"/>
                <a:cs typeface="Courier"/>
                <a:sym typeface="Courier New"/>
              </a:rPr>
              <a:t>[2, 14, 28, 41, 63]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221C91-5C94-484C-A77B-404970C8AF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dirty="0"/>
              <a:t>A List is a Kind of Collection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41D794-B7F3-414C-B359-F2A4545DB4D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</a:t>
            </a:r>
            <a:r>
              <a:rPr lang="en-US" dirty="0">
                <a:solidFill>
                  <a:srgbClr val="2185C6"/>
                </a:solidFill>
              </a:rPr>
              <a:t>collection</a:t>
            </a:r>
            <a:r>
              <a:rPr lang="en-US" dirty="0"/>
              <a:t> allows us to put </a:t>
            </a:r>
            <a:r>
              <a:rPr lang="en-US" dirty="0">
                <a:solidFill>
                  <a:srgbClr val="2185C6"/>
                </a:solidFill>
              </a:rPr>
              <a:t>many values in a single “variable”</a:t>
            </a:r>
          </a:p>
          <a:p>
            <a:pPr lvl="1"/>
            <a:r>
              <a:rPr lang="en-US" dirty="0"/>
              <a:t>E.g., three values, </a:t>
            </a:r>
            <a:r>
              <a:rPr lang="en-US" dirty="0">
                <a:solidFill>
                  <a:srgbClr val="2185C6"/>
                </a:solidFill>
              </a:rPr>
              <a:t>‘Joseph’, ‘Glenn’, ‘Sally’, in one variable friends</a:t>
            </a:r>
          </a:p>
          <a:p>
            <a:r>
              <a:rPr lang="en-US" dirty="0"/>
              <a:t>A collection is nice because we can carry all many values around in one convenient package.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D4A7B0C-9E10-4234-8EEB-3C2B6835ADB3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2E91ACDB-7BED-4E3C-B84C-8B2FE4A4870D}" type="slidenum">
              <a:rPr lang="en-US" altLang="zh-CN" smtClean="0"/>
              <a:pPr/>
              <a:t>18</a:t>
            </a:fld>
            <a:endParaRPr lang="en-US" altLang="zh-CN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8EEE650-CA90-4635-9410-0BFF15CE050B}"/>
              </a:ext>
            </a:extLst>
          </p:cNvPr>
          <p:cNvSpPr txBox="1"/>
          <p:nvPr/>
        </p:nvSpPr>
        <p:spPr>
          <a:xfrm>
            <a:off x="1241757" y="3045432"/>
            <a:ext cx="3928937" cy="6117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00FF00"/>
              </a:buClr>
              <a:buSzPct val="25000"/>
            </a:pPr>
            <a:r>
              <a:rPr lang="en-US" sz="1125" b="1" dirty="0">
                <a:solidFill>
                  <a:srgbClr val="FF0000"/>
                </a:solidFill>
                <a:latin typeface="Courier"/>
                <a:ea typeface="Courier"/>
                <a:cs typeface="Courier"/>
                <a:sym typeface="Courier New"/>
              </a:rPr>
              <a:t>friends</a:t>
            </a:r>
            <a:r>
              <a:rPr lang="en-US" sz="1125" b="1" dirty="0">
                <a:solidFill>
                  <a:srgbClr val="0070C0"/>
                </a:solidFill>
                <a:latin typeface="Courier"/>
                <a:ea typeface="Courier"/>
                <a:cs typeface="Courier"/>
                <a:sym typeface="Courier New"/>
              </a:rPr>
              <a:t> = [ 'Joseph', 'Glenn', 'Sally' ]</a:t>
            </a:r>
          </a:p>
          <a:p>
            <a:pPr algn="ctr"/>
            <a:endParaRPr lang="en-US" sz="1125" b="1" dirty="0">
              <a:solidFill>
                <a:srgbClr val="0070C0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>
              <a:buClr>
                <a:srgbClr val="00FF00"/>
              </a:buClr>
              <a:buSzPct val="25000"/>
            </a:pPr>
            <a:r>
              <a:rPr lang="en-US" sz="1125" b="1" dirty="0">
                <a:solidFill>
                  <a:srgbClr val="FF0000"/>
                </a:solidFill>
                <a:latin typeface="Courier"/>
                <a:ea typeface="Courier"/>
                <a:cs typeface="Courier"/>
                <a:sym typeface="Courier New"/>
              </a:rPr>
              <a:t>carryon</a:t>
            </a:r>
            <a:r>
              <a:rPr lang="en-US" sz="1125" b="1" dirty="0">
                <a:solidFill>
                  <a:srgbClr val="0070C0"/>
                </a:solidFill>
                <a:latin typeface="Courier"/>
                <a:ea typeface="Courier"/>
                <a:cs typeface="Courier"/>
                <a:sym typeface="Courier New"/>
              </a:rPr>
              <a:t> = [ 'socks', 'shirt', 'perfume' ]</a:t>
            </a:r>
            <a:endParaRPr lang="en-US" sz="1125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804067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18D62A49-0334-4A9A-9BB8-B6EEDB1052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dirty="0"/>
              <a:t>Summary of Lecture 8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158BA4E-0F85-4077-8DD2-48E71BB3800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solidFill>
                  <a:srgbClr val="2185C6"/>
                </a:solidFill>
              </a:rPr>
              <a:t>Programming = Algorithm + Data Structure</a:t>
            </a:r>
          </a:p>
          <a:p>
            <a:r>
              <a:rPr lang="en-US" dirty="0">
                <a:solidFill>
                  <a:srgbClr val="2185C6"/>
                </a:solidFill>
              </a:rPr>
              <a:t>List is a sequence of any values</a:t>
            </a:r>
          </a:p>
          <a:p>
            <a:r>
              <a:rPr lang="en-US" dirty="0">
                <a:solidFill>
                  <a:srgbClr val="2185C6"/>
                </a:solidFill>
              </a:rPr>
              <a:t>Access element of list using [index]</a:t>
            </a:r>
          </a:p>
          <a:p>
            <a:r>
              <a:rPr lang="en-US" dirty="0">
                <a:solidFill>
                  <a:srgbClr val="2185C6"/>
                </a:solidFill>
              </a:rPr>
              <a:t>List is mutable, unlike string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48D3ABB-85F7-42F0-9A1E-6E0953FB4545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2E91ACDB-7BED-4E3C-B84C-8B2FE4A4870D}" type="slidenum">
              <a:rPr lang="en-US" altLang="zh-CN" smtClean="0"/>
              <a:pPr/>
              <a:t>19</a:t>
            </a:fld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145161419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00E489-296B-4F0C-96C7-5680D236A15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4350" y="3490622"/>
            <a:ext cx="5829300" cy="603534"/>
          </a:xfrm>
        </p:spPr>
        <p:txBody>
          <a:bodyPr spcFirstLastPara="1" vert="horz" wrap="square" lIns="68580" tIns="34290" rIns="68580" bIns="34290" rtlCol="0" anchor="t" anchorCtr="0">
            <a:normAutofit/>
          </a:bodyPr>
          <a:lstStyle/>
          <a:p>
            <a:pPr algn="l" defTabSz="685800"/>
            <a:r>
              <a:rPr lang="en-US" sz="3200" dirty="0"/>
              <a:t>Lists: Traverse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F8DEE40-5674-4FB1-9368-975108E2ADD6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 spcFirstLastPara="1" vert="horz" wrap="square" lIns="68580" tIns="34290" rIns="68580" bIns="34290" rtlCol="0" anchor="ctr" anchorCtr="0">
            <a:normAutofit/>
          </a:bodyPr>
          <a:lstStyle/>
          <a:p>
            <a:pPr>
              <a:spcAft>
                <a:spcPts val="450"/>
              </a:spcAft>
            </a:pPr>
            <a:fld id="{B77688AD-4E46-4C5E-BF52-43A21767171C}" type="slidenum">
              <a:rPr lang="en-US" altLang="zh-CN" sz="900" kern="1200" dirty="0">
                <a:latin typeface="+mn-lt"/>
                <a:ea typeface="+mn-ea"/>
                <a:cs typeface="+mn-cs"/>
              </a:rPr>
              <a:pPr>
                <a:spcAft>
                  <a:spcPts val="450"/>
                </a:spcAft>
              </a:pPr>
              <a:t>20</a:t>
            </a:fld>
            <a:endParaRPr lang="en-US" altLang="zh-CN" sz="900" kern="1200" dirty="0"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7294434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2873F15A-2560-4397-BE02-1238DB4399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dirty="0"/>
              <a:t>Traversing a list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C25A909-3588-441F-9796-DA65720FD8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0276" y="1373588"/>
            <a:ext cx="3071420" cy="3552300"/>
          </a:xfrm>
        </p:spPr>
        <p:txBody>
          <a:bodyPr/>
          <a:lstStyle/>
          <a:p>
            <a:r>
              <a:rPr lang="en-US" dirty="0"/>
              <a:t>The most common way to </a:t>
            </a:r>
            <a:r>
              <a:rPr lang="en-US" dirty="0">
                <a:solidFill>
                  <a:srgbClr val="2185C6"/>
                </a:solidFill>
              </a:rPr>
              <a:t>traverse the elements of a list </a:t>
            </a:r>
            <a:r>
              <a:rPr lang="en-US" dirty="0"/>
              <a:t>is with a </a:t>
            </a:r>
            <a:r>
              <a:rPr lang="en-US" dirty="0">
                <a:solidFill>
                  <a:srgbClr val="2185C6"/>
                </a:solidFill>
              </a:rPr>
              <a:t>for loop </a:t>
            </a:r>
            <a:r>
              <a:rPr lang="en-US" dirty="0"/>
              <a:t>and in</a:t>
            </a:r>
          </a:p>
          <a:p>
            <a:pPr lvl="1"/>
            <a:r>
              <a:rPr lang="en-US" dirty="0"/>
              <a:t>Only work well for </a:t>
            </a:r>
            <a:r>
              <a:rPr lang="en-US" dirty="0">
                <a:solidFill>
                  <a:srgbClr val="2185C6"/>
                </a:solidFill>
              </a:rPr>
              <a:t>reading the elements of the list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E93F6E0-CE21-46A7-942A-441EB1036AB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B77688AD-4E46-4C5E-BF52-43A21767171C}" type="slidenum">
              <a:rPr lang="en-US" altLang="zh-CN" smtClean="0"/>
              <a:pPr/>
              <a:t>21</a:t>
            </a:fld>
            <a:endParaRPr lang="en-US" altLang="zh-CN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1F13D79-085B-4F4B-9194-FA8DFBF9DE85}"/>
              </a:ext>
            </a:extLst>
          </p:cNvPr>
          <p:cNvSpPr>
            <a:spLocks noGrp="1"/>
          </p:cNvSpPr>
          <p:nvPr>
            <p:ph sz="half" idx="4294967295"/>
          </p:nvPr>
        </p:nvSpPr>
        <p:spPr>
          <a:xfrm>
            <a:off x="3644143" y="1373587"/>
            <a:ext cx="3187461" cy="1499871"/>
          </a:xfr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42900" indent="-257175">
              <a:lnSpc>
                <a:spcPct val="120000"/>
              </a:lnSpc>
              <a:spcBef>
                <a:spcPts val="450"/>
              </a:spcBef>
              <a:buSzPts val="1800"/>
            </a:pPr>
            <a:r>
              <a:rPr lang="en-US" sz="1400" dirty="0"/>
              <a:t>An </a:t>
            </a:r>
            <a:r>
              <a:rPr lang="en-US" sz="1400" dirty="0">
                <a:solidFill>
                  <a:srgbClr val="2185C6"/>
                </a:solidFill>
              </a:rPr>
              <a:t>alternative way </a:t>
            </a:r>
            <a:r>
              <a:rPr lang="en-US" sz="1400" dirty="0"/>
              <a:t>to traverse the elements of a list is with a for loop and index variable</a:t>
            </a:r>
          </a:p>
          <a:p>
            <a:pPr marL="685800" lvl="1" indent="-285750">
              <a:lnSpc>
                <a:spcPct val="120000"/>
              </a:lnSpc>
              <a:buSzPct val="150000"/>
            </a:pPr>
            <a:r>
              <a:rPr lang="en-US" sz="1400" dirty="0"/>
              <a:t>Work well to writing or updating the elements</a:t>
            </a:r>
          </a:p>
        </p:txBody>
      </p:sp>
      <p:sp>
        <p:nvSpPr>
          <p:cNvPr id="9" name="Shape 204">
            <a:extLst>
              <a:ext uri="{FF2B5EF4-FFF2-40B4-BE49-F238E27FC236}">
                <a16:creationId xmlns:a16="http://schemas.microsoft.com/office/drawing/2014/main" id="{12BA9F88-B988-4FBF-9485-2CDB7DF0CE27}"/>
              </a:ext>
            </a:extLst>
          </p:cNvPr>
          <p:cNvSpPr txBox="1"/>
          <p:nvPr/>
        </p:nvSpPr>
        <p:spPr>
          <a:xfrm>
            <a:off x="625517" y="2955441"/>
            <a:ext cx="3071419" cy="93491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>
              <a:buClr>
                <a:srgbClr val="00FF00"/>
              </a:buClr>
              <a:buSzPct val="25000"/>
            </a:pPr>
            <a:r>
              <a:rPr lang="en-US" sz="1013" b="1" dirty="0">
                <a:solidFill>
                  <a:srgbClr val="FF0000"/>
                </a:solidFill>
                <a:latin typeface="Courier"/>
                <a:ea typeface="Courier"/>
                <a:cs typeface="Courier"/>
                <a:sym typeface="Courier New"/>
              </a:rPr>
              <a:t>friends</a:t>
            </a:r>
            <a:r>
              <a:rPr lang="en-US" sz="1013" dirty="0">
                <a:latin typeface="Courier"/>
                <a:ea typeface="Courier"/>
                <a:cs typeface="Courier"/>
                <a:sym typeface="Courier New"/>
              </a:rPr>
              <a:t> = </a:t>
            </a:r>
            <a:r>
              <a:rPr lang="en-US" sz="1013" b="1" dirty="0">
                <a:solidFill>
                  <a:srgbClr val="FF0000"/>
                </a:solidFill>
                <a:latin typeface="Courier"/>
                <a:ea typeface="Courier"/>
                <a:cs typeface="Courier"/>
                <a:sym typeface="Courier New"/>
              </a:rPr>
              <a:t>['Joseph', 'Glenn', 'Sally']</a:t>
            </a:r>
          </a:p>
          <a:p>
            <a:pPr>
              <a:buClr>
                <a:srgbClr val="FFFF00"/>
              </a:buClr>
              <a:buSzPct val="25000"/>
            </a:pPr>
            <a:r>
              <a:rPr lang="en-US" sz="1013" b="1" dirty="0">
                <a:solidFill>
                  <a:srgbClr val="7030A0"/>
                </a:solidFill>
                <a:latin typeface="Courier"/>
                <a:ea typeface="Courier"/>
                <a:cs typeface="Courier"/>
                <a:sym typeface="Courier New"/>
              </a:rPr>
              <a:t>for</a:t>
            </a:r>
            <a:r>
              <a:rPr lang="en-US" sz="1013" dirty="0">
                <a:latin typeface="Courier"/>
                <a:ea typeface="Courier"/>
                <a:cs typeface="Courier"/>
                <a:sym typeface="Courier New"/>
              </a:rPr>
              <a:t> friend </a:t>
            </a:r>
            <a:r>
              <a:rPr lang="en-US" sz="1013" b="1" dirty="0">
                <a:solidFill>
                  <a:srgbClr val="7030A0"/>
                </a:solidFill>
                <a:latin typeface="Courier"/>
                <a:ea typeface="Courier"/>
                <a:cs typeface="Courier"/>
                <a:sym typeface="Courier New"/>
              </a:rPr>
              <a:t>in</a:t>
            </a:r>
            <a:r>
              <a:rPr lang="en-US" sz="1013" dirty="0"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1013" b="1" dirty="0">
                <a:solidFill>
                  <a:srgbClr val="FF0000"/>
                </a:solidFill>
                <a:latin typeface="Courier"/>
                <a:ea typeface="Courier"/>
                <a:cs typeface="Courier"/>
                <a:sym typeface="Courier New"/>
              </a:rPr>
              <a:t>friends</a:t>
            </a:r>
            <a:r>
              <a:rPr lang="en-US" sz="1013" dirty="0">
                <a:latin typeface="Courier"/>
                <a:ea typeface="Courier"/>
                <a:cs typeface="Courier"/>
                <a:sym typeface="Courier New"/>
              </a:rPr>
              <a:t> :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013" dirty="0">
                <a:latin typeface="Courier"/>
                <a:ea typeface="Courier"/>
                <a:cs typeface="Courier"/>
                <a:sym typeface="Courier New"/>
              </a:rPr>
              <a:t>    print('Happy New Year:',  friend)</a:t>
            </a:r>
          </a:p>
          <a:p>
            <a:pPr>
              <a:buClr>
                <a:srgbClr val="FFFF00"/>
              </a:buClr>
              <a:buSzPct val="25000"/>
            </a:pPr>
            <a:r>
              <a:rPr lang="en-US" sz="1013" dirty="0">
                <a:latin typeface="Courier"/>
                <a:ea typeface="Courier"/>
                <a:cs typeface="Courier"/>
                <a:sym typeface="Courier New"/>
              </a:rPr>
              <a:t>print('Done!')</a:t>
            </a:r>
          </a:p>
        </p:txBody>
      </p:sp>
      <p:sp>
        <p:nvSpPr>
          <p:cNvPr id="10" name="Shape 204">
            <a:extLst>
              <a:ext uri="{FF2B5EF4-FFF2-40B4-BE49-F238E27FC236}">
                <a16:creationId xmlns:a16="http://schemas.microsoft.com/office/drawing/2014/main" id="{B86E64FB-31E2-47B3-B9E2-664DCDEA3924}"/>
              </a:ext>
            </a:extLst>
          </p:cNvPr>
          <p:cNvSpPr txBox="1"/>
          <p:nvPr/>
        </p:nvSpPr>
        <p:spPr>
          <a:xfrm>
            <a:off x="3754085" y="3028977"/>
            <a:ext cx="3103915" cy="93491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>
              <a:buClr>
                <a:srgbClr val="00FF00"/>
              </a:buClr>
              <a:buSzPct val="25000"/>
            </a:pPr>
            <a:r>
              <a:rPr lang="en-US" sz="1013" b="1" dirty="0">
                <a:solidFill>
                  <a:srgbClr val="FF0000"/>
                </a:solidFill>
                <a:latin typeface="Courier"/>
                <a:ea typeface="Courier"/>
                <a:cs typeface="Courier"/>
                <a:sym typeface="Courier New"/>
              </a:rPr>
              <a:t>friends</a:t>
            </a:r>
            <a:r>
              <a:rPr lang="en-US" sz="1013" dirty="0">
                <a:latin typeface="Courier"/>
                <a:ea typeface="Courier"/>
                <a:cs typeface="Courier"/>
                <a:sym typeface="Courier New"/>
              </a:rPr>
              <a:t> = </a:t>
            </a:r>
            <a:r>
              <a:rPr lang="en-US" sz="1013" b="1" dirty="0">
                <a:solidFill>
                  <a:srgbClr val="FF0000"/>
                </a:solidFill>
                <a:latin typeface="Courier"/>
                <a:ea typeface="Courier"/>
                <a:cs typeface="Courier"/>
                <a:sym typeface="Courier New"/>
              </a:rPr>
              <a:t>['Joseph', 'Glenn', 'Sally']</a:t>
            </a:r>
          </a:p>
          <a:p>
            <a:pPr>
              <a:buClr>
                <a:srgbClr val="FFFF00"/>
              </a:buClr>
              <a:buSzPct val="25000"/>
            </a:pPr>
            <a:r>
              <a:rPr lang="en-US" sz="1013" b="1" dirty="0">
                <a:solidFill>
                  <a:srgbClr val="7030A0"/>
                </a:solidFill>
                <a:latin typeface="Courier"/>
                <a:ea typeface="Courier"/>
                <a:cs typeface="Courier"/>
                <a:sym typeface="Courier New"/>
              </a:rPr>
              <a:t>for</a:t>
            </a:r>
            <a:r>
              <a:rPr lang="en-US" sz="1013" dirty="0"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1013" b="1" dirty="0" err="1">
                <a:solidFill>
                  <a:srgbClr val="7030A0"/>
                </a:solidFill>
                <a:latin typeface="Courier"/>
                <a:ea typeface="Courier"/>
                <a:cs typeface="Courier"/>
                <a:sym typeface="Courier New"/>
              </a:rPr>
              <a:t>i</a:t>
            </a:r>
            <a:r>
              <a:rPr lang="en-US" sz="1013" dirty="0"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1013" b="1" dirty="0">
                <a:solidFill>
                  <a:srgbClr val="7030A0"/>
                </a:solidFill>
                <a:latin typeface="Courier"/>
                <a:ea typeface="Courier"/>
                <a:cs typeface="Courier"/>
                <a:sym typeface="Courier New"/>
              </a:rPr>
              <a:t>in</a:t>
            </a:r>
            <a:r>
              <a:rPr lang="en-US" sz="1013" dirty="0"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1013" b="1" dirty="0">
                <a:solidFill>
                  <a:srgbClr val="00B050"/>
                </a:solidFill>
                <a:latin typeface="Courier"/>
                <a:ea typeface="Courier"/>
                <a:cs typeface="Courier"/>
                <a:sym typeface="Courier New"/>
              </a:rPr>
              <a:t>range</a:t>
            </a:r>
            <a:r>
              <a:rPr lang="en-US" sz="1013" b="1" dirty="0">
                <a:solidFill>
                  <a:srgbClr val="FF0000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1013" b="1" dirty="0" err="1">
                <a:solidFill>
                  <a:srgbClr val="0070C0"/>
                </a:solidFill>
                <a:latin typeface="Courier"/>
                <a:ea typeface="Courier"/>
                <a:cs typeface="Courier"/>
                <a:sym typeface="Courier New"/>
              </a:rPr>
              <a:t>len</a:t>
            </a:r>
            <a:r>
              <a:rPr lang="en-US" sz="1013" b="1" dirty="0">
                <a:solidFill>
                  <a:srgbClr val="FF0000"/>
                </a:solidFill>
                <a:latin typeface="Courier"/>
                <a:ea typeface="Courier"/>
                <a:cs typeface="Courier"/>
                <a:sym typeface="Courier New"/>
              </a:rPr>
              <a:t>(friends))</a:t>
            </a:r>
            <a:r>
              <a:rPr lang="en-US" sz="1013" dirty="0">
                <a:latin typeface="Courier"/>
                <a:ea typeface="Courier"/>
                <a:cs typeface="Courier"/>
                <a:sym typeface="Courier New"/>
              </a:rPr>
              <a:t>:</a:t>
            </a:r>
          </a:p>
          <a:p>
            <a:pPr>
              <a:buClr>
                <a:srgbClr val="FFFF00"/>
              </a:buClr>
              <a:buSzPct val="25000"/>
            </a:pPr>
            <a:r>
              <a:rPr lang="en-US" sz="1013" dirty="0">
                <a:latin typeface="Courier"/>
                <a:ea typeface="Courier"/>
                <a:cs typeface="Courier"/>
                <a:sym typeface="Courier New"/>
              </a:rPr>
              <a:t>    friend[</a:t>
            </a:r>
            <a:r>
              <a:rPr lang="en-US" sz="1013" dirty="0" err="1">
                <a:latin typeface="Courier"/>
                <a:ea typeface="Courier"/>
                <a:cs typeface="Courier"/>
                <a:sym typeface="Courier New"/>
              </a:rPr>
              <a:t>i</a:t>
            </a:r>
            <a:r>
              <a:rPr lang="en-US" sz="1013" dirty="0">
                <a:latin typeface="Courier"/>
                <a:ea typeface="Courier"/>
                <a:cs typeface="Courier"/>
                <a:sym typeface="Courier New"/>
              </a:rPr>
              <a:t>]=friend[</a:t>
            </a:r>
            <a:r>
              <a:rPr lang="en-US" sz="1013" dirty="0" err="1">
                <a:latin typeface="Courier"/>
                <a:ea typeface="Courier"/>
                <a:cs typeface="Courier"/>
                <a:sym typeface="Courier New"/>
              </a:rPr>
              <a:t>i</a:t>
            </a:r>
            <a:r>
              <a:rPr lang="en-US" sz="1013" dirty="0">
                <a:latin typeface="Courier"/>
                <a:ea typeface="Courier"/>
                <a:cs typeface="Courier"/>
                <a:sym typeface="Courier New"/>
              </a:rPr>
              <a:t>].lower()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013" dirty="0">
                <a:latin typeface="Courier"/>
                <a:ea typeface="Courier"/>
                <a:cs typeface="Courier"/>
                <a:sym typeface="Courier New"/>
              </a:rPr>
              <a:t>    print('Happy New Year:',  friend[</a:t>
            </a:r>
            <a:r>
              <a:rPr lang="en-US" sz="1013" dirty="0" err="1">
                <a:latin typeface="Courier"/>
                <a:ea typeface="Courier"/>
                <a:cs typeface="Courier"/>
                <a:sym typeface="Courier New"/>
              </a:rPr>
              <a:t>i</a:t>
            </a:r>
            <a:r>
              <a:rPr lang="en-US" sz="1013" dirty="0">
                <a:latin typeface="Courier"/>
                <a:ea typeface="Courier"/>
                <a:cs typeface="Courier"/>
                <a:sym typeface="Courier New"/>
              </a:rPr>
              <a:t>])</a:t>
            </a:r>
          </a:p>
          <a:p>
            <a:pPr>
              <a:buClr>
                <a:srgbClr val="FFFF00"/>
              </a:buClr>
              <a:buSzPct val="25000"/>
            </a:pPr>
            <a:r>
              <a:rPr lang="en-US" sz="1013" dirty="0">
                <a:latin typeface="Courier"/>
                <a:ea typeface="Courier"/>
                <a:cs typeface="Courier"/>
                <a:sym typeface="Courier New"/>
              </a:rPr>
              <a:t>print('Done!')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3ED5504-0964-4431-81ED-9AA026CD958B}"/>
              </a:ext>
            </a:extLst>
          </p:cNvPr>
          <p:cNvSpPr txBox="1"/>
          <p:nvPr/>
        </p:nvSpPr>
        <p:spPr>
          <a:xfrm>
            <a:off x="3696935" y="4009502"/>
            <a:ext cx="2818670" cy="5599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13" dirty="0"/>
              <a:t>#len(friends) is 3</a:t>
            </a:r>
          </a:p>
          <a:p>
            <a:r>
              <a:rPr lang="en-US" sz="1013" dirty="0"/>
              <a:t>#range(len(friends)) is range(3) which generates a sequence of numbers of 0,1,2</a:t>
            </a:r>
          </a:p>
        </p:txBody>
      </p:sp>
    </p:spTree>
    <p:extLst>
      <p:ext uri="{BB962C8B-B14F-4D97-AF65-F5344CB8AC3E}">
        <p14:creationId xmlns:p14="http://schemas.microsoft.com/office/powerpoint/2010/main" val="8975965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Shape 234"/>
          <p:cNvSpPr txBox="1"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dirty="0">
                <a:sym typeface="Cabin"/>
              </a:rPr>
              <a:t>How Long is a List?</a:t>
            </a:r>
          </a:p>
        </p:txBody>
      </p:sp>
      <p:sp>
        <p:nvSpPr>
          <p:cNvPr id="235" name="Shape 235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sym typeface="Cabin"/>
              </a:rPr>
              <a:t>Like string, the </a:t>
            </a:r>
            <a:r>
              <a:rPr lang="en-US" dirty="0" err="1">
                <a:solidFill>
                  <a:srgbClr val="2185C6"/>
                </a:solidFill>
                <a:sym typeface="Cabin"/>
              </a:rPr>
              <a:t>len</a:t>
            </a:r>
            <a:r>
              <a:rPr lang="en-US" dirty="0">
                <a:sym typeface="Cabin"/>
              </a:rPr>
              <a:t>() function can </a:t>
            </a:r>
            <a:r>
              <a:rPr lang="en-US" dirty="0">
                <a:solidFill>
                  <a:srgbClr val="2185C6"/>
                </a:solidFill>
                <a:sym typeface="Cabin"/>
              </a:rPr>
              <a:t>take a list as a parameter </a:t>
            </a:r>
            <a:r>
              <a:rPr lang="en-US" dirty="0">
                <a:sym typeface="Cabin"/>
              </a:rPr>
              <a:t>and </a:t>
            </a:r>
            <a:r>
              <a:rPr lang="en-US" dirty="0">
                <a:solidFill>
                  <a:srgbClr val="2185C6"/>
                </a:solidFill>
                <a:sym typeface="Cabin"/>
              </a:rPr>
              <a:t>returns the number of elements</a:t>
            </a:r>
            <a:r>
              <a:rPr lang="en-US" dirty="0">
                <a:sym typeface="Cabin"/>
              </a:rPr>
              <a:t> in the list</a:t>
            </a:r>
          </a:p>
          <a:p>
            <a:r>
              <a:rPr lang="en-US" dirty="0">
                <a:sym typeface="Cabin"/>
              </a:rPr>
              <a:t>Actually </a:t>
            </a:r>
            <a:r>
              <a:rPr lang="en-US" dirty="0" err="1">
                <a:solidFill>
                  <a:srgbClr val="2185C6"/>
                </a:solidFill>
                <a:sym typeface="Cabin"/>
              </a:rPr>
              <a:t>len</a:t>
            </a:r>
            <a:r>
              <a:rPr lang="en-US" dirty="0">
                <a:sym typeface="Cabin"/>
              </a:rPr>
              <a:t>() tells us the </a:t>
            </a:r>
            <a:r>
              <a:rPr lang="en-US" dirty="0">
                <a:solidFill>
                  <a:srgbClr val="2185C6"/>
                </a:solidFill>
                <a:sym typeface="Cabin"/>
              </a:rPr>
              <a:t>number of elements </a:t>
            </a:r>
            <a:r>
              <a:rPr lang="en-US" dirty="0">
                <a:sym typeface="Cabin"/>
              </a:rPr>
              <a:t>of </a:t>
            </a:r>
            <a:r>
              <a:rPr lang="en-US" dirty="0">
                <a:solidFill>
                  <a:srgbClr val="2185C6"/>
                </a:solidFill>
                <a:sym typeface="Cabin"/>
              </a:rPr>
              <a:t>any set or sequence</a:t>
            </a:r>
            <a:r>
              <a:rPr lang="en-US" dirty="0">
                <a:sym typeface="Cabin"/>
              </a:rPr>
              <a:t> (such as a string...)</a:t>
            </a:r>
          </a:p>
        </p:txBody>
      </p:sp>
      <p:sp>
        <p:nvSpPr>
          <p:cNvPr id="236" name="Shape 236"/>
          <p:cNvSpPr txBox="1"/>
          <p:nvPr/>
        </p:nvSpPr>
        <p:spPr>
          <a:xfrm>
            <a:off x="1121463" y="2806447"/>
            <a:ext cx="6561728" cy="182270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>
              <a:buClr>
                <a:schemeClr val="lt1"/>
              </a:buClr>
              <a:buSzPct val="25000"/>
            </a:pPr>
            <a:r>
              <a:rPr lang="en-US" sz="1050" dirty="0">
                <a:latin typeface="Courier"/>
                <a:ea typeface="Courier"/>
                <a:cs typeface="Courier"/>
                <a:sym typeface="Courier New"/>
              </a:rPr>
              <a:t>&gt;&gt;&gt; greet = 'Hello Bob'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050" dirty="0">
                <a:latin typeface="Courier"/>
                <a:ea typeface="Courier"/>
                <a:cs typeface="Courier"/>
                <a:sym typeface="Courier New"/>
              </a:rPr>
              <a:t>&gt;&gt;&gt; print(</a:t>
            </a:r>
            <a:r>
              <a:rPr lang="en-US" sz="1050" dirty="0" err="1">
                <a:latin typeface="Courier"/>
                <a:ea typeface="Courier"/>
                <a:cs typeface="Courier"/>
                <a:sym typeface="Courier New"/>
              </a:rPr>
              <a:t>len</a:t>
            </a:r>
            <a:r>
              <a:rPr lang="en-US" sz="1050" dirty="0">
                <a:latin typeface="Courier"/>
                <a:ea typeface="Courier"/>
                <a:cs typeface="Courier"/>
                <a:sym typeface="Courier New"/>
              </a:rPr>
              <a:t>(greet))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050" dirty="0">
                <a:latin typeface="Courier"/>
                <a:ea typeface="Courier"/>
                <a:cs typeface="Courier"/>
                <a:sym typeface="Courier New"/>
              </a:rPr>
              <a:t>9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050" dirty="0">
                <a:latin typeface="Courier"/>
                <a:ea typeface="Courier"/>
                <a:cs typeface="Courier"/>
                <a:sym typeface="Courier New"/>
              </a:rPr>
              <a:t>&gt;&gt;&gt; x = [ 1, 2, 'joe', 99]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050" dirty="0">
                <a:latin typeface="Courier"/>
                <a:ea typeface="Courier"/>
                <a:cs typeface="Courier"/>
                <a:sym typeface="Courier New"/>
              </a:rPr>
              <a:t>&gt;&gt;&gt; </a:t>
            </a:r>
            <a:r>
              <a:rPr lang="en-US" sz="1050" b="1" dirty="0">
                <a:solidFill>
                  <a:srgbClr val="FF0000"/>
                </a:solidFill>
                <a:latin typeface="Courier"/>
                <a:ea typeface="Courier"/>
                <a:cs typeface="Courier"/>
                <a:sym typeface="Courier New"/>
              </a:rPr>
              <a:t>print(</a:t>
            </a:r>
            <a:r>
              <a:rPr lang="en-US" sz="1050" b="1" dirty="0" err="1">
                <a:solidFill>
                  <a:srgbClr val="FF0000"/>
                </a:solidFill>
                <a:latin typeface="Courier"/>
                <a:ea typeface="Courier"/>
                <a:cs typeface="Courier"/>
                <a:sym typeface="Courier New"/>
              </a:rPr>
              <a:t>len</a:t>
            </a:r>
            <a:r>
              <a:rPr lang="en-US" sz="1050" b="1" dirty="0">
                <a:solidFill>
                  <a:srgbClr val="FF0000"/>
                </a:solidFill>
                <a:latin typeface="Courier"/>
                <a:ea typeface="Courier"/>
                <a:cs typeface="Courier"/>
                <a:sym typeface="Courier New"/>
              </a:rPr>
              <a:t>(x))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050" b="1" dirty="0">
                <a:solidFill>
                  <a:srgbClr val="FF0000"/>
                </a:solidFill>
                <a:latin typeface="Courier"/>
                <a:ea typeface="Courier"/>
                <a:cs typeface="Courier"/>
                <a:sym typeface="Courier New"/>
              </a:rPr>
              <a:t>4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050" dirty="0">
                <a:latin typeface="Courier"/>
                <a:ea typeface="Courier"/>
                <a:cs typeface="Courier"/>
                <a:sym typeface="Courier New"/>
              </a:rPr>
              <a:t>&gt;&gt;&gt; y = ['spam', 1, ['Brie', 'Roquefort', 'Pol le </a:t>
            </a:r>
            <a:r>
              <a:rPr lang="en-US" sz="1050" dirty="0" err="1">
                <a:latin typeface="Courier"/>
                <a:ea typeface="Courier"/>
                <a:cs typeface="Courier"/>
                <a:sym typeface="Courier New"/>
              </a:rPr>
              <a:t>Veq</a:t>
            </a:r>
            <a:r>
              <a:rPr lang="en-US" sz="1050" dirty="0">
                <a:latin typeface="Courier"/>
                <a:ea typeface="Courier"/>
                <a:cs typeface="Courier"/>
                <a:sym typeface="Courier New"/>
              </a:rPr>
              <a:t>'], [1, 2, 3]]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050" dirty="0">
                <a:latin typeface="Courier"/>
                <a:ea typeface="Courier"/>
                <a:cs typeface="Courier"/>
                <a:sym typeface="Courier New"/>
              </a:rPr>
              <a:t>&gt;&gt;&gt; </a:t>
            </a:r>
            <a:r>
              <a:rPr lang="en-US" sz="1050" b="1" dirty="0">
                <a:solidFill>
                  <a:srgbClr val="FF0000"/>
                </a:solidFill>
                <a:latin typeface="Courier"/>
                <a:ea typeface="Courier"/>
                <a:cs typeface="Courier"/>
                <a:sym typeface="Courier New"/>
              </a:rPr>
              <a:t>print(</a:t>
            </a:r>
            <a:r>
              <a:rPr lang="en-US" sz="1050" b="1" dirty="0" err="1">
                <a:solidFill>
                  <a:srgbClr val="FF0000"/>
                </a:solidFill>
                <a:latin typeface="Courier"/>
                <a:ea typeface="Courier"/>
                <a:cs typeface="Courier"/>
                <a:sym typeface="Courier New"/>
              </a:rPr>
              <a:t>len</a:t>
            </a:r>
            <a:r>
              <a:rPr lang="en-US" sz="1050" b="1" dirty="0">
                <a:solidFill>
                  <a:srgbClr val="FF0000"/>
                </a:solidFill>
                <a:latin typeface="Courier"/>
                <a:ea typeface="Courier"/>
                <a:cs typeface="Courier"/>
                <a:sym typeface="Courier New"/>
              </a:rPr>
              <a:t>(y))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050" b="1" dirty="0">
                <a:solidFill>
                  <a:srgbClr val="FF0000"/>
                </a:solidFill>
                <a:latin typeface="Courier"/>
                <a:ea typeface="Courier"/>
                <a:cs typeface="Courier"/>
                <a:sym typeface="Courier New"/>
              </a:rPr>
              <a:t>4</a:t>
            </a:r>
            <a:endParaRPr sz="1050" b="1" dirty="0">
              <a:latin typeface="Courier"/>
              <a:ea typeface="Courier"/>
              <a:cs typeface="Courier"/>
              <a:sym typeface="Courier New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D2AFF-F6C0-406D-BDFA-88EBB31221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dirty="0">
                <a:sym typeface="Cabin"/>
              </a:rPr>
              <a:t>Using the range Function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D55680-D94E-45FE-B611-1F3E1CB56A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0275" y="1373588"/>
            <a:ext cx="2878623" cy="355230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The </a:t>
            </a:r>
            <a:r>
              <a:rPr lang="en-US" dirty="0">
                <a:solidFill>
                  <a:srgbClr val="2185C6"/>
                </a:solidFill>
              </a:rPr>
              <a:t>range</a:t>
            </a:r>
            <a:r>
              <a:rPr lang="en-US" dirty="0"/>
              <a:t> function </a:t>
            </a:r>
            <a:r>
              <a:rPr lang="en-US" dirty="0">
                <a:solidFill>
                  <a:srgbClr val="2185C6"/>
                </a:solidFill>
              </a:rPr>
              <a:t>returns a sequence of numbers </a:t>
            </a:r>
            <a:r>
              <a:rPr lang="en-US" dirty="0"/>
              <a:t>that range </a:t>
            </a:r>
            <a:r>
              <a:rPr lang="en-US" dirty="0">
                <a:solidFill>
                  <a:srgbClr val="2185C6"/>
                </a:solidFill>
              </a:rPr>
              <a:t>from zero to one less than the parameter</a:t>
            </a:r>
          </a:p>
          <a:p>
            <a:pPr lvl="1"/>
            <a:r>
              <a:rPr lang="en-US" dirty="0"/>
              <a:t>The sequence of numbers generated by </a:t>
            </a:r>
            <a:r>
              <a:rPr lang="en-US" dirty="0">
                <a:solidFill>
                  <a:srgbClr val="2185C6"/>
                </a:solidFill>
              </a:rPr>
              <a:t>range() </a:t>
            </a:r>
            <a:r>
              <a:rPr lang="en-US" dirty="0"/>
              <a:t>is like a list</a:t>
            </a:r>
          </a:p>
          <a:p>
            <a:r>
              <a:rPr lang="en-US" dirty="0"/>
              <a:t>Basic usage: </a:t>
            </a:r>
          </a:p>
          <a:p>
            <a:pPr lvl="1"/>
            <a:r>
              <a:rPr lang="en-US" dirty="0">
                <a:solidFill>
                  <a:srgbClr val="2185C6"/>
                </a:solidFill>
              </a:rPr>
              <a:t>range(stop) like [0, 1, … , stop-1]</a:t>
            </a:r>
          </a:p>
          <a:p>
            <a:r>
              <a:rPr lang="en-US" dirty="0"/>
              <a:t>We can </a:t>
            </a:r>
            <a:r>
              <a:rPr lang="en-US" dirty="0">
                <a:solidFill>
                  <a:srgbClr val="2185C6"/>
                </a:solidFill>
              </a:rPr>
              <a:t>construct an index loop</a:t>
            </a:r>
            <a:r>
              <a:rPr lang="en-US" dirty="0"/>
              <a:t> using </a:t>
            </a:r>
            <a:r>
              <a:rPr lang="en-US" dirty="0">
                <a:solidFill>
                  <a:srgbClr val="2185C6"/>
                </a:solidFill>
              </a:rPr>
              <a:t>for</a:t>
            </a:r>
            <a:r>
              <a:rPr lang="en-US" dirty="0"/>
              <a:t> and an </a:t>
            </a:r>
            <a:r>
              <a:rPr lang="en-US" dirty="0">
                <a:solidFill>
                  <a:srgbClr val="2185C6"/>
                </a:solidFill>
              </a:rPr>
              <a:t>integer iterator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6C02574-1E23-45EB-B3B1-70DD304C17A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2E91ACDB-7BED-4E3C-B84C-8B2FE4A4870D}" type="slidenum">
              <a:rPr lang="en-US" altLang="zh-CN" smtClean="0"/>
              <a:pPr/>
              <a:t>23</a:t>
            </a:fld>
            <a:endParaRPr lang="en-US" altLang="zh-CN" dirty="0"/>
          </a:p>
        </p:txBody>
      </p:sp>
      <p:sp>
        <p:nvSpPr>
          <p:cNvPr id="5" name="Shape 243">
            <a:extLst>
              <a:ext uri="{FF2B5EF4-FFF2-40B4-BE49-F238E27FC236}">
                <a16:creationId xmlns:a16="http://schemas.microsoft.com/office/drawing/2014/main" id="{99A83298-C1A3-4C9A-A9B5-F423E9EDB13B}"/>
              </a:ext>
            </a:extLst>
          </p:cNvPr>
          <p:cNvSpPr txBox="1"/>
          <p:nvPr/>
        </p:nvSpPr>
        <p:spPr>
          <a:xfrm>
            <a:off x="3548897" y="1437944"/>
            <a:ext cx="3309103" cy="13342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lvl="0">
              <a:buClr>
                <a:schemeClr val="lt1"/>
              </a:buClr>
              <a:buSzPct val="25000"/>
            </a:pPr>
            <a:r>
              <a:rPr lang="en-US" sz="1013" dirty="0">
                <a:latin typeface="Courier"/>
                <a:ea typeface="Courier"/>
                <a:cs typeface="Courier"/>
                <a:sym typeface="Courier New"/>
              </a:rPr>
              <a:t>&gt;&gt;&gt; print(list(range(4)))</a:t>
            </a:r>
          </a:p>
          <a:p>
            <a:pPr>
              <a:buClr>
                <a:srgbClr val="FF7F00"/>
              </a:buClr>
              <a:buSzPct val="25000"/>
            </a:pPr>
            <a:r>
              <a:rPr lang="en-US" sz="1013" dirty="0">
                <a:latin typeface="Courier"/>
                <a:ea typeface="Courier"/>
                <a:cs typeface="Courier"/>
                <a:sym typeface="Courier New"/>
              </a:rPr>
              <a:t>[0, 1, 2, 3]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013" dirty="0">
                <a:latin typeface="Courier"/>
                <a:ea typeface="Courier"/>
                <a:cs typeface="Courier"/>
                <a:sym typeface="Courier New"/>
              </a:rPr>
              <a:t>&gt;&gt;&gt; friends = ['Joseph', 'Glenn', 'Sally']</a:t>
            </a:r>
          </a:p>
          <a:p>
            <a:pPr lvl="0">
              <a:buClr>
                <a:schemeClr val="lt1"/>
              </a:buClr>
              <a:buSzPct val="25000"/>
            </a:pPr>
            <a:r>
              <a:rPr lang="en-US" sz="1013" dirty="0">
                <a:latin typeface="Courier"/>
                <a:ea typeface="Courier"/>
                <a:cs typeface="Courier"/>
                <a:sym typeface="Courier New"/>
              </a:rPr>
              <a:t>&gt;&gt;&gt; print(</a:t>
            </a:r>
            <a:r>
              <a:rPr lang="en-US" sz="1013" dirty="0" err="1">
                <a:latin typeface="Courier"/>
                <a:ea typeface="Courier"/>
                <a:cs typeface="Courier"/>
                <a:sym typeface="Courier New"/>
              </a:rPr>
              <a:t>len</a:t>
            </a:r>
            <a:r>
              <a:rPr lang="en-US" sz="1013" dirty="0">
                <a:latin typeface="Courier"/>
                <a:ea typeface="Courier"/>
                <a:cs typeface="Courier"/>
                <a:sym typeface="Courier New"/>
              </a:rPr>
              <a:t>(friends))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013" dirty="0">
                <a:latin typeface="Courier"/>
                <a:ea typeface="Courier"/>
                <a:cs typeface="Courier"/>
                <a:sym typeface="Courier New"/>
              </a:rPr>
              <a:t>3</a:t>
            </a:r>
          </a:p>
          <a:p>
            <a:pPr lvl="0">
              <a:buClr>
                <a:schemeClr val="lt1"/>
              </a:buClr>
              <a:buSzPct val="25000"/>
            </a:pPr>
            <a:r>
              <a:rPr lang="en-US" sz="1013" dirty="0">
                <a:latin typeface="Courier"/>
                <a:ea typeface="Courier"/>
                <a:cs typeface="Courier"/>
                <a:sym typeface="Courier New"/>
              </a:rPr>
              <a:t>&gt;&gt;&gt; print(list(</a:t>
            </a:r>
            <a:r>
              <a:rPr lang="en-US" sz="1013" b="1" dirty="0">
                <a:solidFill>
                  <a:srgbClr val="00B050"/>
                </a:solidFill>
                <a:latin typeface="Courier"/>
                <a:ea typeface="Courier"/>
                <a:cs typeface="Courier"/>
                <a:sym typeface="Courier New"/>
              </a:rPr>
              <a:t>range</a:t>
            </a:r>
            <a:r>
              <a:rPr lang="en-US" sz="1013" dirty="0"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1013" b="1" dirty="0" err="1">
                <a:solidFill>
                  <a:srgbClr val="0070C0"/>
                </a:solidFill>
                <a:latin typeface="Courier"/>
                <a:ea typeface="Courier"/>
                <a:cs typeface="Courier"/>
                <a:sym typeface="Courier New"/>
              </a:rPr>
              <a:t>len</a:t>
            </a:r>
            <a:r>
              <a:rPr lang="en-US" sz="1013" dirty="0">
                <a:latin typeface="Courier"/>
                <a:ea typeface="Courier"/>
                <a:cs typeface="Courier"/>
                <a:sym typeface="Courier New"/>
              </a:rPr>
              <a:t>(friends))))</a:t>
            </a:r>
          </a:p>
          <a:p>
            <a:pPr>
              <a:buClr>
                <a:srgbClr val="FF7F00"/>
              </a:buClr>
              <a:buSzPct val="25000"/>
            </a:pPr>
            <a:r>
              <a:rPr lang="en-US" sz="1013" dirty="0">
                <a:latin typeface="Courier"/>
                <a:ea typeface="Courier"/>
                <a:cs typeface="Courier"/>
                <a:sym typeface="Courier New"/>
              </a:rPr>
              <a:t>[0, 1, 2]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E9A01E3C-9D87-44D5-AAC0-14F020A7C9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59156" y="2882399"/>
            <a:ext cx="3319131" cy="11859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83264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Shape 196"/>
          <p:cNvSpPr txBox="1">
            <a:spLocks noGrp="1"/>
          </p:cNvSpPr>
          <p:nvPr>
            <p:ph type="title"/>
          </p:nvPr>
        </p:nvSpPr>
        <p:spPr>
          <a:xfrm>
            <a:off x="670274" y="358388"/>
            <a:ext cx="5913405" cy="857400"/>
          </a:xfrm>
        </p:spPr>
        <p:txBody>
          <a:bodyPr/>
          <a:lstStyle/>
          <a:p>
            <a:r>
              <a:rPr lang="en-US" dirty="0">
                <a:sym typeface="Cabin"/>
              </a:rPr>
              <a:t>How to simplify the for-loop over a sequence of numbers?</a:t>
            </a:r>
          </a:p>
        </p:txBody>
      </p:sp>
      <p:sp>
        <p:nvSpPr>
          <p:cNvPr id="197" name="Shape 197"/>
          <p:cNvSpPr txBox="1"/>
          <p:nvPr/>
        </p:nvSpPr>
        <p:spPr>
          <a:xfrm>
            <a:off x="799654" y="1841316"/>
            <a:ext cx="3581213" cy="84272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>
              <a:buClr>
                <a:srgbClr val="FFFF00"/>
              </a:buClr>
              <a:buSzPct val="25000"/>
            </a:pPr>
            <a:r>
              <a:rPr lang="en-US" sz="1519" dirty="0">
                <a:latin typeface="Courier"/>
                <a:ea typeface="Courier"/>
                <a:cs typeface="Courier"/>
                <a:sym typeface="Courier New"/>
              </a:rPr>
              <a:t>for </a:t>
            </a:r>
            <a:r>
              <a:rPr lang="en-US" sz="1519" dirty="0" err="1">
                <a:latin typeface="Courier"/>
                <a:ea typeface="Courier"/>
                <a:cs typeface="Courier"/>
                <a:sym typeface="Courier New"/>
              </a:rPr>
              <a:t>i</a:t>
            </a:r>
            <a:r>
              <a:rPr lang="en-US" sz="1519" dirty="0">
                <a:latin typeface="Courier"/>
                <a:ea typeface="Courier"/>
                <a:cs typeface="Courier"/>
                <a:sym typeface="Courier New"/>
              </a:rPr>
              <a:t> in </a:t>
            </a:r>
            <a:r>
              <a:rPr lang="en-US" sz="1519" b="1" dirty="0">
                <a:solidFill>
                  <a:srgbClr val="FF0000"/>
                </a:solidFill>
                <a:latin typeface="Courier"/>
                <a:ea typeface="Courier"/>
                <a:cs typeface="Courier"/>
                <a:sym typeface="Courier New"/>
              </a:rPr>
              <a:t>[5, 4, 3, 2, 1]</a:t>
            </a:r>
            <a:r>
              <a:rPr lang="en-US" sz="1519" dirty="0">
                <a:latin typeface="Courier"/>
                <a:ea typeface="Courier"/>
                <a:cs typeface="Courier"/>
                <a:sym typeface="Courier New"/>
              </a:rPr>
              <a:t> :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519" dirty="0">
                <a:latin typeface="Courier"/>
                <a:ea typeface="Courier"/>
                <a:cs typeface="Courier"/>
                <a:sym typeface="Courier New"/>
              </a:rPr>
              <a:t>    print(</a:t>
            </a:r>
            <a:r>
              <a:rPr lang="en-US" sz="1519" dirty="0" err="1">
                <a:latin typeface="Courier"/>
                <a:ea typeface="Courier"/>
                <a:cs typeface="Courier"/>
                <a:sym typeface="Courier New"/>
              </a:rPr>
              <a:t>i</a:t>
            </a:r>
            <a:r>
              <a:rPr lang="en-US" sz="1519" dirty="0">
                <a:latin typeface="Courier"/>
                <a:ea typeface="Courier"/>
                <a:cs typeface="Courier"/>
                <a:sym typeface="Courier New"/>
              </a:rPr>
              <a:t>)</a:t>
            </a:r>
          </a:p>
          <a:p>
            <a:pPr>
              <a:buClr>
                <a:srgbClr val="FFFF00"/>
              </a:buClr>
              <a:buSzPct val="25000"/>
            </a:pPr>
            <a:r>
              <a:rPr lang="en-US" sz="1519" dirty="0">
                <a:latin typeface="Courier"/>
                <a:ea typeface="Courier"/>
                <a:cs typeface="Courier"/>
                <a:sym typeface="Courier New"/>
              </a:rPr>
              <a:t>print('Blastoff!')</a:t>
            </a:r>
          </a:p>
        </p:txBody>
      </p:sp>
      <p:sp>
        <p:nvSpPr>
          <p:cNvPr id="198" name="Shape 198"/>
          <p:cNvSpPr txBox="1"/>
          <p:nvPr/>
        </p:nvSpPr>
        <p:spPr>
          <a:xfrm>
            <a:off x="4679380" y="1910060"/>
            <a:ext cx="1005929" cy="206811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>
              <a:buClr>
                <a:srgbClr val="FF00FF"/>
              </a:buClr>
              <a:buSzPct val="25000"/>
            </a:pPr>
            <a:r>
              <a:rPr lang="en-US" sz="2025">
                <a:latin typeface="Arial" charset="0"/>
                <a:ea typeface="Arial" charset="0"/>
                <a:cs typeface="Arial" charset="0"/>
                <a:sym typeface="Cabin"/>
              </a:rPr>
              <a:t>5</a:t>
            </a:r>
          </a:p>
          <a:p>
            <a:pPr>
              <a:buClr>
                <a:srgbClr val="FF00FF"/>
              </a:buClr>
              <a:buSzPct val="25000"/>
            </a:pPr>
            <a:r>
              <a:rPr lang="en-US" sz="2025">
                <a:latin typeface="Arial" charset="0"/>
                <a:ea typeface="Arial" charset="0"/>
                <a:cs typeface="Arial" charset="0"/>
                <a:sym typeface="Cabin"/>
              </a:rPr>
              <a:t>4</a:t>
            </a:r>
          </a:p>
          <a:p>
            <a:pPr>
              <a:buClr>
                <a:srgbClr val="FF00FF"/>
              </a:buClr>
              <a:buSzPct val="25000"/>
            </a:pPr>
            <a:r>
              <a:rPr lang="en-US" sz="2025">
                <a:latin typeface="Arial" charset="0"/>
                <a:ea typeface="Arial" charset="0"/>
                <a:cs typeface="Arial" charset="0"/>
                <a:sym typeface="Cabin"/>
              </a:rPr>
              <a:t>3</a:t>
            </a:r>
          </a:p>
          <a:p>
            <a:pPr>
              <a:buClr>
                <a:srgbClr val="FF00FF"/>
              </a:buClr>
              <a:buSzPct val="25000"/>
            </a:pPr>
            <a:r>
              <a:rPr lang="en-US" sz="2025">
                <a:latin typeface="Arial" charset="0"/>
                <a:ea typeface="Arial" charset="0"/>
                <a:cs typeface="Arial" charset="0"/>
                <a:sym typeface="Cabin"/>
              </a:rPr>
              <a:t>2</a:t>
            </a:r>
          </a:p>
          <a:p>
            <a:pPr>
              <a:buClr>
                <a:srgbClr val="FF00FF"/>
              </a:buClr>
              <a:buSzPct val="25000"/>
            </a:pPr>
            <a:r>
              <a:rPr lang="en-US" sz="2025">
                <a:latin typeface="Arial" charset="0"/>
                <a:ea typeface="Arial" charset="0"/>
                <a:cs typeface="Arial" charset="0"/>
                <a:sym typeface="Cabin"/>
              </a:rPr>
              <a:t>1</a:t>
            </a:r>
          </a:p>
          <a:p>
            <a:pPr>
              <a:buClr>
                <a:srgbClr val="FF00FF"/>
              </a:buClr>
              <a:buSzPct val="25000"/>
            </a:pPr>
            <a:r>
              <a:rPr lang="en-US" sz="2025">
                <a:latin typeface="Arial" charset="0"/>
                <a:ea typeface="Arial" charset="0"/>
                <a:cs typeface="Arial" charset="0"/>
                <a:sym typeface="Cabin"/>
              </a:rPr>
              <a:t>Blastoff!</a:t>
            </a:r>
          </a:p>
        </p:txBody>
      </p:sp>
      <p:sp>
        <p:nvSpPr>
          <p:cNvPr id="5" name="Shape 197">
            <a:extLst>
              <a:ext uri="{FF2B5EF4-FFF2-40B4-BE49-F238E27FC236}">
                <a16:creationId xmlns:a16="http://schemas.microsoft.com/office/drawing/2014/main" id="{925EDC68-1146-4B5F-8CC9-A95C0BEF9143}"/>
              </a:ext>
            </a:extLst>
          </p:cNvPr>
          <p:cNvSpPr txBox="1"/>
          <p:nvPr/>
        </p:nvSpPr>
        <p:spPr>
          <a:xfrm>
            <a:off x="799654" y="2944118"/>
            <a:ext cx="3581213" cy="84272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>
              <a:buClr>
                <a:srgbClr val="FFFF00"/>
              </a:buClr>
              <a:buSzPct val="25000"/>
            </a:pPr>
            <a:r>
              <a:rPr lang="en-US" sz="1519" dirty="0">
                <a:latin typeface="Courier"/>
                <a:ea typeface="Courier"/>
                <a:cs typeface="Courier"/>
                <a:sym typeface="Courier New"/>
              </a:rPr>
              <a:t>for </a:t>
            </a:r>
            <a:r>
              <a:rPr lang="en-US" sz="1519" dirty="0" err="1">
                <a:latin typeface="Courier"/>
                <a:ea typeface="Courier"/>
                <a:cs typeface="Courier"/>
                <a:sym typeface="Courier New"/>
              </a:rPr>
              <a:t>i</a:t>
            </a:r>
            <a:r>
              <a:rPr lang="en-US" sz="1519" dirty="0">
                <a:latin typeface="Courier"/>
                <a:ea typeface="Courier"/>
                <a:cs typeface="Courier"/>
                <a:sym typeface="Courier New"/>
              </a:rPr>
              <a:t> in </a:t>
            </a:r>
            <a:r>
              <a:rPr lang="en-US" sz="1519" b="1" dirty="0">
                <a:solidFill>
                  <a:srgbClr val="FF0000"/>
                </a:solidFill>
                <a:latin typeface="Courier"/>
                <a:ea typeface="Courier"/>
                <a:cs typeface="Courier"/>
                <a:sym typeface="Courier New"/>
              </a:rPr>
              <a:t>range(5)</a:t>
            </a:r>
            <a:r>
              <a:rPr lang="en-US" sz="1519" dirty="0">
                <a:latin typeface="Courier"/>
                <a:ea typeface="Courier"/>
                <a:cs typeface="Courier"/>
                <a:sym typeface="Courier New"/>
              </a:rPr>
              <a:t>: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519" dirty="0">
                <a:latin typeface="Courier"/>
                <a:ea typeface="Courier"/>
                <a:cs typeface="Courier"/>
                <a:sym typeface="Courier New"/>
              </a:rPr>
              <a:t>    print(5-i)</a:t>
            </a:r>
          </a:p>
          <a:p>
            <a:pPr>
              <a:buClr>
                <a:srgbClr val="FFFF00"/>
              </a:buClr>
              <a:buSzPct val="25000"/>
            </a:pPr>
            <a:r>
              <a:rPr lang="en-US" sz="1519" dirty="0">
                <a:latin typeface="Courier"/>
                <a:ea typeface="Courier"/>
                <a:cs typeface="Courier"/>
                <a:sym typeface="Courier New"/>
              </a:rPr>
              <a:t>print('Blastoff!')</a:t>
            </a:r>
          </a:p>
        </p:txBody>
      </p:sp>
    </p:spTree>
    <p:extLst>
      <p:ext uri="{BB962C8B-B14F-4D97-AF65-F5344CB8AC3E}">
        <p14:creationId xmlns:p14="http://schemas.microsoft.com/office/powerpoint/2010/main" val="10570493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Shape 248"/>
          <p:cNvSpPr txBox="1"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dirty="0"/>
              <a:t>Traversing a list:</a:t>
            </a:r>
            <a:br>
              <a:rPr lang="en-US" dirty="0"/>
            </a:br>
            <a:r>
              <a:rPr lang="en-US" dirty="0">
                <a:sym typeface="Cabin"/>
              </a:rPr>
              <a:t>A Tale of Two Loops...</a:t>
            </a:r>
          </a:p>
        </p:txBody>
      </p:sp>
      <p:sp>
        <p:nvSpPr>
          <p:cNvPr id="249" name="Shape 249"/>
          <p:cNvSpPr txBox="1"/>
          <p:nvPr/>
        </p:nvSpPr>
        <p:spPr>
          <a:xfrm>
            <a:off x="772828" y="1785770"/>
            <a:ext cx="3027248" cy="151659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>
              <a:buClr>
                <a:srgbClr val="00FF00"/>
              </a:buClr>
              <a:buSzPct val="25000"/>
            </a:pPr>
            <a:r>
              <a:rPr lang="en-US" sz="1013" dirty="0">
                <a:latin typeface="Courier"/>
                <a:ea typeface="Courier"/>
                <a:cs typeface="Courier"/>
                <a:sym typeface="Courier New"/>
              </a:rPr>
              <a:t>friends = ['Joseph', 'Glenn', 'Sally']</a:t>
            </a:r>
          </a:p>
          <a:p>
            <a:pPr algn="ctr"/>
            <a:endParaRPr sz="1013" dirty="0">
              <a:latin typeface="Courier"/>
              <a:ea typeface="Courier"/>
              <a:cs typeface="Courier"/>
              <a:sym typeface="Courier New"/>
            </a:endParaRPr>
          </a:p>
          <a:p>
            <a:pPr>
              <a:buClr>
                <a:srgbClr val="FFFF00"/>
              </a:buClr>
              <a:buSzPct val="25000"/>
            </a:pPr>
            <a:r>
              <a:rPr lang="en-US" sz="1013" dirty="0">
                <a:solidFill>
                  <a:srgbClr val="FF0000"/>
                </a:solidFill>
                <a:latin typeface="Courier"/>
                <a:ea typeface="Courier"/>
                <a:cs typeface="Courier"/>
                <a:sym typeface="Courier New"/>
              </a:rPr>
              <a:t>for friend in friends :</a:t>
            </a:r>
          </a:p>
          <a:p>
            <a:pPr lvl="0">
              <a:buClr>
                <a:schemeClr val="lt1"/>
              </a:buClr>
              <a:buSzPct val="25000"/>
            </a:pPr>
            <a:r>
              <a:rPr lang="en-US" sz="1013" dirty="0">
                <a:solidFill>
                  <a:srgbClr val="FF0000"/>
                </a:solidFill>
                <a:latin typeface="Courier"/>
                <a:ea typeface="Courier"/>
                <a:cs typeface="Courier"/>
                <a:sym typeface="Courier New"/>
              </a:rPr>
              <a:t>    print('Happy New Year:',  friend)</a:t>
            </a:r>
          </a:p>
          <a:p>
            <a:pPr algn="ctr"/>
            <a:endParaRPr sz="1013" dirty="0">
              <a:latin typeface="Courier"/>
              <a:ea typeface="Courier"/>
              <a:cs typeface="Courier"/>
              <a:sym typeface="Courier New"/>
            </a:endParaRPr>
          </a:p>
          <a:p>
            <a:pPr>
              <a:buClr>
                <a:srgbClr val="FFFF00"/>
              </a:buClr>
              <a:buSzPct val="25000"/>
            </a:pPr>
            <a:r>
              <a:rPr lang="en-US" sz="1013" dirty="0">
                <a:solidFill>
                  <a:srgbClr val="0070C0"/>
                </a:solidFill>
                <a:latin typeface="Courier"/>
                <a:ea typeface="Courier"/>
                <a:cs typeface="Courier"/>
                <a:sym typeface="Courier New"/>
              </a:rPr>
              <a:t>for </a:t>
            </a:r>
            <a:r>
              <a:rPr lang="en-US" sz="1013" dirty="0" err="1">
                <a:solidFill>
                  <a:srgbClr val="0070C0"/>
                </a:solidFill>
                <a:latin typeface="Courier"/>
                <a:ea typeface="Courier"/>
                <a:cs typeface="Courier"/>
                <a:sym typeface="Courier New"/>
              </a:rPr>
              <a:t>i</a:t>
            </a:r>
            <a:r>
              <a:rPr lang="en-US" sz="1013" dirty="0">
                <a:solidFill>
                  <a:srgbClr val="0070C0"/>
                </a:solidFill>
                <a:latin typeface="Courier"/>
                <a:ea typeface="Courier"/>
                <a:cs typeface="Courier"/>
                <a:sym typeface="Courier New"/>
              </a:rPr>
              <a:t> in range(</a:t>
            </a:r>
            <a:r>
              <a:rPr lang="en-US" sz="1013" dirty="0" err="1">
                <a:solidFill>
                  <a:srgbClr val="0070C0"/>
                </a:solidFill>
                <a:latin typeface="Courier"/>
                <a:ea typeface="Courier"/>
                <a:cs typeface="Courier"/>
                <a:sym typeface="Courier New"/>
              </a:rPr>
              <a:t>len</a:t>
            </a:r>
            <a:r>
              <a:rPr lang="en-US" sz="1013" dirty="0">
                <a:solidFill>
                  <a:srgbClr val="0070C0"/>
                </a:solidFill>
                <a:latin typeface="Courier"/>
                <a:ea typeface="Courier"/>
                <a:cs typeface="Courier"/>
                <a:sym typeface="Courier New"/>
              </a:rPr>
              <a:t>(friends)) :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013" dirty="0">
                <a:solidFill>
                  <a:srgbClr val="0070C0"/>
                </a:solidFill>
                <a:latin typeface="Courier"/>
                <a:ea typeface="Courier"/>
                <a:cs typeface="Courier"/>
                <a:sym typeface="Courier New"/>
              </a:rPr>
              <a:t>    friend = friends[</a:t>
            </a:r>
            <a:r>
              <a:rPr lang="en-US" sz="1013" dirty="0" err="1">
                <a:solidFill>
                  <a:srgbClr val="0070C0"/>
                </a:solidFill>
                <a:latin typeface="Courier"/>
                <a:ea typeface="Courier"/>
                <a:cs typeface="Courier"/>
                <a:sym typeface="Courier New"/>
              </a:rPr>
              <a:t>i</a:t>
            </a:r>
            <a:r>
              <a:rPr lang="en-US" sz="1013" dirty="0">
                <a:solidFill>
                  <a:srgbClr val="0070C0"/>
                </a:solidFill>
                <a:latin typeface="Courier"/>
                <a:ea typeface="Courier"/>
                <a:cs typeface="Courier"/>
                <a:sym typeface="Courier New"/>
              </a:rPr>
              <a:t>]</a:t>
            </a:r>
          </a:p>
          <a:p>
            <a:pPr lvl="0">
              <a:buClr>
                <a:schemeClr val="lt1"/>
              </a:buClr>
              <a:buSzPct val="25000"/>
            </a:pPr>
            <a:r>
              <a:rPr lang="en-US" sz="1013" dirty="0">
                <a:solidFill>
                  <a:srgbClr val="0070C0"/>
                </a:solidFill>
                <a:latin typeface="Courier"/>
                <a:ea typeface="Courier"/>
                <a:cs typeface="Courier"/>
                <a:sym typeface="Courier New"/>
              </a:rPr>
              <a:t>    print('Happy New Year:',  friend)</a:t>
            </a:r>
          </a:p>
        </p:txBody>
      </p:sp>
      <p:sp>
        <p:nvSpPr>
          <p:cNvPr id="251" name="Shape 251"/>
          <p:cNvSpPr txBox="1"/>
          <p:nvPr/>
        </p:nvSpPr>
        <p:spPr>
          <a:xfrm>
            <a:off x="3278458" y="3226711"/>
            <a:ext cx="3328088" cy="140243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>
              <a:buClr>
                <a:schemeClr val="lt1"/>
              </a:buClr>
              <a:buSzPct val="25000"/>
            </a:pPr>
            <a:r>
              <a:rPr lang="en-US" sz="1013" dirty="0">
                <a:latin typeface="Courier"/>
                <a:ea typeface="Courier"/>
                <a:cs typeface="Courier"/>
                <a:sym typeface="Courier New"/>
              </a:rPr>
              <a:t>&gt;&gt;&gt; friends = ['Joseph', 'Glenn', 'Sally']</a:t>
            </a:r>
          </a:p>
          <a:p>
            <a:pPr lvl="0">
              <a:buClr>
                <a:schemeClr val="lt1"/>
              </a:buClr>
              <a:buSzPct val="25000"/>
            </a:pPr>
            <a:r>
              <a:rPr lang="en-US" sz="1013" dirty="0">
                <a:latin typeface="Courier"/>
                <a:ea typeface="Courier"/>
                <a:cs typeface="Courier"/>
                <a:sym typeface="Courier New"/>
              </a:rPr>
              <a:t>&gt;&gt;&gt; print(</a:t>
            </a:r>
            <a:r>
              <a:rPr lang="en-US" sz="1013" dirty="0" err="1">
                <a:latin typeface="Courier"/>
                <a:ea typeface="Courier"/>
                <a:cs typeface="Courier"/>
                <a:sym typeface="Courier New"/>
              </a:rPr>
              <a:t>len</a:t>
            </a:r>
            <a:r>
              <a:rPr lang="en-US" sz="1013" dirty="0">
                <a:latin typeface="Courier"/>
                <a:ea typeface="Courier"/>
                <a:cs typeface="Courier"/>
                <a:sym typeface="Courier New"/>
              </a:rPr>
              <a:t>(friends))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013" dirty="0">
                <a:latin typeface="Courier"/>
                <a:ea typeface="Courier"/>
                <a:cs typeface="Courier"/>
                <a:sym typeface="Courier New"/>
              </a:rPr>
              <a:t>3</a:t>
            </a:r>
          </a:p>
          <a:p>
            <a:pPr lvl="0">
              <a:buClr>
                <a:schemeClr val="lt1"/>
              </a:buClr>
              <a:buSzPct val="25000"/>
            </a:pPr>
            <a:r>
              <a:rPr lang="en-US" sz="1013" dirty="0">
                <a:latin typeface="Courier"/>
                <a:ea typeface="Courier"/>
                <a:cs typeface="Courier"/>
                <a:sym typeface="Courier New"/>
              </a:rPr>
              <a:t>&gt;&gt;&gt; print(range(</a:t>
            </a:r>
            <a:r>
              <a:rPr lang="en-US" sz="1013" dirty="0" err="1">
                <a:latin typeface="Courier"/>
                <a:ea typeface="Courier"/>
                <a:cs typeface="Courier"/>
                <a:sym typeface="Courier New"/>
              </a:rPr>
              <a:t>len</a:t>
            </a:r>
            <a:r>
              <a:rPr lang="en-US" sz="1013" dirty="0">
                <a:latin typeface="Courier"/>
                <a:ea typeface="Courier"/>
                <a:cs typeface="Courier"/>
                <a:sym typeface="Courier New"/>
              </a:rPr>
              <a:t>(friends)))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013" dirty="0">
                <a:latin typeface="Courier"/>
                <a:ea typeface="Courier"/>
                <a:cs typeface="Courier"/>
                <a:sym typeface="Courier New"/>
              </a:rPr>
              <a:t>[0, 1, 2]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013" dirty="0">
                <a:latin typeface="Courier"/>
                <a:ea typeface="Courier"/>
                <a:cs typeface="Courier"/>
                <a:sym typeface="Courier New"/>
              </a:rPr>
              <a:t>&gt;&gt;&gt;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4CBB57D-990E-4CD1-94D2-7AF5808260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1525" y="3514726"/>
            <a:ext cx="1441252" cy="803672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18D62A49-0334-4A9A-9BB8-B6EEDB1052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dirty="0"/>
              <a:t>Summary of Lecture 8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158BA4E-0F85-4077-8DD2-48E71BB3800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Programming = Algorithm + Data Structure</a:t>
            </a:r>
          </a:p>
          <a:p>
            <a:r>
              <a:rPr lang="en-US" dirty="0"/>
              <a:t>List is a sequence of any values</a:t>
            </a:r>
          </a:p>
          <a:p>
            <a:r>
              <a:rPr lang="en-US" dirty="0"/>
              <a:t>Access element of list using [index]</a:t>
            </a:r>
          </a:p>
          <a:p>
            <a:r>
              <a:rPr lang="en-US" dirty="0"/>
              <a:t>List is mutable, unlike string</a:t>
            </a:r>
          </a:p>
          <a:p>
            <a:r>
              <a:rPr lang="en-US" dirty="0">
                <a:solidFill>
                  <a:srgbClr val="2185C6"/>
                </a:solidFill>
              </a:rPr>
              <a:t>Two ways to traverse a list using in, </a:t>
            </a:r>
            <a:r>
              <a:rPr lang="en-US" dirty="0" err="1">
                <a:solidFill>
                  <a:srgbClr val="2185C6"/>
                </a:solidFill>
              </a:rPr>
              <a:t>len</a:t>
            </a:r>
            <a:r>
              <a:rPr lang="en-US" dirty="0">
                <a:solidFill>
                  <a:srgbClr val="2185C6"/>
                </a:solidFill>
              </a:rPr>
              <a:t>(), range()</a:t>
            </a:r>
          </a:p>
          <a:p>
            <a:r>
              <a:rPr lang="en-US" dirty="0">
                <a:solidFill>
                  <a:srgbClr val="2185C6"/>
                </a:solidFill>
              </a:rPr>
              <a:t>Simplifying a for loop using range()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48D3ABB-85F7-42F0-9A1E-6E0953FB4545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2E91ACDB-7BED-4E3C-B84C-8B2FE4A4870D}" type="slidenum">
              <a:rPr lang="en-US" altLang="zh-CN" smtClean="0"/>
              <a:pPr/>
              <a:t>26</a:t>
            </a:fld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248397204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00E489-296B-4F0C-96C7-5680D236A15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4350" y="3475045"/>
            <a:ext cx="5829300" cy="635779"/>
          </a:xfrm>
        </p:spPr>
        <p:txBody>
          <a:bodyPr spcFirstLastPara="1" vert="horz" wrap="square" lIns="68580" tIns="34290" rIns="68580" bIns="34290" rtlCol="0" anchor="t" anchorCtr="0">
            <a:normAutofit/>
          </a:bodyPr>
          <a:lstStyle/>
          <a:p>
            <a:pPr algn="l" defTabSz="685800"/>
            <a:r>
              <a:rPr lang="en-US" sz="3200" dirty="0"/>
              <a:t>Lists: OPERATIONS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F8DEE40-5674-4FB1-9368-975108E2ADD6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 spcFirstLastPara="1" vert="horz" wrap="square" lIns="68580" tIns="34290" rIns="68580" bIns="34290" rtlCol="0" anchor="ctr" anchorCtr="0">
            <a:normAutofit/>
          </a:bodyPr>
          <a:lstStyle/>
          <a:p>
            <a:pPr>
              <a:spcAft>
                <a:spcPts val="450"/>
              </a:spcAft>
            </a:pPr>
            <a:fld id="{B77688AD-4E46-4C5E-BF52-43A21767171C}" type="slidenum">
              <a:rPr lang="en-US" altLang="zh-CN" sz="900" kern="1200" dirty="0">
                <a:latin typeface="+mn-lt"/>
                <a:ea typeface="+mn-ea"/>
                <a:cs typeface="+mn-cs"/>
              </a:rPr>
              <a:pPr>
                <a:spcAft>
                  <a:spcPts val="450"/>
                </a:spcAft>
              </a:pPr>
              <a:t>27</a:t>
            </a:fld>
            <a:endParaRPr lang="en-US" altLang="zh-CN" sz="900" kern="1200" dirty="0"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016675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Shape 256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ym typeface="Cabin"/>
              </a:rPr>
              <a:t>Concatenating Lists Using +, </a:t>
            </a:r>
            <a:br>
              <a:rPr lang="en-US" dirty="0">
                <a:sym typeface="Cabin"/>
              </a:rPr>
            </a:br>
            <a:r>
              <a:rPr lang="en-US" dirty="0">
                <a:sym typeface="Cabin"/>
              </a:rPr>
              <a:t>Like String</a:t>
            </a:r>
          </a:p>
        </p:txBody>
      </p:sp>
      <p:sp>
        <p:nvSpPr>
          <p:cNvPr id="257" name="Shape 257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sym typeface="Cabin"/>
              </a:rPr>
              <a:t>We can </a:t>
            </a:r>
            <a:r>
              <a:rPr lang="en-US" dirty="0">
                <a:solidFill>
                  <a:srgbClr val="2185C6"/>
                </a:solidFill>
                <a:sym typeface="Cabin"/>
              </a:rPr>
              <a:t>create a new list </a:t>
            </a:r>
            <a:r>
              <a:rPr lang="en-US" dirty="0">
                <a:sym typeface="Cabin"/>
              </a:rPr>
              <a:t>by </a:t>
            </a:r>
            <a:r>
              <a:rPr lang="en-US" dirty="0">
                <a:solidFill>
                  <a:srgbClr val="2185C6"/>
                </a:solidFill>
                <a:sym typeface="Cabin"/>
              </a:rPr>
              <a:t>adding two existing lists </a:t>
            </a:r>
            <a:r>
              <a:rPr lang="en-US" dirty="0">
                <a:sym typeface="Cabin"/>
              </a:rPr>
              <a:t>together</a:t>
            </a:r>
          </a:p>
        </p:txBody>
      </p:sp>
      <p:sp>
        <p:nvSpPr>
          <p:cNvPr id="258" name="Shape 258"/>
          <p:cNvSpPr txBox="1"/>
          <p:nvPr/>
        </p:nvSpPr>
        <p:spPr>
          <a:xfrm>
            <a:off x="4098211" y="1923679"/>
            <a:ext cx="2094989" cy="14997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>
              <a:buClr>
                <a:schemeClr val="lt1"/>
              </a:buClr>
              <a:buSzPct val="25000"/>
            </a:pPr>
            <a:r>
              <a:rPr lang="en-US" sz="1266" dirty="0">
                <a:latin typeface="Courier"/>
                <a:ea typeface="Courier"/>
                <a:cs typeface="Courier"/>
                <a:sym typeface="Courier New"/>
              </a:rPr>
              <a:t>&gt;&gt;&gt; a = [1, 2, 3]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266" dirty="0">
                <a:latin typeface="Courier"/>
                <a:ea typeface="Courier"/>
                <a:cs typeface="Courier"/>
                <a:sym typeface="Courier New"/>
              </a:rPr>
              <a:t>&gt;&gt;&gt; b = [4, 5, 6]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266" dirty="0">
                <a:latin typeface="Courier"/>
                <a:ea typeface="Courier"/>
                <a:cs typeface="Courier"/>
                <a:sym typeface="Courier New"/>
              </a:rPr>
              <a:t>&gt;&gt;&gt; </a:t>
            </a:r>
            <a:r>
              <a:rPr lang="en-US" sz="1266" b="1" dirty="0">
                <a:solidFill>
                  <a:srgbClr val="FF0000"/>
                </a:solidFill>
                <a:latin typeface="Courier"/>
                <a:ea typeface="Courier"/>
                <a:cs typeface="Courier"/>
                <a:sym typeface="Courier New"/>
              </a:rPr>
              <a:t>c = a + b</a:t>
            </a:r>
          </a:p>
          <a:p>
            <a:pPr lvl="0">
              <a:buClr>
                <a:schemeClr val="lt1"/>
              </a:buClr>
              <a:buSzPct val="25000"/>
            </a:pPr>
            <a:r>
              <a:rPr lang="en-US" sz="1266" dirty="0">
                <a:latin typeface="Courier"/>
                <a:ea typeface="Courier"/>
                <a:cs typeface="Courier"/>
                <a:sym typeface="Courier New"/>
              </a:rPr>
              <a:t>&gt;&gt;&gt; print(c</a:t>
            </a:r>
            <a:r>
              <a:rPr lang="en-US" sz="1050" dirty="0">
                <a:latin typeface="Courier"/>
                <a:ea typeface="Courier"/>
                <a:cs typeface="Courier"/>
                <a:sym typeface="Courier New"/>
              </a:rPr>
              <a:t>)</a:t>
            </a:r>
            <a:endParaRPr lang="en-US" sz="1266" dirty="0">
              <a:latin typeface="Courier"/>
              <a:ea typeface="Courier"/>
              <a:cs typeface="Courier"/>
              <a:sym typeface="Courier New"/>
            </a:endParaRPr>
          </a:p>
          <a:p>
            <a:pPr>
              <a:buClr>
                <a:schemeClr val="lt1"/>
              </a:buClr>
              <a:buSzPct val="25000"/>
            </a:pPr>
            <a:r>
              <a:rPr lang="en-US" sz="1266" dirty="0">
                <a:latin typeface="Courier"/>
                <a:ea typeface="Courier"/>
                <a:cs typeface="Courier"/>
                <a:sym typeface="Courier New"/>
              </a:rPr>
              <a:t>[1, 2, 3, 4, 5, 6]</a:t>
            </a:r>
          </a:p>
          <a:p>
            <a:pPr lvl="0">
              <a:buClr>
                <a:schemeClr val="lt1"/>
              </a:buClr>
              <a:buSzPct val="25000"/>
            </a:pPr>
            <a:r>
              <a:rPr lang="en-US" sz="1266" dirty="0">
                <a:latin typeface="Courier"/>
                <a:ea typeface="Courier"/>
                <a:cs typeface="Courier"/>
                <a:sym typeface="Courier New"/>
              </a:rPr>
              <a:t>&gt;&gt;&gt; print(a</a:t>
            </a:r>
            <a:r>
              <a:rPr lang="en-US" sz="1050" dirty="0">
                <a:latin typeface="Courier"/>
                <a:ea typeface="Courier"/>
                <a:cs typeface="Courier"/>
                <a:sym typeface="Courier New"/>
              </a:rPr>
              <a:t>)</a:t>
            </a:r>
            <a:endParaRPr lang="en-US" sz="1266" dirty="0">
              <a:latin typeface="Courier"/>
              <a:ea typeface="Courier"/>
              <a:cs typeface="Courier"/>
              <a:sym typeface="Courier New"/>
            </a:endParaRPr>
          </a:p>
          <a:p>
            <a:pPr>
              <a:buClr>
                <a:schemeClr val="lt1"/>
              </a:buClr>
              <a:buSzPct val="25000"/>
            </a:pPr>
            <a:r>
              <a:rPr lang="en-US" sz="1266" dirty="0">
                <a:latin typeface="Courier"/>
                <a:ea typeface="Courier"/>
                <a:cs typeface="Courier"/>
                <a:sym typeface="Courier New"/>
              </a:rPr>
              <a:t>[1, 2, 3]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Shape 256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ym typeface="Cabin"/>
              </a:rPr>
              <a:t>Repeating Lists Using *, </a:t>
            </a:r>
            <a:br>
              <a:rPr lang="en-US" dirty="0">
                <a:sym typeface="Cabin"/>
              </a:rPr>
            </a:br>
            <a:r>
              <a:rPr lang="en-US" dirty="0">
                <a:sym typeface="Cabin"/>
              </a:rPr>
              <a:t>Like String</a:t>
            </a:r>
          </a:p>
        </p:txBody>
      </p:sp>
      <p:sp>
        <p:nvSpPr>
          <p:cNvPr id="257" name="Shape 257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sym typeface="Cabin"/>
              </a:rPr>
              <a:t>We can </a:t>
            </a:r>
            <a:r>
              <a:rPr lang="en-US" dirty="0">
                <a:solidFill>
                  <a:srgbClr val="2185C6"/>
                </a:solidFill>
                <a:sym typeface="Cabin"/>
              </a:rPr>
              <a:t>create a new list </a:t>
            </a:r>
            <a:r>
              <a:rPr lang="en-US" dirty="0">
                <a:sym typeface="Cabin"/>
              </a:rPr>
              <a:t>by </a:t>
            </a:r>
            <a:r>
              <a:rPr lang="en-US" dirty="0">
                <a:solidFill>
                  <a:srgbClr val="2185C6"/>
                </a:solidFill>
                <a:sym typeface="Cabin"/>
              </a:rPr>
              <a:t>repeating a list</a:t>
            </a:r>
            <a:r>
              <a:rPr lang="en-US" dirty="0">
                <a:sym typeface="Cabin"/>
              </a:rPr>
              <a:t> a given number of times</a:t>
            </a:r>
          </a:p>
        </p:txBody>
      </p:sp>
      <p:sp>
        <p:nvSpPr>
          <p:cNvPr id="258" name="Shape 258"/>
          <p:cNvSpPr txBox="1"/>
          <p:nvPr/>
        </p:nvSpPr>
        <p:spPr>
          <a:xfrm>
            <a:off x="4169773" y="1650027"/>
            <a:ext cx="2094989" cy="14997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>
              <a:buClr>
                <a:schemeClr val="lt1"/>
              </a:buClr>
              <a:buSzPct val="25000"/>
            </a:pPr>
            <a:r>
              <a:rPr lang="en-US" sz="1266" dirty="0">
                <a:latin typeface="Courier"/>
                <a:ea typeface="Courier"/>
                <a:cs typeface="Courier"/>
                <a:sym typeface="Courier New"/>
              </a:rPr>
              <a:t>&gt;&gt;&gt; a = [1, 2]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266" dirty="0">
                <a:latin typeface="Courier"/>
                <a:ea typeface="Courier"/>
                <a:cs typeface="Courier"/>
                <a:sym typeface="Courier New"/>
              </a:rPr>
              <a:t>&gt;&gt;&gt; </a:t>
            </a:r>
            <a:r>
              <a:rPr lang="en-US" sz="1266" b="1" dirty="0">
                <a:solidFill>
                  <a:srgbClr val="FF0000"/>
                </a:solidFill>
                <a:latin typeface="Courier"/>
                <a:ea typeface="Courier"/>
                <a:cs typeface="Courier"/>
                <a:sym typeface="Courier New"/>
              </a:rPr>
              <a:t>b = a*3</a:t>
            </a:r>
          </a:p>
          <a:p>
            <a:pPr lvl="0">
              <a:buClr>
                <a:schemeClr val="lt1"/>
              </a:buClr>
              <a:buSzPct val="25000"/>
            </a:pPr>
            <a:r>
              <a:rPr lang="en-US" sz="1266" dirty="0">
                <a:latin typeface="Courier"/>
                <a:ea typeface="Courier"/>
                <a:cs typeface="Courier"/>
                <a:sym typeface="Courier New"/>
              </a:rPr>
              <a:t>&gt;&gt;&gt; print(b</a:t>
            </a:r>
            <a:r>
              <a:rPr lang="en-US" sz="1050" dirty="0">
                <a:latin typeface="Courier"/>
                <a:ea typeface="Courier"/>
                <a:cs typeface="Courier"/>
                <a:sym typeface="Courier New"/>
              </a:rPr>
              <a:t>)</a:t>
            </a:r>
            <a:endParaRPr lang="en-US" sz="1266" dirty="0">
              <a:latin typeface="Courier"/>
              <a:ea typeface="Courier"/>
              <a:cs typeface="Courier"/>
              <a:sym typeface="Courier New"/>
            </a:endParaRPr>
          </a:p>
          <a:p>
            <a:pPr>
              <a:buClr>
                <a:schemeClr val="lt1"/>
              </a:buClr>
              <a:buSzPct val="25000"/>
            </a:pPr>
            <a:r>
              <a:rPr lang="en-US" sz="1266" dirty="0">
                <a:latin typeface="Courier"/>
                <a:ea typeface="Courier"/>
                <a:cs typeface="Courier"/>
                <a:sym typeface="Courier New"/>
              </a:rPr>
              <a:t>[1, 2, 1, 2, 1, 2]</a:t>
            </a:r>
          </a:p>
        </p:txBody>
      </p:sp>
    </p:spTree>
    <p:extLst>
      <p:ext uri="{BB962C8B-B14F-4D97-AF65-F5344CB8AC3E}">
        <p14:creationId xmlns:p14="http://schemas.microsoft.com/office/powerpoint/2010/main" val="272273335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Shape 284"/>
          <p:cNvSpPr txBox="1"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dirty="0">
                <a:sym typeface="Cabin"/>
              </a:rPr>
              <a:t>Is Something in a List?</a:t>
            </a:r>
          </a:p>
        </p:txBody>
      </p:sp>
      <p:sp>
        <p:nvSpPr>
          <p:cNvPr id="285" name="Shape 285"/>
          <p:cNvSpPr txBox="1">
            <a:spLocks noGrp="1"/>
          </p:cNvSpPr>
          <p:nvPr>
            <p:ph type="body" idx="1"/>
          </p:nvPr>
        </p:nvSpPr>
        <p:spPr>
          <a:xfrm>
            <a:off x="670275" y="1373588"/>
            <a:ext cx="2844202" cy="3552300"/>
          </a:xfrm>
        </p:spPr>
        <p:txBody>
          <a:bodyPr/>
          <a:lstStyle/>
          <a:p>
            <a:r>
              <a:rPr lang="en-US" dirty="0">
                <a:sym typeface="Cabin"/>
              </a:rPr>
              <a:t>Like </a:t>
            </a:r>
            <a:r>
              <a:rPr lang="en-US" dirty="0">
                <a:solidFill>
                  <a:srgbClr val="2185C6"/>
                </a:solidFill>
                <a:sym typeface="Cabin"/>
              </a:rPr>
              <a:t>String</a:t>
            </a:r>
          </a:p>
          <a:p>
            <a:r>
              <a:rPr lang="en-US" dirty="0">
                <a:sym typeface="Cabin"/>
              </a:rPr>
              <a:t>Python provides </a:t>
            </a:r>
            <a:r>
              <a:rPr lang="en-US" dirty="0">
                <a:solidFill>
                  <a:srgbClr val="2185C6"/>
                </a:solidFill>
                <a:sym typeface="Cabin"/>
              </a:rPr>
              <a:t>two operators</a:t>
            </a:r>
            <a:r>
              <a:rPr lang="en-US" dirty="0">
                <a:sym typeface="Cabin"/>
              </a:rPr>
              <a:t>, </a:t>
            </a:r>
            <a:r>
              <a:rPr lang="en-US" dirty="0">
                <a:solidFill>
                  <a:srgbClr val="2185C6"/>
                </a:solidFill>
                <a:sym typeface="Cabin"/>
              </a:rPr>
              <a:t>in</a:t>
            </a:r>
            <a:r>
              <a:rPr lang="en-US" dirty="0">
                <a:sym typeface="Cabin"/>
              </a:rPr>
              <a:t> and </a:t>
            </a:r>
            <a:r>
              <a:rPr lang="en-US" dirty="0">
                <a:solidFill>
                  <a:srgbClr val="2185C6"/>
                </a:solidFill>
                <a:sym typeface="Cabin"/>
              </a:rPr>
              <a:t>not in</a:t>
            </a:r>
            <a:r>
              <a:rPr lang="en-US" dirty="0">
                <a:sym typeface="Cabin"/>
              </a:rPr>
              <a:t>, that let you </a:t>
            </a:r>
            <a:r>
              <a:rPr lang="en-US" dirty="0">
                <a:solidFill>
                  <a:srgbClr val="2185C6"/>
                </a:solidFill>
                <a:sym typeface="Cabin"/>
              </a:rPr>
              <a:t>check if an item is in a list</a:t>
            </a:r>
          </a:p>
          <a:p>
            <a:r>
              <a:rPr lang="en-US" dirty="0">
                <a:sym typeface="Cabin"/>
              </a:rPr>
              <a:t>These are </a:t>
            </a:r>
            <a:r>
              <a:rPr lang="en-US" dirty="0">
                <a:solidFill>
                  <a:srgbClr val="2185C6"/>
                </a:solidFill>
                <a:sym typeface="Cabin"/>
              </a:rPr>
              <a:t>logical operators </a:t>
            </a:r>
            <a:r>
              <a:rPr lang="en-US" dirty="0">
                <a:sym typeface="Cabin"/>
              </a:rPr>
              <a:t>that return </a:t>
            </a:r>
            <a:r>
              <a:rPr lang="en-US" dirty="0">
                <a:solidFill>
                  <a:srgbClr val="2185C6"/>
                </a:solidFill>
                <a:sym typeface="Cabin"/>
              </a:rPr>
              <a:t>True</a:t>
            </a:r>
            <a:r>
              <a:rPr lang="en-US" dirty="0">
                <a:sym typeface="Cabin"/>
              </a:rPr>
              <a:t> or </a:t>
            </a:r>
            <a:r>
              <a:rPr lang="en-US" dirty="0">
                <a:solidFill>
                  <a:srgbClr val="2185C6"/>
                </a:solidFill>
                <a:sym typeface="Cabin"/>
              </a:rPr>
              <a:t>False</a:t>
            </a:r>
          </a:p>
          <a:p>
            <a:r>
              <a:rPr lang="en-US" dirty="0">
                <a:sym typeface="Cabin"/>
              </a:rPr>
              <a:t>They </a:t>
            </a:r>
            <a:r>
              <a:rPr lang="en-US" dirty="0">
                <a:solidFill>
                  <a:srgbClr val="F20052"/>
                </a:solidFill>
                <a:sym typeface="Cabin"/>
              </a:rPr>
              <a:t>do not modify </a:t>
            </a:r>
            <a:r>
              <a:rPr lang="en-US" dirty="0">
                <a:sym typeface="Cabin"/>
              </a:rPr>
              <a:t>the list</a:t>
            </a:r>
          </a:p>
        </p:txBody>
      </p:sp>
      <p:sp>
        <p:nvSpPr>
          <p:cNvPr id="286" name="Shape 286"/>
          <p:cNvSpPr txBox="1"/>
          <p:nvPr/>
        </p:nvSpPr>
        <p:spPr>
          <a:xfrm>
            <a:off x="3741167" y="1373588"/>
            <a:ext cx="3008396" cy="186983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>
              <a:buClr>
                <a:schemeClr val="lt1"/>
              </a:buClr>
              <a:buSzPct val="25000"/>
            </a:pPr>
            <a:r>
              <a:rPr lang="en-US" sz="1266" dirty="0">
                <a:latin typeface="Courier"/>
                <a:ea typeface="Courier"/>
                <a:cs typeface="Courier"/>
                <a:sym typeface="Courier New"/>
              </a:rPr>
              <a:t>&gt;&gt;&gt; some = [1, 9, 21, 10, 16]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266" dirty="0">
                <a:latin typeface="Courier"/>
                <a:ea typeface="Courier"/>
                <a:cs typeface="Courier"/>
                <a:sym typeface="Courier New"/>
              </a:rPr>
              <a:t>&gt;&gt;&gt; 9 </a:t>
            </a:r>
            <a:r>
              <a:rPr lang="en-US" sz="1266" dirty="0">
                <a:solidFill>
                  <a:srgbClr val="FF0000"/>
                </a:solidFill>
                <a:latin typeface="Courier"/>
                <a:ea typeface="Courier"/>
                <a:cs typeface="Courier"/>
                <a:sym typeface="Courier New"/>
              </a:rPr>
              <a:t>in</a:t>
            </a:r>
            <a:r>
              <a:rPr lang="en-US" sz="1266" dirty="0">
                <a:latin typeface="Courier"/>
                <a:ea typeface="Courier"/>
                <a:cs typeface="Courier"/>
                <a:sym typeface="Courier New"/>
              </a:rPr>
              <a:t> some</a:t>
            </a:r>
          </a:p>
          <a:p>
            <a:pPr>
              <a:buClr>
                <a:srgbClr val="FF00FF"/>
              </a:buClr>
              <a:buSzPct val="25000"/>
            </a:pPr>
            <a:r>
              <a:rPr lang="en-US" sz="1266" dirty="0">
                <a:latin typeface="Courier"/>
                <a:ea typeface="Courier"/>
                <a:cs typeface="Courier"/>
                <a:sym typeface="Courier New"/>
              </a:rPr>
              <a:t>True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266" dirty="0">
                <a:latin typeface="Courier"/>
                <a:ea typeface="Courier"/>
                <a:cs typeface="Courier"/>
                <a:sym typeface="Courier New"/>
              </a:rPr>
              <a:t>&gt;&gt;&gt; 15 </a:t>
            </a:r>
            <a:r>
              <a:rPr lang="en-US" sz="1266" dirty="0">
                <a:solidFill>
                  <a:srgbClr val="FF0000"/>
                </a:solidFill>
                <a:latin typeface="Courier"/>
                <a:ea typeface="Courier"/>
                <a:cs typeface="Courier"/>
                <a:sym typeface="Courier New"/>
              </a:rPr>
              <a:t>in</a:t>
            </a:r>
            <a:r>
              <a:rPr lang="en-US" sz="1266" dirty="0">
                <a:latin typeface="Courier"/>
                <a:ea typeface="Courier"/>
                <a:cs typeface="Courier"/>
                <a:sym typeface="Courier New"/>
              </a:rPr>
              <a:t> some</a:t>
            </a:r>
          </a:p>
          <a:p>
            <a:pPr>
              <a:buClr>
                <a:srgbClr val="00FF00"/>
              </a:buClr>
              <a:buSzPct val="25000"/>
            </a:pPr>
            <a:r>
              <a:rPr lang="en-US" sz="1266" dirty="0">
                <a:latin typeface="Courier"/>
                <a:ea typeface="Courier"/>
                <a:cs typeface="Courier"/>
                <a:sym typeface="Courier New"/>
              </a:rPr>
              <a:t>False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266" dirty="0">
                <a:latin typeface="Courier"/>
                <a:ea typeface="Courier"/>
                <a:cs typeface="Courier"/>
                <a:sym typeface="Courier New"/>
              </a:rPr>
              <a:t>&gt;&gt;&gt; 20 </a:t>
            </a:r>
            <a:r>
              <a:rPr lang="en-US" sz="1266" dirty="0">
                <a:solidFill>
                  <a:srgbClr val="FF0000"/>
                </a:solidFill>
                <a:latin typeface="Courier"/>
                <a:ea typeface="Courier"/>
                <a:cs typeface="Courier"/>
                <a:sym typeface="Courier New"/>
              </a:rPr>
              <a:t>not in </a:t>
            </a:r>
            <a:r>
              <a:rPr lang="en-US" sz="1266" dirty="0">
                <a:latin typeface="Courier"/>
                <a:ea typeface="Courier"/>
                <a:cs typeface="Courier"/>
                <a:sym typeface="Courier New"/>
              </a:rPr>
              <a:t>some</a:t>
            </a:r>
          </a:p>
          <a:p>
            <a:pPr>
              <a:buClr>
                <a:srgbClr val="FF00FF"/>
              </a:buClr>
              <a:buSzPct val="25000"/>
            </a:pPr>
            <a:r>
              <a:rPr lang="en-US" sz="1266" dirty="0">
                <a:latin typeface="Courier"/>
                <a:ea typeface="Courier"/>
                <a:cs typeface="Courier"/>
                <a:sym typeface="Courier New"/>
              </a:rPr>
              <a:t>True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266" dirty="0">
                <a:latin typeface="Courier"/>
                <a:ea typeface="Courier"/>
                <a:cs typeface="Courier"/>
                <a:sym typeface="Courier New"/>
              </a:rPr>
              <a:t>&gt;&gt;&gt; 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18D62A49-0334-4A9A-9BB8-B6EEDB1052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dirty="0"/>
              <a:t>Summary of Week 8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158BA4E-0F85-4077-8DD2-48E71BB3800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List is a sequence of any values</a:t>
            </a:r>
          </a:p>
          <a:p>
            <a:r>
              <a:rPr lang="en-US" dirty="0"/>
              <a:t>Access element of list using [index]</a:t>
            </a:r>
          </a:p>
          <a:p>
            <a:r>
              <a:rPr lang="en-US" dirty="0"/>
              <a:t>List is mutable, unlike string</a:t>
            </a:r>
          </a:p>
          <a:p>
            <a:r>
              <a:rPr lang="en-US" dirty="0"/>
              <a:t>Two ways to traverse a list using in, </a:t>
            </a:r>
            <a:r>
              <a:rPr lang="en-US" dirty="0" err="1"/>
              <a:t>len</a:t>
            </a:r>
            <a:r>
              <a:rPr lang="en-US" dirty="0"/>
              <a:t>(), range()</a:t>
            </a:r>
          </a:p>
          <a:p>
            <a:r>
              <a:rPr lang="en-US" dirty="0"/>
              <a:t>Simplifying a for loop using range()</a:t>
            </a:r>
          </a:p>
          <a:p>
            <a:r>
              <a:rPr lang="en-US" dirty="0">
                <a:solidFill>
                  <a:srgbClr val="2185C6"/>
                </a:solidFill>
              </a:rPr>
              <a:t>List Operations: +, * , in, not in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48D3ABB-85F7-42F0-9A1E-6E0953FB4545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2E91ACDB-7BED-4E3C-B84C-8B2FE4A4870D}" type="slidenum">
              <a:rPr lang="en-US" altLang="zh-CN" smtClean="0"/>
              <a:pPr/>
              <a:t>31</a:t>
            </a:fld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324286929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00E489-296B-4F0C-96C7-5680D236A15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4256" y="3467094"/>
            <a:ext cx="5829300" cy="1159800"/>
          </a:xfrm>
        </p:spPr>
        <p:txBody>
          <a:bodyPr spcFirstLastPara="1" vert="horz" wrap="square" lIns="68580" tIns="34290" rIns="68580" bIns="34290" rtlCol="0" anchor="t" anchorCtr="0">
            <a:normAutofit/>
          </a:bodyPr>
          <a:lstStyle/>
          <a:p>
            <a:pPr algn="l" defTabSz="685800"/>
            <a:r>
              <a:rPr lang="en-US" sz="3200" dirty="0"/>
              <a:t>List Slices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F8DEE40-5674-4FB1-9368-975108E2ADD6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 spcFirstLastPara="1" vert="horz" wrap="square" lIns="68580" tIns="34290" rIns="68580" bIns="34290" rtlCol="0" anchor="ctr" anchorCtr="0">
            <a:normAutofit/>
          </a:bodyPr>
          <a:lstStyle/>
          <a:p>
            <a:pPr>
              <a:spcAft>
                <a:spcPts val="450"/>
              </a:spcAft>
            </a:pPr>
            <a:fld id="{B77688AD-4E46-4C5E-BF52-43A21767171C}" type="slidenum">
              <a:rPr lang="en-US" altLang="zh-CN" sz="900" kern="1200" dirty="0">
                <a:latin typeface="+mn-lt"/>
                <a:ea typeface="+mn-ea"/>
                <a:cs typeface="+mn-cs"/>
              </a:rPr>
              <a:pPr>
                <a:spcAft>
                  <a:spcPts val="450"/>
                </a:spcAft>
              </a:pPr>
              <a:t>32</a:t>
            </a:fld>
            <a:endParaRPr lang="en-US" altLang="zh-CN" sz="900" kern="1200" dirty="0"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4632190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Shape 263"/>
          <p:cNvSpPr txBox="1"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sym typeface="Cabin"/>
              </a:rPr>
              <a:t>Like String, Lists Can Be Sliced </a:t>
            </a:r>
            <a:br>
              <a:rPr lang="en-US" dirty="0">
                <a:sym typeface="Cabin"/>
              </a:rPr>
            </a:br>
            <a:r>
              <a:rPr lang="en-US" dirty="0">
                <a:sym typeface="Cabin"/>
              </a:rPr>
              <a:t>Using [start:], [</a:t>
            </a:r>
            <a:r>
              <a:rPr lang="en-US" dirty="0" err="1">
                <a:sym typeface="Cabin"/>
              </a:rPr>
              <a:t>start:end</a:t>
            </a:r>
            <a:r>
              <a:rPr lang="en-US" dirty="0">
                <a:sym typeface="Cabin"/>
              </a:rPr>
              <a:t>], [:end]</a:t>
            </a:r>
          </a:p>
        </p:txBody>
      </p:sp>
      <p:sp>
        <p:nvSpPr>
          <p:cNvPr id="264" name="Shape 264"/>
          <p:cNvSpPr txBox="1"/>
          <p:nvPr/>
        </p:nvSpPr>
        <p:spPr>
          <a:xfrm>
            <a:off x="918885" y="1945292"/>
            <a:ext cx="2928530" cy="210296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>
              <a:buClr>
                <a:schemeClr val="lt1"/>
              </a:buClr>
              <a:buSzPct val="25000"/>
            </a:pPr>
            <a:r>
              <a:rPr lang="en-US" sz="1266" dirty="0">
                <a:latin typeface="Courier"/>
                <a:ea typeface="Courier"/>
                <a:cs typeface="Courier"/>
                <a:sym typeface="Courier New"/>
              </a:rPr>
              <a:t>&gt;&gt;&gt; t = [9, 41, 12, 3, 74, 15]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266" dirty="0">
                <a:latin typeface="Courier"/>
                <a:ea typeface="Courier"/>
                <a:cs typeface="Courier"/>
                <a:sym typeface="Courier New"/>
              </a:rPr>
              <a:t>&gt;&gt;&gt; t[1:3]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266" dirty="0">
                <a:latin typeface="Courier"/>
                <a:ea typeface="Courier"/>
                <a:cs typeface="Courier"/>
                <a:sym typeface="Courier New"/>
              </a:rPr>
              <a:t>[41,12]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266" dirty="0">
                <a:latin typeface="Courier"/>
                <a:ea typeface="Courier"/>
                <a:cs typeface="Courier"/>
                <a:sym typeface="Courier New"/>
              </a:rPr>
              <a:t>&gt;&gt;&gt; t[:4]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266" dirty="0">
                <a:latin typeface="Courier"/>
                <a:ea typeface="Courier"/>
                <a:cs typeface="Courier"/>
                <a:sym typeface="Courier New"/>
              </a:rPr>
              <a:t>[9, 41, 12, 3]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266" dirty="0">
                <a:latin typeface="Courier"/>
                <a:ea typeface="Courier"/>
                <a:cs typeface="Courier"/>
                <a:sym typeface="Courier New"/>
              </a:rPr>
              <a:t>&gt;&gt;&gt; t[3:]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266" dirty="0">
                <a:latin typeface="Courier"/>
                <a:ea typeface="Courier"/>
                <a:cs typeface="Courier"/>
                <a:sym typeface="Courier New"/>
              </a:rPr>
              <a:t>[3, 74, 15]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266" dirty="0">
                <a:latin typeface="Courier"/>
                <a:ea typeface="Courier"/>
                <a:cs typeface="Courier"/>
                <a:sym typeface="Courier New"/>
              </a:rPr>
              <a:t>&gt;&gt;&gt; t[:]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266" dirty="0">
                <a:latin typeface="Courier"/>
                <a:ea typeface="Courier"/>
                <a:cs typeface="Courier"/>
                <a:sym typeface="Courier New"/>
              </a:rPr>
              <a:t>[9, 41, 12, 3, 74, 15]</a:t>
            </a:r>
          </a:p>
        </p:txBody>
      </p:sp>
      <p:sp>
        <p:nvSpPr>
          <p:cNvPr id="265" name="Shape 265"/>
          <p:cNvSpPr txBox="1"/>
          <p:nvPr/>
        </p:nvSpPr>
        <p:spPr>
          <a:xfrm>
            <a:off x="4101732" y="2433749"/>
            <a:ext cx="2305715" cy="9269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>
              <a:buClr>
                <a:srgbClr val="00FF00"/>
              </a:buClr>
              <a:buSzPct val="25000"/>
            </a:pPr>
            <a:r>
              <a:rPr lang="en-US" sz="1519" dirty="0">
                <a:latin typeface="Arial" charset="0"/>
                <a:ea typeface="Arial" charset="0"/>
                <a:cs typeface="Arial" charset="0"/>
                <a:sym typeface="Cabin"/>
              </a:rPr>
              <a:t>Remember:  Just like in strings, </a:t>
            </a:r>
            <a:r>
              <a:rPr lang="en-US" sz="1520" dirty="0">
                <a:solidFill>
                  <a:srgbClr val="F20052"/>
                </a:solidFill>
                <a:latin typeface="Arial" panose="020B0604020202020204" pitchFamily="34" charset="0"/>
                <a:ea typeface="Lato"/>
                <a:cs typeface="Arial" panose="020B0604020202020204" pitchFamily="34" charset="0"/>
                <a:sym typeface="Cabin"/>
              </a:rPr>
              <a:t>the second number is “up to but not including”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18D62A49-0334-4A9A-9BB8-B6EEDB1052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dirty="0"/>
              <a:t>Summary of Lecture 8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158BA4E-0F85-4077-8DD2-48E71BB3800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Programming = Algorithm + Data Structure</a:t>
            </a:r>
          </a:p>
          <a:p>
            <a:r>
              <a:rPr lang="en-US" dirty="0"/>
              <a:t>List is a sequence of any values</a:t>
            </a:r>
          </a:p>
          <a:p>
            <a:r>
              <a:rPr lang="en-US" dirty="0"/>
              <a:t>Access element of list using [index]</a:t>
            </a:r>
          </a:p>
          <a:p>
            <a:r>
              <a:rPr lang="en-US" dirty="0"/>
              <a:t>List is mutable, unlike string</a:t>
            </a:r>
          </a:p>
          <a:p>
            <a:r>
              <a:rPr lang="en-US" dirty="0"/>
              <a:t>Two ways to traverse a list using in, </a:t>
            </a:r>
            <a:r>
              <a:rPr lang="en-US" dirty="0" err="1"/>
              <a:t>len</a:t>
            </a:r>
            <a:r>
              <a:rPr lang="en-US" dirty="0"/>
              <a:t>(), range()</a:t>
            </a:r>
          </a:p>
          <a:p>
            <a:r>
              <a:rPr lang="en-US" dirty="0"/>
              <a:t>Simplifying a for loop using range()</a:t>
            </a:r>
          </a:p>
          <a:p>
            <a:r>
              <a:rPr lang="en-US" dirty="0"/>
              <a:t>List Operations: +, * , in, not in</a:t>
            </a:r>
          </a:p>
          <a:p>
            <a:r>
              <a:rPr lang="en-US" dirty="0">
                <a:solidFill>
                  <a:srgbClr val="2185C6"/>
                </a:solidFill>
              </a:rPr>
              <a:t>Slice of a list: [</a:t>
            </a:r>
            <a:r>
              <a:rPr lang="en-US" dirty="0" err="1">
                <a:solidFill>
                  <a:srgbClr val="2185C6"/>
                </a:solidFill>
              </a:rPr>
              <a:t>start:end</a:t>
            </a:r>
            <a:r>
              <a:rPr lang="en-US" dirty="0">
                <a:solidFill>
                  <a:srgbClr val="2185C6"/>
                </a:solidFill>
              </a:rPr>
              <a:t>], [start:], [:end]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48D3ABB-85F7-42F0-9A1E-6E0953FB4545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2E91ACDB-7BED-4E3C-B84C-8B2FE4A4870D}" type="slidenum">
              <a:rPr lang="en-US" altLang="zh-CN" smtClean="0"/>
              <a:pPr/>
              <a:t>34</a:t>
            </a:fld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300208455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00E489-296B-4F0C-96C7-5680D236A15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4256" y="3475045"/>
            <a:ext cx="5829300" cy="1159800"/>
          </a:xfrm>
        </p:spPr>
        <p:txBody>
          <a:bodyPr spcFirstLastPara="1" vert="horz" wrap="square" lIns="68580" tIns="34290" rIns="68580" bIns="34290" rtlCol="0" anchor="t" anchorCtr="0">
            <a:normAutofit/>
          </a:bodyPr>
          <a:lstStyle/>
          <a:p>
            <a:pPr algn="l" defTabSz="685800"/>
            <a:r>
              <a:rPr lang="en-US" sz="3200" dirty="0"/>
              <a:t>List Methods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F8DEE40-5674-4FB1-9368-975108E2ADD6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 spcFirstLastPara="1" vert="horz" wrap="square" lIns="68580" tIns="34290" rIns="68580" bIns="34290" rtlCol="0" anchor="ctr" anchorCtr="0">
            <a:normAutofit/>
          </a:bodyPr>
          <a:lstStyle/>
          <a:p>
            <a:pPr>
              <a:spcAft>
                <a:spcPts val="450"/>
              </a:spcAft>
            </a:pPr>
            <a:fld id="{B77688AD-4E46-4C5E-BF52-43A21767171C}" type="slidenum">
              <a:rPr lang="en-US" altLang="zh-CN" sz="900" kern="1200" dirty="0">
                <a:latin typeface="+mn-lt"/>
                <a:ea typeface="+mn-ea"/>
                <a:cs typeface="+mn-cs"/>
              </a:rPr>
              <a:pPr>
                <a:spcAft>
                  <a:spcPts val="450"/>
                </a:spcAft>
              </a:pPr>
              <a:t>35</a:t>
            </a:fld>
            <a:endParaRPr lang="en-US" altLang="zh-CN" sz="900" kern="1200" dirty="0"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0299900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Shape 270"/>
          <p:cNvSpPr txBox="1"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dirty="0">
                <a:sym typeface="Cabin"/>
              </a:rPr>
              <a:t>Methods for List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3F6D91F-EDB6-A739-A997-95ED3899C42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Like strings, Python also </a:t>
            </a:r>
            <a:r>
              <a:rPr lang="en-US" dirty="0">
                <a:solidFill>
                  <a:srgbClr val="2185C6"/>
                </a:solidFill>
              </a:rPr>
              <a:t>provides methods that operate on lists</a:t>
            </a:r>
            <a:r>
              <a:rPr lang="en-US" dirty="0"/>
              <a:t>, available in a </a:t>
            </a:r>
            <a:r>
              <a:rPr lang="en-US" dirty="0">
                <a:solidFill>
                  <a:srgbClr val="2185C6"/>
                </a:solidFill>
              </a:rPr>
              <a:t>built-in module </a:t>
            </a:r>
            <a:r>
              <a:rPr lang="en-US" dirty="0"/>
              <a:t>of the standard library. </a:t>
            </a:r>
          </a:p>
          <a:p>
            <a:endParaRPr lang="en-US" dirty="0"/>
          </a:p>
        </p:txBody>
      </p:sp>
      <p:sp>
        <p:nvSpPr>
          <p:cNvPr id="271" name="Shape 271"/>
          <p:cNvSpPr txBox="1"/>
          <p:nvPr/>
        </p:nvSpPr>
        <p:spPr>
          <a:xfrm>
            <a:off x="1107127" y="2190900"/>
            <a:ext cx="5080598" cy="12061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>
              <a:buClr>
                <a:schemeClr val="lt1"/>
              </a:buClr>
              <a:buSzPct val="25000"/>
            </a:pPr>
            <a:r>
              <a:rPr lang="en-US" sz="1266" dirty="0">
                <a:latin typeface="Courier"/>
                <a:ea typeface="Courier"/>
                <a:cs typeface="Courier"/>
                <a:sym typeface="Courier New"/>
              </a:rPr>
              <a:t>&gt;&gt;&gt; x = list()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266" dirty="0">
                <a:latin typeface="Courier"/>
                <a:ea typeface="Courier"/>
                <a:cs typeface="Courier"/>
                <a:sym typeface="Courier New"/>
              </a:rPr>
              <a:t>&gt;&gt;&gt; type(x)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266" dirty="0">
                <a:latin typeface="Courier"/>
                <a:ea typeface="Courier"/>
                <a:cs typeface="Courier"/>
                <a:sym typeface="Courier New"/>
              </a:rPr>
              <a:t>&lt;type 'list'&gt;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266" dirty="0">
                <a:latin typeface="Courier"/>
                <a:ea typeface="Courier"/>
                <a:cs typeface="Courier"/>
                <a:sym typeface="Courier New"/>
              </a:rPr>
              <a:t>&gt;&gt;&gt; </a:t>
            </a:r>
            <a:r>
              <a:rPr lang="en-US" sz="1266" b="1" dirty="0" err="1">
                <a:solidFill>
                  <a:srgbClr val="FF0000"/>
                </a:solidFill>
                <a:latin typeface="Courier"/>
                <a:ea typeface="Courier"/>
                <a:cs typeface="Courier"/>
                <a:sym typeface="Courier New"/>
              </a:rPr>
              <a:t>dir</a:t>
            </a:r>
            <a:r>
              <a:rPr lang="en-US" sz="1266" b="1" dirty="0">
                <a:solidFill>
                  <a:srgbClr val="FF0000"/>
                </a:solidFill>
                <a:latin typeface="Courier"/>
                <a:ea typeface="Courier"/>
                <a:cs typeface="Courier"/>
                <a:sym typeface="Courier New"/>
              </a:rPr>
              <a:t>(x)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266" b="1" dirty="0">
                <a:solidFill>
                  <a:srgbClr val="0070C0"/>
                </a:solidFill>
                <a:latin typeface="Courier"/>
                <a:ea typeface="Courier"/>
                <a:cs typeface="Courier"/>
                <a:sym typeface="Courier New"/>
              </a:rPr>
              <a:t>['append', 'count', 'extend', 'index', 'insert', 'pop', 'remove', 'reverse', 'sort']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266" dirty="0">
                <a:latin typeface="Courier"/>
                <a:ea typeface="Courier"/>
                <a:cs typeface="Courier"/>
                <a:sym typeface="Courier New"/>
              </a:rPr>
              <a:t>&gt;&gt;&gt;</a:t>
            </a:r>
            <a:r>
              <a:rPr lang="en-US" sz="1519" dirty="0">
                <a:latin typeface="Courier"/>
                <a:ea typeface="Courier"/>
                <a:cs typeface="Courier"/>
                <a:sym typeface="Courier New"/>
              </a:rPr>
              <a:t> </a:t>
            </a:r>
          </a:p>
        </p:txBody>
      </p:sp>
      <p:sp>
        <p:nvSpPr>
          <p:cNvPr id="272" name="Shape 272"/>
          <p:cNvSpPr txBox="1"/>
          <p:nvPr/>
        </p:nvSpPr>
        <p:spPr>
          <a:xfrm>
            <a:off x="1318038" y="3632500"/>
            <a:ext cx="4394630" cy="26249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algn="ctr">
              <a:buClr>
                <a:srgbClr val="FFFF00"/>
              </a:buClr>
              <a:buSzPct val="25000"/>
            </a:pPr>
            <a:r>
              <a:rPr lang="en-US" sz="1266" u="sng" dirty="0">
                <a:latin typeface="Arial" charset="0"/>
                <a:ea typeface="Arial" charset="0"/>
                <a:cs typeface="Arial" charset="0"/>
                <a:sym typeface="Cabin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http://docs.python.org/tutorial/datastructures.html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26B04E-FF26-4F04-B5D3-E9C9C3ABAE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dirty="0"/>
              <a:t>List is also a Class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B3BD38-9155-4115-8D4B-99098E3C96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0275" y="1373588"/>
            <a:ext cx="3355856" cy="355230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A program needs to represent real-world objects (or things)</a:t>
            </a:r>
          </a:p>
          <a:p>
            <a:pPr lvl="1"/>
            <a:r>
              <a:rPr lang="en-US" dirty="0"/>
              <a:t>E.g., 1, 2, 1.5, ‘everything’, [‘A’, ’B’, ’C’].</a:t>
            </a:r>
          </a:p>
          <a:p>
            <a:r>
              <a:rPr lang="en-US" dirty="0">
                <a:solidFill>
                  <a:srgbClr val="2185C6"/>
                </a:solidFill>
              </a:rPr>
              <a:t>Class</a:t>
            </a:r>
            <a:r>
              <a:rPr lang="en-US" dirty="0"/>
              <a:t> (or type) is used to </a:t>
            </a:r>
            <a:r>
              <a:rPr lang="en-US" dirty="0">
                <a:solidFill>
                  <a:srgbClr val="2185C6"/>
                </a:solidFill>
              </a:rPr>
              <a:t>define how a category of objects behave</a:t>
            </a:r>
          </a:p>
          <a:p>
            <a:pPr lvl="1"/>
            <a:r>
              <a:rPr lang="en-US" dirty="0">
                <a:solidFill>
                  <a:srgbClr val="2185C6"/>
                </a:solidFill>
              </a:rPr>
              <a:t>Value</a:t>
            </a:r>
            <a:r>
              <a:rPr lang="en-US" dirty="0"/>
              <a:t>: </a:t>
            </a:r>
            <a:r>
              <a:rPr lang="en-US" dirty="0">
                <a:solidFill>
                  <a:srgbClr val="2185C6"/>
                </a:solidFill>
              </a:rPr>
              <a:t>how to represent the object</a:t>
            </a:r>
            <a:r>
              <a:rPr lang="en-US" dirty="0"/>
              <a:t>, e.g., ‘joe’</a:t>
            </a:r>
          </a:p>
          <a:p>
            <a:pPr lvl="1"/>
            <a:r>
              <a:rPr lang="en-US" dirty="0">
                <a:solidFill>
                  <a:srgbClr val="2185C6"/>
                </a:solidFill>
              </a:rPr>
              <a:t>Methods</a:t>
            </a:r>
            <a:r>
              <a:rPr lang="en-US" dirty="0"/>
              <a:t>: </a:t>
            </a:r>
            <a:r>
              <a:rPr lang="en-US" dirty="0">
                <a:solidFill>
                  <a:srgbClr val="2185C6"/>
                </a:solidFill>
              </a:rPr>
              <a:t>how to impose actions on the object</a:t>
            </a:r>
            <a:r>
              <a:rPr lang="en-US" dirty="0"/>
              <a:t>, e.g., </a:t>
            </a:r>
            <a:r>
              <a:rPr lang="en-US" dirty="0">
                <a:solidFill>
                  <a:srgbClr val="2185C6"/>
                </a:solidFill>
              </a:rPr>
              <a:t>‘</a:t>
            </a:r>
            <a:r>
              <a:rPr lang="en-US" dirty="0" err="1">
                <a:solidFill>
                  <a:srgbClr val="2185C6"/>
                </a:solidFill>
              </a:rPr>
              <a:t>JOE’.lower</a:t>
            </a:r>
            <a:r>
              <a:rPr lang="en-US" dirty="0">
                <a:solidFill>
                  <a:srgbClr val="2185C6"/>
                </a:solidFill>
              </a:rPr>
              <a:t>(), </a:t>
            </a:r>
            <a:r>
              <a:rPr lang="en-US" dirty="0" err="1">
                <a:solidFill>
                  <a:srgbClr val="2185C6"/>
                </a:solidFill>
              </a:rPr>
              <a:t>alist.append</a:t>
            </a:r>
            <a:r>
              <a:rPr lang="en-US" dirty="0">
                <a:solidFill>
                  <a:srgbClr val="2185C6"/>
                </a:solidFill>
              </a:rPr>
              <a:t>(‘a’)</a:t>
            </a:r>
          </a:p>
          <a:p>
            <a:r>
              <a:rPr lang="en-US" dirty="0"/>
              <a:t>A program can then </a:t>
            </a:r>
            <a:r>
              <a:rPr lang="en-US" dirty="0">
                <a:solidFill>
                  <a:srgbClr val="2185C6"/>
                </a:solidFill>
              </a:rPr>
              <a:t>create an object</a:t>
            </a:r>
            <a:r>
              <a:rPr lang="en-US" dirty="0"/>
              <a:t> based on the </a:t>
            </a:r>
            <a:r>
              <a:rPr lang="en-US" dirty="0">
                <a:solidFill>
                  <a:srgbClr val="2185C6"/>
                </a:solidFill>
              </a:rPr>
              <a:t>class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83EE19-7091-4D33-8198-883A9B40E945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2E91ACDB-7BED-4E3C-B84C-8B2FE4A4870D}" type="slidenum">
              <a:rPr lang="en-US" altLang="zh-CN" smtClean="0"/>
              <a:pPr/>
              <a:t>37</a:t>
            </a:fld>
            <a:endParaRPr lang="en-US" altLang="zh-CN" dirty="0"/>
          </a:p>
        </p:txBody>
      </p:sp>
      <p:sp>
        <p:nvSpPr>
          <p:cNvPr id="5" name="Shape 445">
            <a:extLst>
              <a:ext uri="{FF2B5EF4-FFF2-40B4-BE49-F238E27FC236}">
                <a16:creationId xmlns:a16="http://schemas.microsoft.com/office/drawing/2014/main" id="{39158B80-9F77-4B0A-94AA-28A4FA00D3DF}"/>
              </a:ext>
            </a:extLst>
          </p:cNvPr>
          <p:cNvSpPr txBox="1"/>
          <p:nvPr/>
        </p:nvSpPr>
        <p:spPr>
          <a:xfrm>
            <a:off x="4179559" y="1538870"/>
            <a:ext cx="2470775" cy="2977606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lIns="0" tIns="0" rIns="0" bIns="0" anchor="ctr" anchorCtr="0">
            <a:noAutofit/>
          </a:bodyPr>
          <a:lstStyle/>
          <a:p>
            <a:pPr>
              <a:buClr>
                <a:srgbClr val="FFFF00"/>
              </a:buClr>
              <a:buSzPct val="25000"/>
            </a:pPr>
            <a:r>
              <a:rPr lang="en-US" sz="1125" dirty="0">
                <a:latin typeface="Courier"/>
                <a:ea typeface="Courier"/>
                <a:cs typeface="Courier"/>
                <a:sym typeface="Courier New"/>
              </a:rPr>
              <a:t>&gt;&gt;&gt; </a:t>
            </a:r>
            <a:r>
              <a:rPr lang="en-US" sz="1125" dirty="0" err="1">
                <a:latin typeface="Courier"/>
                <a:ea typeface="Courier"/>
                <a:cs typeface="Courier"/>
                <a:sym typeface="Courier New"/>
              </a:rPr>
              <a:t>eee</a:t>
            </a:r>
            <a:r>
              <a:rPr lang="en-US" sz="1125" dirty="0">
                <a:latin typeface="Courier"/>
                <a:ea typeface="Courier"/>
                <a:cs typeface="Courier"/>
                <a:sym typeface="Courier New"/>
              </a:rPr>
              <a:t> = 'hello ' + 'there'</a:t>
            </a:r>
          </a:p>
          <a:p>
            <a:pPr lvl="0">
              <a:buClr>
                <a:srgbClr val="FF0000"/>
              </a:buClr>
              <a:buSzPct val="25000"/>
            </a:pPr>
            <a:r>
              <a:rPr lang="en-US" sz="1125" dirty="0">
                <a:latin typeface="Courier"/>
                <a:ea typeface="Courier"/>
                <a:cs typeface="Courier"/>
                <a:sym typeface="Courier New"/>
              </a:rPr>
              <a:t>&gt;&gt;&gt; </a:t>
            </a:r>
            <a:r>
              <a:rPr lang="en-US" sz="1125" b="1" dirty="0">
                <a:solidFill>
                  <a:srgbClr val="00B050"/>
                </a:solidFill>
                <a:latin typeface="Courier"/>
                <a:ea typeface="Courier"/>
                <a:cs typeface="Courier"/>
                <a:sym typeface="Courier New"/>
              </a:rPr>
              <a:t>type</a:t>
            </a:r>
            <a:r>
              <a:rPr lang="en-US" sz="1125" dirty="0"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1125" dirty="0" err="1">
                <a:solidFill>
                  <a:schemeClr val="accent6"/>
                </a:solidFill>
                <a:latin typeface="Courier"/>
                <a:ea typeface="Courier"/>
                <a:cs typeface="Courier"/>
                <a:sym typeface="Courier New"/>
              </a:rPr>
              <a:t>eee</a:t>
            </a:r>
            <a:r>
              <a:rPr lang="en-US" sz="1125" dirty="0">
                <a:latin typeface="Courier"/>
                <a:ea typeface="Courier"/>
                <a:cs typeface="Courier"/>
                <a:sym typeface="Courier New"/>
              </a:rPr>
              <a:t>)</a:t>
            </a:r>
          </a:p>
          <a:p>
            <a:pPr>
              <a:buClr>
                <a:srgbClr val="FFFF00"/>
              </a:buClr>
              <a:buSzPct val="25000"/>
            </a:pPr>
            <a:r>
              <a:rPr lang="en-US" sz="1125" dirty="0">
                <a:latin typeface="Courier"/>
                <a:ea typeface="Courier"/>
                <a:cs typeface="Courier"/>
                <a:sym typeface="Courier New"/>
              </a:rPr>
              <a:t>&lt;</a:t>
            </a:r>
            <a:r>
              <a:rPr lang="en-US" sz="1125" dirty="0" err="1">
                <a:latin typeface="Courier"/>
                <a:ea typeface="Courier"/>
                <a:cs typeface="Courier"/>
                <a:sym typeface="Courier New"/>
              </a:rPr>
              <a:t>class'str</a:t>
            </a:r>
            <a:r>
              <a:rPr lang="en-US" sz="1125" dirty="0">
                <a:latin typeface="Courier"/>
                <a:ea typeface="Courier"/>
                <a:cs typeface="Courier"/>
                <a:sym typeface="Courier New"/>
              </a:rPr>
              <a:t>’&gt;</a:t>
            </a:r>
          </a:p>
          <a:p>
            <a:pPr>
              <a:buClr>
                <a:srgbClr val="FFFF00"/>
              </a:buClr>
              <a:buSzPct val="25000"/>
            </a:pPr>
            <a:endParaRPr lang="en-US" sz="1125" dirty="0">
              <a:latin typeface="Courier"/>
              <a:ea typeface="Courier"/>
              <a:cs typeface="Courier"/>
              <a:sym typeface="Courier New"/>
            </a:endParaRPr>
          </a:p>
          <a:p>
            <a:pPr>
              <a:buClr>
                <a:srgbClr val="FFFF00"/>
              </a:buClr>
              <a:buSzPct val="25000"/>
            </a:pPr>
            <a:endParaRPr lang="en-US" sz="1125" dirty="0">
              <a:latin typeface="Courier"/>
              <a:ea typeface="Courier"/>
              <a:cs typeface="Courier"/>
              <a:sym typeface="Courier New"/>
            </a:endParaRPr>
          </a:p>
          <a:p>
            <a:pPr>
              <a:buClr>
                <a:srgbClr val="FFFF00"/>
              </a:buClr>
              <a:buSzPct val="25000"/>
            </a:pPr>
            <a:endParaRPr lang="en-US" sz="1125" dirty="0">
              <a:latin typeface="Courier"/>
              <a:ea typeface="Courier"/>
              <a:cs typeface="Courier"/>
              <a:sym typeface="Courier New"/>
            </a:endParaRPr>
          </a:p>
          <a:p>
            <a:pPr>
              <a:buClr>
                <a:srgbClr val="FFFF00"/>
              </a:buClr>
              <a:buSzPct val="25000"/>
            </a:pPr>
            <a:endParaRPr lang="en-US" sz="1125" dirty="0">
              <a:latin typeface="Courier"/>
              <a:ea typeface="Courier"/>
              <a:cs typeface="Courier"/>
              <a:sym typeface="Courier New"/>
            </a:endParaRPr>
          </a:p>
          <a:p>
            <a:pPr>
              <a:buClr>
                <a:srgbClr val="FFFF00"/>
              </a:buClr>
              <a:buSzPct val="25000"/>
            </a:pPr>
            <a:endParaRPr lang="en-US" sz="1125" dirty="0">
              <a:latin typeface="Courier"/>
              <a:ea typeface="Courier"/>
              <a:cs typeface="Courier"/>
              <a:sym typeface="Courier New"/>
            </a:endParaRPr>
          </a:p>
          <a:p>
            <a:pPr>
              <a:buClr>
                <a:srgbClr val="FFFF00"/>
              </a:buClr>
              <a:buSzPct val="25000"/>
            </a:pPr>
            <a:r>
              <a:rPr lang="en-US" sz="1125" dirty="0">
                <a:latin typeface="Courier"/>
                <a:ea typeface="Courier"/>
                <a:cs typeface="Courier"/>
                <a:sym typeface="Courier New"/>
              </a:rPr>
              <a:t>&gt;&gt;&gt; x = list() </a:t>
            </a:r>
          </a:p>
          <a:p>
            <a:pPr>
              <a:buClr>
                <a:srgbClr val="FFFF00"/>
              </a:buClr>
              <a:buSzPct val="25000"/>
            </a:pPr>
            <a:r>
              <a:rPr lang="en-US" sz="1125" b="1" dirty="0">
                <a:solidFill>
                  <a:srgbClr val="00B050"/>
                </a:solidFill>
                <a:latin typeface="Courier"/>
                <a:ea typeface="Courier"/>
                <a:cs typeface="Courier"/>
                <a:sym typeface="Courier New"/>
              </a:rPr>
              <a:t>&gt;&gt;&gt; type</a:t>
            </a:r>
            <a:r>
              <a:rPr lang="en-US" sz="1125" dirty="0"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1125" dirty="0">
                <a:solidFill>
                  <a:srgbClr val="0070C0"/>
                </a:solidFill>
                <a:latin typeface="Courier"/>
                <a:ea typeface="Courier"/>
                <a:cs typeface="Courier"/>
                <a:sym typeface="Courier New"/>
              </a:rPr>
              <a:t>x</a:t>
            </a:r>
            <a:r>
              <a:rPr lang="en-US" sz="1125" dirty="0">
                <a:latin typeface="Courier"/>
                <a:ea typeface="Courier"/>
                <a:cs typeface="Courier"/>
                <a:sym typeface="Courier New"/>
              </a:rPr>
              <a:t>)</a:t>
            </a:r>
          </a:p>
          <a:p>
            <a:pPr>
              <a:buClr>
                <a:srgbClr val="FFFF00"/>
              </a:buClr>
              <a:buSzPct val="25000"/>
            </a:pPr>
            <a:r>
              <a:rPr lang="en-US" sz="1125" dirty="0">
                <a:latin typeface="Courier"/>
                <a:ea typeface="Courier"/>
                <a:cs typeface="Courier"/>
                <a:sym typeface="Courier New"/>
              </a:rPr>
              <a:t>&lt;class 'list'&gt;</a:t>
            </a:r>
          </a:p>
        </p:txBody>
      </p:sp>
    </p:spTree>
    <p:extLst>
      <p:ext uri="{BB962C8B-B14F-4D97-AF65-F5344CB8AC3E}">
        <p14:creationId xmlns:p14="http://schemas.microsoft.com/office/powerpoint/2010/main" val="268658117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Shape 277"/>
          <p:cNvSpPr txBox="1"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dirty="0">
                <a:sym typeface="Cabin"/>
              </a:rPr>
              <a:t>Building a List from Scratch</a:t>
            </a:r>
          </a:p>
        </p:txBody>
      </p:sp>
      <p:sp>
        <p:nvSpPr>
          <p:cNvPr id="278" name="Shape 278"/>
          <p:cNvSpPr txBox="1">
            <a:spLocks noGrp="1"/>
          </p:cNvSpPr>
          <p:nvPr>
            <p:ph type="body" idx="1"/>
          </p:nvPr>
        </p:nvSpPr>
        <p:spPr>
          <a:xfrm>
            <a:off x="670275" y="1373588"/>
            <a:ext cx="3042394" cy="3552300"/>
          </a:xfrm>
        </p:spPr>
        <p:txBody>
          <a:bodyPr/>
          <a:lstStyle/>
          <a:p>
            <a:r>
              <a:rPr lang="en-US" dirty="0">
                <a:sym typeface="Cabin"/>
              </a:rPr>
              <a:t>We can create an </a:t>
            </a:r>
            <a:r>
              <a:rPr lang="en-US" dirty="0">
                <a:solidFill>
                  <a:srgbClr val="2185C6"/>
                </a:solidFill>
                <a:sym typeface="Cabin"/>
              </a:rPr>
              <a:t>empty list using list() or [ ] </a:t>
            </a:r>
          </a:p>
          <a:p>
            <a:r>
              <a:rPr lang="en-US" dirty="0">
                <a:sym typeface="Cabin"/>
              </a:rPr>
              <a:t>We can </a:t>
            </a:r>
            <a:r>
              <a:rPr lang="en-US" dirty="0">
                <a:solidFill>
                  <a:srgbClr val="2185C6"/>
                </a:solidFill>
                <a:sym typeface="Cabin"/>
              </a:rPr>
              <a:t>add elements </a:t>
            </a:r>
            <a:r>
              <a:rPr lang="en-US" dirty="0">
                <a:sym typeface="Cabin"/>
              </a:rPr>
              <a:t>using the </a:t>
            </a:r>
            <a:r>
              <a:rPr lang="en-US" dirty="0">
                <a:solidFill>
                  <a:srgbClr val="2185C6"/>
                </a:solidFill>
                <a:sym typeface="Cabin"/>
              </a:rPr>
              <a:t>append</a:t>
            </a:r>
            <a:r>
              <a:rPr lang="en-US" dirty="0">
                <a:sym typeface="Cabin"/>
              </a:rPr>
              <a:t> method</a:t>
            </a:r>
          </a:p>
          <a:p>
            <a:r>
              <a:rPr lang="en-US" dirty="0">
                <a:sym typeface="Cabin"/>
              </a:rPr>
              <a:t>The list stays </a:t>
            </a:r>
            <a:r>
              <a:rPr lang="en-US" dirty="0">
                <a:solidFill>
                  <a:srgbClr val="2185C6"/>
                </a:solidFill>
                <a:sym typeface="Cabin"/>
              </a:rPr>
              <a:t>in order </a:t>
            </a:r>
            <a:r>
              <a:rPr lang="en-US" dirty="0">
                <a:sym typeface="Cabin"/>
              </a:rPr>
              <a:t>and </a:t>
            </a:r>
            <a:r>
              <a:rPr lang="en-US" dirty="0">
                <a:solidFill>
                  <a:srgbClr val="2185C6"/>
                </a:solidFill>
                <a:sym typeface="Cabin"/>
              </a:rPr>
              <a:t>new elements are added at the end </a:t>
            </a:r>
            <a:r>
              <a:rPr lang="en-US" dirty="0">
                <a:sym typeface="Cabin"/>
              </a:rPr>
              <a:t>of the list</a:t>
            </a:r>
          </a:p>
        </p:txBody>
      </p:sp>
      <p:sp>
        <p:nvSpPr>
          <p:cNvPr id="279" name="Shape 279"/>
          <p:cNvSpPr txBox="1"/>
          <p:nvPr/>
        </p:nvSpPr>
        <p:spPr>
          <a:xfrm>
            <a:off x="3839889" y="1373588"/>
            <a:ext cx="3145331" cy="186983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>
              <a:buClr>
                <a:schemeClr val="lt1"/>
              </a:buClr>
              <a:buSzPct val="25000"/>
            </a:pPr>
            <a:r>
              <a:rPr lang="en-US" sz="1266" dirty="0">
                <a:latin typeface="Courier"/>
                <a:ea typeface="Courier"/>
                <a:cs typeface="Courier"/>
                <a:sym typeface="Courier New"/>
              </a:rPr>
              <a:t>&gt;&gt;&gt; stuff = </a:t>
            </a:r>
            <a:r>
              <a:rPr lang="en-US" sz="1266" b="1" dirty="0">
                <a:solidFill>
                  <a:srgbClr val="FF0000"/>
                </a:solidFill>
                <a:latin typeface="Courier"/>
                <a:ea typeface="Courier"/>
                <a:cs typeface="Courier"/>
                <a:sym typeface="Courier New"/>
              </a:rPr>
              <a:t>list()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266" dirty="0">
                <a:latin typeface="Courier"/>
                <a:ea typeface="Courier"/>
                <a:cs typeface="Courier"/>
                <a:sym typeface="Courier New"/>
              </a:rPr>
              <a:t>&gt;&gt;&gt; </a:t>
            </a:r>
            <a:r>
              <a:rPr lang="en-US" sz="1266" dirty="0" err="1">
                <a:latin typeface="Courier"/>
                <a:ea typeface="Courier"/>
                <a:cs typeface="Courier"/>
                <a:sym typeface="Courier New"/>
              </a:rPr>
              <a:t>stuff.</a:t>
            </a:r>
            <a:r>
              <a:rPr lang="en-US" sz="1266" b="1" dirty="0" err="1">
                <a:solidFill>
                  <a:srgbClr val="0070C0"/>
                </a:solidFill>
                <a:latin typeface="Courier"/>
                <a:ea typeface="Courier"/>
                <a:cs typeface="Courier"/>
                <a:sym typeface="Courier New"/>
              </a:rPr>
              <a:t>append</a:t>
            </a:r>
            <a:r>
              <a:rPr lang="en-US" sz="1266" dirty="0">
                <a:latin typeface="Courier"/>
                <a:ea typeface="Courier"/>
                <a:cs typeface="Courier"/>
                <a:sym typeface="Courier New"/>
              </a:rPr>
              <a:t>('book')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266" dirty="0">
                <a:latin typeface="Courier"/>
                <a:ea typeface="Courier"/>
                <a:cs typeface="Courier"/>
                <a:sym typeface="Courier New"/>
              </a:rPr>
              <a:t>&gt;&gt;&gt; </a:t>
            </a:r>
            <a:r>
              <a:rPr lang="en-US" sz="1266" dirty="0" err="1">
                <a:latin typeface="Courier"/>
                <a:ea typeface="Courier"/>
                <a:cs typeface="Courier"/>
                <a:sym typeface="Courier New"/>
              </a:rPr>
              <a:t>stuff.</a:t>
            </a:r>
            <a:r>
              <a:rPr lang="en-US" sz="1266" b="1" dirty="0" err="1">
                <a:solidFill>
                  <a:srgbClr val="0070C0"/>
                </a:solidFill>
                <a:latin typeface="Courier"/>
                <a:ea typeface="Courier"/>
                <a:cs typeface="Courier"/>
                <a:sym typeface="Courier New"/>
              </a:rPr>
              <a:t>append</a:t>
            </a:r>
            <a:r>
              <a:rPr lang="en-US" sz="1266" dirty="0">
                <a:latin typeface="Courier"/>
                <a:ea typeface="Courier"/>
                <a:cs typeface="Courier"/>
                <a:sym typeface="Courier New"/>
              </a:rPr>
              <a:t>(99)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266" dirty="0">
                <a:latin typeface="Courier"/>
                <a:ea typeface="Courier"/>
                <a:cs typeface="Courier"/>
                <a:sym typeface="Courier New"/>
              </a:rPr>
              <a:t>&gt;&gt;&gt; print(stuff)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266" b="1" dirty="0">
                <a:solidFill>
                  <a:srgbClr val="0070C0"/>
                </a:solidFill>
                <a:latin typeface="Courier"/>
                <a:ea typeface="Courier"/>
                <a:cs typeface="Courier"/>
                <a:sym typeface="Courier New"/>
              </a:rPr>
              <a:t>['book', 99]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266" dirty="0">
                <a:latin typeface="Courier"/>
                <a:ea typeface="Courier"/>
                <a:cs typeface="Courier"/>
                <a:sym typeface="Courier New"/>
              </a:rPr>
              <a:t>&gt;&gt;&gt; </a:t>
            </a:r>
            <a:r>
              <a:rPr lang="en-US" sz="1266" dirty="0" err="1">
                <a:latin typeface="Courier"/>
                <a:ea typeface="Courier"/>
                <a:cs typeface="Courier"/>
                <a:sym typeface="Courier New"/>
              </a:rPr>
              <a:t>stuff.</a:t>
            </a:r>
            <a:r>
              <a:rPr lang="en-US" sz="1266" b="1" dirty="0" err="1">
                <a:solidFill>
                  <a:srgbClr val="0070C0"/>
                </a:solidFill>
                <a:latin typeface="Courier"/>
                <a:ea typeface="Courier"/>
                <a:cs typeface="Courier"/>
                <a:sym typeface="Courier New"/>
              </a:rPr>
              <a:t>append</a:t>
            </a:r>
            <a:r>
              <a:rPr lang="en-US" sz="1266" dirty="0">
                <a:latin typeface="Courier"/>
                <a:ea typeface="Courier"/>
                <a:cs typeface="Courier"/>
                <a:sym typeface="Courier New"/>
              </a:rPr>
              <a:t>('cookie')</a:t>
            </a:r>
          </a:p>
          <a:p>
            <a:pPr lvl="0">
              <a:buClr>
                <a:schemeClr val="lt1"/>
              </a:buClr>
              <a:buSzPct val="25000"/>
            </a:pPr>
            <a:r>
              <a:rPr lang="en-US" sz="1266" dirty="0">
                <a:latin typeface="Courier"/>
                <a:ea typeface="Courier"/>
                <a:cs typeface="Courier"/>
                <a:sym typeface="Courier New"/>
              </a:rPr>
              <a:t>&gt;&gt;&gt; print(stuff)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266" b="1" dirty="0">
                <a:solidFill>
                  <a:srgbClr val="0070C0"/>
                </a:solidFill>
                <a:latin typeface="Courier"/>
                <a:ea typeface="Courier"/>
                <a:cs typeface="Courier"/>
                <a:sym typeface="Courier New"/>
              </a:rPr>
              <a:t>['book', 99, 'cookie']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3C0FEA-B165-4240-A858-67CCC5C897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" y="358388"/>
            <a:ext cx="6858000" cy="857400"/>
          </a:xfrm>
        </p:spPr>
        <p:txBody>
          <a:bodyPr/>
          <a:lstStyle/>
          <a:p>
            <a:pPr algn="ctr"/>
            <a:r>
              <a:rPr lang="en-US" dirty="0"/>
              <a:t>Append elements of another list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018B0F-9DA9-4377-B4A1-5AD84DD7ABE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</a:t>
            </a:r>
            <a:r>
              <a:rPr lang="en-US" dirty="0">
                <a:solidFill>
                  <a:srgbClr val="2185C6"/>
                </a:solidFill>
              </a:rPr>
              <a:t>extend</a:t>
            </a:r>
            <a:r>
              <a:rPr lang="en-US" dirty="0"/>
              <a:t> method takes </a:t>
            </a:r>
            <a:r>
              <a:rPr lang="en-US" dirty="0">
                <a:solidFill>
                  <a:srgbClr val="2185C6"/>
                </a:solidFill>
              </a:rPr>
              <a:t>another list as an argument </a:t>
            </a:r>
            <a:r>
              <a:rPr lang="en-US" dirty="0"/>
              <a:t>and </a:t>
            </a:r>
            <a:r>
              <a:rPr lang="en-US" dirty="0">
                <a:solidFill>
                  <a:srgbClr val="2185C6"/>
                </a:solidFill>
              </a:rPr>
              <a:t>appends all of the elements</a:t>
            </a:r>
            <a:r>
              <a:rPr lang="en-US" dirty="0"/>
              <a:t>: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4DA50D8-7FBB-4475-9427-BFCEB4C9A168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2E91ACDB-7BED-4E3C-B84C-8B2FE4A4870D}" type="slidenum">
              <a:rPr lang="en-US" altLang="zh-CN" smtClean="0"/>
              <a:pPr/>
              <a:t>39</a:t>
            </a:fld>
            <a:endParaRPr lang="en-US" altLang="zh-CN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852E51C-979A-4A74-93CC-D3AD2D10B471}"/>
              </a:ext>
            </a:extLst>
          </p:cNvPr>
          <p:cNvSpPr txBox="1"/>
          <p:nvPr/>
        </p:nvSpPr>
        <p:spPr>
          <a:xfrm>
            <a:off x="1086627" y="2340946"/>
            <a:ext cx="3685910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50" dirty="0">
                <a:latin typeface="Courier"/>
              </a:rPr>
              <a:t>&gt;&gt;&gt; t1 = ['a', 'b', 'c']</a:t>
            </a:r>
          </a:p>
          <a:p>
            <a:r>
              <a:rPr lang="fr-FR" sz="1050" dirty="0">
                <a:latin typeface="Courier"/>
              </a:rPr>
              <a:t>&gt;&gt;&gt; t2 = ['d', 'e']</a:t>
            </a:r>
          </a:p>
          <a:p>
            <a:r>
              <a:rPr lang="fr-FR" sz="1050" dirty="0">
                <a:latin typeface="Courier"/>
              </a:rPr>
              <a:t>&gt;&gt;&gt; t1.</a:t>
            </a:r>
            <a:r>
              <a:rPr lang="fr-FR" sz="1050" b="1" dirty="0">
                <a:solidFill>
                  <a:srgbClr val="FF0000"/>
                </a:solidFill>
                <a:latin typeface="Courier"/>
              </a:rPr>
              <a:t>extend</a:t>
            </a:r>
            <a:r>
              <a:rPr lang="fr-FR" sz="1050" dirty="0">
                <a:latin typeface="Courier"/>
              </a:rPr>
              <a:t>(t2)</a:t>
            </a:r>
          </a:p>
          <a:p>
            <a:r>
              <a:rPr lang="fr-FR" sz="1050" dirty="0">
                <a:latin typeface="Courier"/>
              </a:rPr>
              <a:t>&gt;&gt;&gt; </a:t>
            </a:r>
            <a:r>
              <a:rPr lang="fr-FR" sz="1050" dirty="0" err="1">
                <a:latin typeface="Courier"/>
              </a:rPr>
              <a:t>print</a:t>
            </a:r>
            <a:r>
              <a:rPr lang="fr-FR" sz="1050" dirty="0">
                <a:latin typeface="Courier"/>
              </a:rPr>
              <a:t>(t1)</a:t>
            </a:r>
          </a:p>
          <a:p>
            <a:r>
              <a:rPr lang="fr-FR" sz="1050" b="1" dirty="0">
                <a:solidFill>
                  <a:srgbClr val="FF0000"/>
                </a:solidFill>
                <a:latin typeface="Courier"/>
              </a:rPr>
              <a:t>['a', 'b', 'c', 'd', 'e']</a:t>
            </a:r>
          </a:p>
          <a:p>
            <a:r>
              <a:rPr lang="fr-FR" sz="1050" dirty="0">
                <a:latin typeface="Courier"/>
              </a:rPr>
              <a:t>&gt;&gt;&gt; </a:t>
            </a:r>
            <a:endParaRPr lang="en-US" sz="1050" dirty="0">
              <a:latin typeface="Courier"/>
            </a:endParaRPr>
          </a:p>
        </p:txBody>
      </p:sp>
    </p:spTree>
    <p:extLst>
      <p:ext uri="{BB962C8B-B14F-4D97-AF65-F5344CB8AC3E}">
        <p14:creationId xmlns:p14="http://schemas.microsoft.com/office/powerpoint/2010/main" val="422028258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Shape 291"/>
          <p:cNvSpPr txBox="1"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dirty="0">
                <a:sym typeface="Cabin"/>
              </a:rPr>
              <a:t>Lists are in Order</a:t>
            </a:r>
          </a:p>
        </p:txBody>
      </p:sp>
      <p:sp>
        <p:nvSpPr>
          <p:cNvPr id="292" name="Shape 292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sym typeface="Cabin"/>
              </a:rPr>
              <a:t>A </a:t>
            </a:r>
            <a:r>
              <a:rPr lang="en-US" dirty="0">
                <a:solidFill>
                  <a:srgbClr val="2185C6"/>
                </a:solidFill>
                <a:sym typeface="Cabin"/>
              </a:rPr>
              <a:t>list</a:t>
            </a:r>
            <a:r>
              <a:rPr lang="en-US" dirty="0">
                <a:sym typeface="Cabin"/>
              </a:rPr>
              <a:t> can </a:t>
            </a:r>
            <a:r>
              <a:rPr lang="en-US" dirty="0">
                <a:solidFill>
                  <a:srgbClr val="2185C6"/>
                </a:solidFill>
                <a:sym typeface="Cabin"/>
              </a:rPr>
              <a:t>hold many items </a:t>
            </a:r>
            <a:r>
              <a:rPr lang="en-US" dirty="0">
                <a:sym typeface="Cabin"/>
              </a:rPr>
              <a:t>and </a:t>
            </a:r>
            <a:r>
              <a:rPr lang="en-US" dirty="0">
                <a:solidFill>
                  <a:srgbClr val="2185C6"/>
                </a:solidFill>
                <a:sym typeface="Cabin"/>
              </a:rPr>
              <a:t>keeps those items in the order </a:t>
            </a:r>
            <a:r>
              <a:rPr lang="en-US" dirty="0">
                <a:sym typeface="Cabin"/>
              </a:rPr>
              <a:t>until we do something to change the order</a:t>
            </a:r>
          </a:p>
          <a:p>
            <a:r>
              <a:rPr lang="en-US" dirty="0">
                <a:sym typeface="Cabin"/>
              </a:rPr>
              <a:t>A </a:t>
            </a:r>
            <a:r>
              <a:rPr lang="en-US" dirty="0">
                <a:solidFill>
                  <a:srgbClr val="2185C6"/>
                </a:solidFill>
                <a:sym typeface="Cabin"/>
              </a:rPr>
              <a:t>list</a:t>
            </a:r>
            <a:r>
              <a:rPr lang="en-US" dirty="0">
                <a:sym typeface="Cabin"/>
              </a:rPr>
              <a:t> can be </a:t>
            </a:r>
            <a:r>
              <a:rPr lang="en-US" dirty="0">
                <a:solidFill>
                  <a:srgbClr val="2185C6"/>
                </a:solidFill>
                <a:sym typeface="Cabin"/>
              </a:rPr>
              <a:t>sorted</a:t>
            </a:r>
            <a:r>
              <a:rPr lang="en-US" dirty="0">
                <a:sym typeface="Cabin"/>
              </a:rPr>
              <a:t> (i.e., change its order) using </a:t>
            </a:r>
            <a:r>
              <a:rPr lang="en-US" dirty="0">
                <a:solidFill>
                  <a:srgbClr val="2185C6"/>
                </a:solidFill>
                <a:sym typeface="Cabin"/>
              </a:rPr>
              <a:t>sort method</a:t>
            </a:r>
          </a:p>
          <a:p>
            <a:r>
              <a:rPr lang="en-US" dirty="0">
                <a:sym typeface="Cabin"/>
              </a:rPr>
              <a:t>The </a:t>
            </a:r>
            <a:r>
              <a:rPr lang="en-US" dirty="0">
                <a:solidFill>
                  <a:srgbClr val="2185C6"/>
                </a:solidFill>
                <a:sym typeface="Cabin"/>
              </a:rPr>
              <a:t>sort method </a:t>
            </a:r>
            <a:r>
              <a:rPr lang="en-US" dirty="0">
                <a:sym typeface="Cabin"/>
              </a:rPr>
              <a:t>means “</a:t>
            </a:r>
            <a:r>
              <a:rPr lang="en-US" dirty="0">
                <a:solidFill>
                  <a:srgbClr val="2185C6"/>
                </a:solidFill>
                <a:sym typeface="Cabin"/>
              </a:rPr>
              <a:t>sort yourself</a:t>
            </a:r>
            <a:r>
              <a:rPr lang="en-US" dirty="0">
                <a:sym typeface="Cabin"/>
              </a:rPr>
              <a:t>” in </a:t>
            </a:r>
            <a:r>
              <a:rPr lang="en-US" dirty="0">
                <a:solidFill>
                  <a:srgbClr val="2185C6"/>
                </a:solidFill>
                <a:sym typeface="Cabin"/>
              </a:rPr>
              <a:t>ascending order </a:t>
            </a:r>
            <a:r>
              <a:rPr lang="en-US" dirty="0">
                <a:sym typeface="Cabin"/>
              </a:rPr>
              <a:t>by </a:t>
            </a:r>
            <a:r>
              <a:rPr lang="en-US" dirty="0">
                <a:solidFill>
                  <a:srgbClr val="2185C6"/>
                </a:solidFill>
                <a:sym typeface="Cabin"/>
              </a:rPr>
              <a:t>default</a:t>
            </a:r>
            <a:r>
              <a:rPr lang="en-US" dirty="0">
                <a:sym typeface="Cabin"/>
              </a:rPr>
              <a:t>. If </a:t>
            </a:r>
            <a:r>
              <a:rPr lang="en-US" dirty="0">
                <a:solidFill>
                  <a:srgbClr val="FF9715"/>
                </a:solidFill>
                <a:sym typeface="Cabin"/>
              </a:rPr>
              <a:t>reverse parameter is set to True</a:t>
            </a:r>
            <a:r>
              <a:rPr lang="en-US" dirty="0">
                <a:sym typeface="Cabin"/>
              </a:rPr>
              <a:t>, the list is </a:t>
            </a:r>
            <a:r>
              <a:rPr lang="en-US" dirty="0">
                <a:solidFill>
                  <a:srgbClr val="FF9715"/>
                </a:solidFill>
                <a:sym typeface="Cabin"/>
              </a:rPr>
              <a:t>sorted in descending order</a:t>
            </a:r>
          </a:p>
        </p:txBody>
      </p:sp>
      <p:sp>
        <p:nvSpPr>
          <p:cNvPr id="293" name="Shape 293"/>
          <p:cNvSpPr txBox="1"/>
          <p:nvPr/>
        </p:nvSpPr>
        <p:spPr>
          <a:xfrm>
            <a:off x="1119965" y="3238501"/>
            <a:ext cx="6050003" cy="177432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>
              <a:buClr>
                <a:schemeClr val="lt1"/>
              </a:buClr>
              <a:buSzPct val="25000"/>
            </a:pPr>
            <a:r>
              <a:rPr lang="en-US" sz="1097" dirty="0">
                <a:latin typeface="Courier"/>
                <a:ea typeface="Courier"/>
                <a:cs typeface="Courier"/>
                <a:sym typeface="Courier New"/>
              </a:rPr>
              <a:t>&gt;&gt;&gt; friends = [ 'Joseph', 'Glenn', 'Sally' ]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097" dirty="0">
                <a:latin typeface="Courier"/>
                <a:ea typeface="Courier"/>
                <a:cs typeface="Courier"/>
                <a:sym typeface="Courier New"/>
              </a:rPr>
              <a:t>&gt;&gt;&gt; </a:t>
            </a:r>
            <a:r>
              <a:rPr lang="en-US" sz="1097" dirty="0" err="1">
                <a:latin typeface="Courier"/>
                <a:ea typeface="Courier"/>
                <a:cs typeface="Courier"/>
                <a:sym typeface="Courier New"/>
              </a:rPr>
              <a:t>friends.</a:t>
            </a:r>
            <a:r>
              <a:rPr lang="en-US" sz="1097" b="1" dirty="0" err="1">
                <a:solidFill>
                  <a:srgbClr val="FF0000"/>
                </a:solidFill>
                <a:latin typeface="Courier"/>
                <a:ea typeface="Courier"/>
                <a:cs typeface="Courier"/>
                <a:sym typeface="Courier New"/>
              </a:rPr>
              <a:t>sort</a:t>
            </a:r>
            <a:r>
              <a:rPr lang="en-US" sz="1097" dirty="0">
                <a:latin typeface="Courier"/>
                <a:ea typeface="Courier"/>
                <a:cs typeface="Courier"/>
                <a:sym typeface="Courier New"/>
              </a:rPr>
              <a:t>()</a:t>
            </a:r>
          </a:p>
          <a:p>
            <a:pPr lvl="0">
              <a:buClr>
                <a:schemeClr val="lt1"/>
              </a:buClr>
              <a:buSzPct val="25000"/>
            </a:pPr>
            <a:r>
              <a:rPr lang="en-US" sz="1097" dirty="0">
                <a:latin typeface="Courier"/>
                <a:ea typeface="Courier"/>
                <a:cs typeface="Courier"/>
                <a:sym typeface="Courier New"/>
              </a:rPr>
              <a:t>&gt;&gt;&gt; print(friends)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097" b="1" dirty="0">
                <a:solidFill>
                  <a:srgbClr val="FF0000"/>
                </a:solidFill>
                <a:latin typeface="Courier"/>
                <a:ea typeface="Courier"/>
                <a:cs typeface="Courier"/>
                <a:sym typeface="Courier New"/>
              </a:rPr>
              <a:t>['Glenn', 'Joseph', 'Sally']</a:t>
            </a:r>
          </a:p>
          <a:p>
            <a:pPr lvl="0">
              <a:buClr>
                <a:schemeClr val="lt1"/>
              </a:buClr>
              <a:buSzPct val="25000"/>
            </a:pPr>
            <a:r>
              <a:rPr lang="en-US" sz="1097" dirty="0">
                <a:latin typeface="Courier"/>
                <a:ea typeface="Courier"/>
                <a:cs typeface="Courier"/>
                <a:sym typeface="Courier New"/>
              </a:rPr>
              <a:t>&gt;&gt;&gt; print(friends[1])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097" dirty="0">
                <a:latin typeface="Courier"/>
                <a:ea typeface="Courier"/>
                <a:cs typeface="Courier"/>
                <a:sym typeface="Courier New"/>
              </a:rPr>
              <a:t>Joseph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097" dirty="0">
                <a:latin typeface="Courier"/>
                <a:ea typeface="Courier"/>
                <a:cs typeface="Courier"/>
                <a:sym typeface="Courier New"/>
              </a:rPr>
              <a:t>&gt;&gt;&gt; </a:t>
            </a:r>
            <a:r>
              <a:rPr lang="en-US" sz="1097" dirty="0" err="1">
                <a:latin typeface="Courier"/>
                <a:ea typeface="Courier"/>
                <a:cs typeface="Courier"/>
                <a:sym typeface="Courier New"/>
              </a:rPr>
              <a:t>friends.sort</a:t>
            </a:r>
            <a:r>
              <a:rPr lang="en-US" sz="1097" dirty="0"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1097" b="1" dirty="0">
                <a:solidFill>
                  <a:srgbClr val="0070C0"/>
                </a:solidFill>
                <a:latin typeface="Courier"/>
                <a:ea typeface="Courier"/>
                <a:cs typeface="Courier"/>
                <a:sym typeface="Courier New"/>
              </a:rPr>
              <a:t>reverse=True</a:t>
            </a:r>
            <a:r>
              <a:rPr lang="en-US" sz="1097" dirty="0">
                <a:latin typeface="Courier"/>
                <a:ea typeface="Courier"/>
                <a:cs typeface="Courier"/>
                <a:sym typeface="Courier New"/>
              </a:rPr>
              <a:t>)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097" dirty="0">
                <a:latin typeface="Courier"/>
                <a:ea typeface="Courier"/>
                <a:cs typeface="Courier"/>
                <a:sym typeface="Courier New"/>
              </a:rPr>
              <a:t>&gt;&gt;&gt; print(friends)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097" b="1" dirty="0">
                <a:solidFill>
                  <a:srgbClr val="0070C0"/>
                </a:solidFill>
                <a:latin typeface="Courier"/>
                <a:ea typeface="Courier"/>
                <a:cs typeface="Courier"/>
                <a:sym typeface="Courier New"/>
              </a:rPr>
              <a:t>['Sally', 'Joseph', 'Glenn']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C021E9-438F-47DD-B1DD-3900D2E7C7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dirty="0"/>
              <a:t>Delete Elements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D5450E-A914-42CA-B18F-F3A5E37085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0275" y="1373588"/>
            <a:ext cx="3257669" cy="3552300"/>
          </a:xfrm>
        </p:spPr>
        <p:txBody>
          <a:bodyPr>
            <a:normAutofit/>
          </a:bodyPr>
          <a:lstStyle/>
          <a:p>
            <a:r>
              <a:rPr lang="en-US" dirty="0"/>
              <a:t>If you know the  </a:t>
            </a:r>
            <a:r>
              <a:rPr lang="en-US" dirty="0">
                <a:solidFill>
                  <a:srgbClr val="2185C6"/>
                </a:solidFill>
              </a:rPr>
              <a:t>index</a:t>
            </a:r>
            <a:r>
              <a:rPr lang="en-US" dirty="0"/>
              <a:t> of the </a:t>
            </a:r>
            <a:r>
              <a:rPr lang="en-US" dirty="0">
                <a:solidFill>
                  <a:srgbClr val="2185C6"/>
                </a:solidFill>
              </a:rPr>
              <a:t>element to delete</a:t>
            </a:r>
            <a:r>
              <a:rPr lang="en-US" dirty="0"/>
              <a:t>, use </a:t>
            </a:r>
            <a:r>
              <a:rPr lang="en-US" dirty="0">
                <a:solidFill>
                  <a:srgbClr val="2185C6"/>
                </a:solidFill>
              </a:rPr>
              <a:t>pop</a:t>
            </a:r>
            <a:r>
              <a:rPr lang="en-US" dirty="0"/>
              <a:t> method</a:t>
            </a:r>
          </a:p>
          <a:p>
            <a:pPr lvl="1"/>
            <a:r>
              <a:rPr lang="en-US" dirty="0"/>
              <a:t>which also </a:t>
            </a:r>
            <a:r>
              <a:rPr lang="en-US" dirty="0">
                <a:solidFill>
                  <a:srgbClr val="2185C6"/>
                </a:solidFill>
              </a:rPr>
              <a:t>returns the element</a:t>
            </a:r>
            <a:r>
              <a:rPr lang="en-US" dirty="0"/>
              <a:t> to </a:t>
            </a:r>
            <a:r>
              <a:rPr lang="en-US" dirty="0">
                <a:solidFill>
                  <a:srgbClr val="2185C6"/>
                </a:solidFill>
              </a:rPr>
              <a:t>delete</a:t>
            </a:r>
          </a:p>
          <a:p>
            <a:r>
              <a:rPr lang="en-US" dirty="0"/>
              <a:t>If you </a:t>
            </a:r>
            <a:r>
              <a:rPr lang="en-US" dirty="0">
                <a:solidFill>
                  <a:srgbClr val="F20052"/>
                </a:solidFill>
              </a:rPr>
              <a:t>don’t need the deleted element</a:t>
            </a:r>
            <a:r>
              <a:rPr lang="en-US" dirty="0"/>
              <a:t>, you can use </a:t>
            </a:r>
            <a:r>
              <a:rPr lang="en-US" dirty="0">
                <a:solidFill>
                  <a:srgbClr val="2185C6"/>
                </a:solidFill>
              </a:rPr>
              <a:t>del</a:t>
            </a:r>
            <a:r>
              <a:rPr lang="en-US" dirty="0"/>
              <a:t> operator</a:t>
            </a:r>
          </a:p>
          <a:p>
            <a:r>
              <a:rPr lang="en-US" dirty="0"/>
              <a:t>If you know the </a:t>
            </a:r>
            <a:r>
              <a:rPr lang="en-US" dirty="0">
                <a:solidFill>
                  <a:srgbClr val="2185C6"/>
                </a:solidFill>
              </a:rPr>
              <a:t>element to remove (not index)</a:t>
            </a:r>
            <a:r>
              <a:rPr lang="en-US" dirty="0"/>
              <a:t>, use </a:t>
            </a:r>
            <a:r>
              <a:rPr lang="en-US" dirty="0">
                <a:solidFill>
                  <a:srgbClr val="2185C6"/>
                </a:solidFill>
              </a:rPr>
              <a:t>remove</a:t>
            </a:r>
            <a:r>
              <a:rPr lang="en-US" dirty="0"/>
              <a:t> method</a:t>
            </a:r>
          </a:p>
          <a:p>
            <a:r>
              <a:rPr lang="en-US" dirty="0"/>
              <a:t>To </a:t>
            </a:r>
            <a:r>
              <a:rPr lang="en-US" dirty="0">
                <a:solidFill>
                  <a:srgbClr val="2185C6"/>
                </a:solidFill>
              </a:rPr>
              <a:t>remove more than one element</a:t>
            </a:r>
            <a:r>
              <a:rPr lang="en-US" dirty="0"/>
              <a:t>, use </a:t>
            </a:r>
            <a:r>
              <a:rPr lang="en-US" dirty="0">
                <a:solidFill>
                  <a:srgbClr val="2185C6"/>
                </a:solidFill>
              </a:rPr>
              <a:t>del</a:t>
            </a:r>
            <a:r>
              <a:rPr lang="en-US" dirty="0"/>
              <a:t> with a </a:t>
            </a:r>
            <a:r>
              <a:rPr lang="en-US" dirty="0">
                <a:solidFill>
                  <a:srgbClr val="2185C6"/>
                </a:solidFill>
              </a:rPr>
              <a:t>slice index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31AE80A-31D4-4983-A427-04A65E3B1E25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2E91ACDB-7BED-4E3C-B84C-8B2FE4A4870D}" type="slidenum">
              <a:rPr lang="en-US" altLang="zh-CN" smtClean="0"/>
              <a:pPr/>
              <a:t>41</a:t>
            </a:fld>
            <a:endParaRPr lang="en-US" altLang="zh-CN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9BEA078-0D85-45CC-B336-FEFD05113939}"/>
              </a:ext>
            </a:extLst>
          </p:cNvPr>
          <p:cNvSpPr txBox="1"/>
          <p:nvPr/>
        </p:nvSpPr>
        <p:spPr>
          <a:xfrm>
            <a:off x="4048451" y="1544875"/>
            <a:ext cx="2268252" cy="32098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13" dirty="0">
                <a:latin typeface="Courier"/>
              </a:rPr>
              <a:t>&gt;&gt;&gt; t = ['a', 'b', 'c']</a:t>
            </a:r>
          </a:p>
          <a:p>
            <a:r>
              <a:rPr lang="fr-FR" sz="1013" dirty="0">
                <a:latin typeface="Courier"/>
              </a:rPr>
              <a:t>&gt;&gt;&gt; x = </a:t>
            </a:r>
            <a:r>
              <a:rPr lang="fr-FR" sz="1013" dirty="0" err="1">
                <a:latin typeface="Courier"/>
              </a:rPr>
              <a:t>t.</a:t>
            </a:r>
            <a:r>
              <a:rPr lang="fr-FR" sz="1013" b="1" dirty="0" err="1">
                <a:solidFill>
                  <a:srgbClr val="0070C0"/>
                </a:solidFill>
                <a:latin typeface="Courier"/>
              </a:rPr>
              <a:t>pop</a:t>
            </a:r>
            <a:r>
              <a:rPr lang="fr-FR" sz="1013" dirty="0">
                <a:latin typeface="Courier"/>
              </a:rPr>
              <a:t>(1)</a:t>
            </a:r>
          </a:p>
          <a:p>
            <a:r>
              <a:rPr lang="fr-FR" sz="1013" dirty="0">
                <a:latin typeface="Courier"/>
              </a:rPr>
              <a:t>&gt;&gt;&gt; </a:t>
            </a:r>
            <a:r>
              <a:rPr lang="fr-FR" sz="1013" dirty="0" err="1">
                <a:latin typeface="Courier"/>
              </a:rPr>
              <a:t>print</a:t>
            </a:r>
            <a:r>
              <a:rPr lang="fr-FR" sz="1013" dirty="0">
                <a:latin typeface="Courier"/>
              </a:rPr>
              <a:t>(t)</a:t>
            </a:r>
          </a:p>
          <a:p>
            <a:r>
              <a:rPr lang="fr-FR" sz="1013" dirty="0">
                <a:latin typeface="Courier"/>
              </a:rPr>
              <a:t>['a', </a:t>
            </a:r>
            <a:r>
              <a:rPr lang="en-US" sz="1013" dirty="0">
                <a:latin typeface="Courier"/>
              </a:rPr>
              <a:t>'</a:t>
            </a:r>
            <a:r>
              <a:rPr lang="fr-FR" sz="1013" dirty="0">
                <a:latin typeface="Courier"/>
              </a:rPr>
              <a:t>c</a:t>
            </a:r>
            <a:r>
              <a:rPr lang="en-US" sz="1013" dirty="0">
                <a:latin typeface="Courier"/>
              </a:rPr>
              <a:t>'</a:t>
            </a:r>
            <a:r>
              <a:rPr lang="fr-FR" sz="1013" dirty="0">
                <a:latin typeface="Courier"/>
              </a:rPr>
              <a:t>]</a:t>
            </a:r>
          </a:p>
          <a:p>
            <a:endParaRPr lang="fr-FR" sz="1013" dirty="0">
              <a:latin typeface="Courier"/>
            </a:endParaRPr>
          </a:p>
          <a:p>
            <a:r>
              <a:rPr lang="fr-FR" sz="1013" dirty="0">
                <a:latin typeface="Courier"/>
              </a:rPr>
              <a:t>&gt;&gt;&gt; t = ['a', 'b', 'c']</a:t>
            </a:r>
          </a:p>
          <a:p>
            <a:r>
              <a:rPr lang="fr-FR" sz="1013" dirty="0">
                <a:latin typeface="Courier"/>
              </a:rPr>
              <a:t>&gt;&gt;&gt; </a:t>
            </a:r>
            <a:r>
              <a:rPr lang="fr-FR" sz="1013" b="1" dirty="0" err="1">
                <a:solidFill>
                  <a:srgbClr val="FF0000"/>
                </a:solidFill>
                <a:latin typeface="Courier"/>
              </a:rPr>
              <a:t>del</a:t>
            </a:r>
            <a:r>
              <a:rPr lang="fr-FR" sz="1013" b="1" dirty="0">
                <a:solidFill>
                  <a:srgbClr val="FF0000"/>
                </a:solidFill>
                <a:latin typeface="Courier"/>
              </a:rPr>
              <a:t> t[1]</a:t>
            </a:r>
          </a:p>
          <a:p>
            <a:r>
              <a:rPr lang="fr-FR" sz="1013" dirty="0">
                <a:latin typeface="Courier"/>
              </a:rPr>
              <a:t>&gt;&gt;&gt; </a:t>
            </a:r>
            <a:r>
              <a:rPr lang="fr-FR" sz="1013" dirty="0" err="1">
                <a:latin typeface="Courier"/>
              </a:rPr>
              <a:t>print</a:t>
            </a:r>
            <a:r>
              <a:rPr lang="fr-FR" sz="1013" dirty="0">
                <a:latin typeface="Courier"/>
              </a:rPr>
              <a:t>(t)</a:t>
            </a:r>
          </a:p>
          <a:p>
            <a:r>
              <a:rPr lang="fr-FR" sz="1013" dirty="0">
                <a:latin typeface="Courier"/>
              </a:rPr>
              <a:t>['a', </a:t>
            </a:r>
            <a:r>
              <a:rPr lang="en-US" sz="1013" dirty="0">
                <a:latin typeface="Courier"/>
              </a:rPr>
              <a:t>'</a:t>
            </a:r>
            <a:r>
              <a:rPr lang="fr-FR" sz="1013" dirty="0">
                <a:latin typeface="Courier"/>
              </a:rPr>
              <a:t>c</a:t>
            </a:r>
            <a:r>
              <a:rPr lang="en-US" sz="1013" dirty="0">
                <a:latin typeface="Courier"/>
              </a:rPr>
              <a:t>'</a:t>
            </a:r>
            <a:r>
              <a:rPr lang="fr-FR" sz="1013" dirty="0">
                <a:latin typeface="Courier"/>
              </a:rPr>
              <a:t>]</a:t>
            </a:r>
          </a:p>
          <a:p>
            <a:endParaRPr lang="fr-FR" sz="1013" dirty="0">
              <a:latin typeface="Courier"/>
            </a:endParaRPr>
          </a:p>
          <a:p>
            <a:r>
              <a:rPr lang="en-US" sz="1013" dirty="0">
                <a:latin typeface="Courier"/>
              </a:rPr>
              <a:t>&gt;&gt;&gt; t = ['</a:t>
            </a:r>
            <a:r>
              <a:rPr lang="en-US" sz="1013" dirty="0" err="1">
                <a:latin typeface="Courier"/>
              </a:rPr>
              <a:t>a','b','b','c</a:t>
            </a:r>
            <a:r>
              <a:rPr lang="en-US" sz="1013" dirty="0">
                <a:latin typeface="Courier"/>
              </a:rPr>
              <a:t>']</a:t>
            </a:r>
          </a:p>
          <a:p>
            <a:r>
              <a:rPr lang="en-US" sz="1013" dirty="0">
                <a:latin typeface="Courier"/>
              </a:rPr>
              <a:t>&gt;&gt;&gt; </a:t>
            </a:r>
            <a:r>
              <a:rPr lang="en-US" sz="1013" dirty="0" err="1">
                <a:latin typeface="Courier"/>
              </a:rPr>
              <a:t>t.</a:t>
            </a:r>
            <a:r>
              <a:rPr lang="en-US" sz="1013" b="1" dirty="0" err="1">
                <a:solidFill>
                  <a:srgbClr val="00B050"/>
                </a:solidFill>
                <a:latin typeface="Courier"/>
              </a:rPr>
              <a:t>remove</a:t>
            </a:r>
            <a:r>
              <a:rPr lang="en-US" sz="1013" dirty="0">
                <a:latin typeface="Courier"/>
              </a:rPr>
              <a:t>('b')</a:t>
            </a:r>
          </a:p>
          <a:p>
            <a:r>
              <a:rPr lang="en-US" sz="1013" dirty="0">
                <a:latin typeface="Courier"/>
              </a:rPr>
              <a:t>&gt;&gt;&gt; print(t)</a:t>
            </a:r>
          </a:p>
          <a:p>
            <a:r>
              <a:rPr lang="en-US" sz="1013" dirty="0">
                <a:latin typeface="Courier"/>
              </a:rPr>
              <a:t>['a', 'b', 'c']</a:t>
            </a:r>
          </a:p>
          <a:p>
            <a:endParaRPr lang="fr-FR" sz="1013" dirty="0">
              <a:latin typeface="Courier"/>
            </a:endParaRPr>
          </a:p>
          <a:p>
            <a:r>
              <a:rPr lang="fr-FR" sz="1013" dirty="0">
                <a:latin typeface="Courier"/>
              </a:rPr>
              <a:t>&gt;&gt;&gt; t = ['a', 'b', 'c', 'd', 'e', 'f']</a:t>
            </a:r>
          </a:p>
          <a:p>
            <a:r>
              <a:rPr lang="fr-FR" sz="1013" dirty="0">
                <a:latin typeface="Courier"/>
              </a:rPr>
              <a:t>&gt;&gt;&gt; </a:t>
            </a:r>
            <a:r>
              <a:rPr lang="fr-FR" sz="1013" b="1" dirty="0" err="1">
                <a:solidFill>
                  <a:schemeClr val="accent6">
                    <a:lumMod val="75000"/>
                  </a:schemeClr>
                </a:solidFill>
                <a:latin typeface="Courier"/>
              </a:rPr>
              <a:t>del</a:t>
            </a:r>
            <a:r>
              <a:rPr lang="fr-FR" sz="1013" b="1" dirty="0">
                <a:solidFill>
                  <a:schemeClr val="accent6">
                    <a:lumMod val="75000"/>
                  </a:schemeClr>
                </a:solidFill>
                <a:latin typeface="Courier"/>
              </a:rPr>
              <a:t> t[1:5]</a:t>
            </a:r>
          </a:p>
          <a:p>
            <a:r>
              <a:rPr lang="fr-FR" sz="1013" dirty="0">
                <a:latin typeface="Courier"/>
              </a:rPr>
              <a:t>&gt;&gt;&gt; </a:t>
            </a:r>
            <a:r>
              <a:rPr lang="fr-FR" sz="1013" dirty="0" err="1">
                <a:latin typeface="Courier"/>
              </a:rPr>
              <a:t>print</a:t>
            </a:r>
            <a:r>
              <a:rPr lang="fr-FR" sz="1013" dirty="0">
                <a:latin typeface="Courier"/>
              </a:rPr>
              <a:t>(t)</a:t>
            </a:r>
          </a:p>
          <a:p>
            <a:r>
              <a:rPr lang="fr-FR" sz="1013" dirty="0">
                <a:latin typeface="Courier"/>
              </a:rPr>
              <a:t>['a', 'f']</a:t>
            </a:r>
            <a:endParaRPr lang="en-US" sz="1013" dirty="0">
              <a:latin typeface="Courier"/>
            </a:endParaRPr>
          </a:p>
        </p:txBody>
      </p:sp>
    </p:spTree>
    <p:extLst>
      <p:ext uri="{BB962C8B-B14F-4D97-AF65-F5344CB8AC3E}">
        <p14:creationId xmlns:p14="http://schemas.microsoft.com/office/powerpoint/2010/main" val="35523597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C021E9-438F-47DD-B1DD-3900D2E7C7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dirty="0"/>
              <a:t>Find Index of Value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D5450E-A914-42CA-B18F-F3A5E37085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0275" y="1373588"/>
            <a:ext cx="3750650" cy="3552300"/>
          </a:xfrm>
        </p:spPr>
        <p:txBody>
          <a:bodyPr>
            <a:normAutofit/>
          </a:bodyPr>
          <a:lstStyle/>
          <a:p>
            <a:r>
              <a:rPr lang="en-US" dirty="0"/>
              <a:t>If you want to </a:t>
            </a:r>
            <a:r>
              <a:rPr lang="en-US" dirty="0">
                <a:solidFill>
                  <a:srgbClr val="2185C6"/>
                </a:solidFill>
              </a:rPr>
              <a:t>know the index of a value </a:t>
            </a:r>
            <a:r>
              <a:rPr lang="en-US" dirty="0"/>
              <a:t>(object) in a </a:t>
            </a:r>
            <a:r>
              <a:rPr lang="en-US" dirty="0">
                <a:solidFill>
                  <a:srgbClr val="2185C6"/>
                </a:solidFill>
              </a:rPr>
              <a:t>list</a:t>
            </a:r>
            <a:r>
              <a:rPr lang="en-US" dirty="0"/>
              <a:t>, use </a:t>
            </a:r>
            <a:r>
              <a:rPr lang="en-US" dirty="0">
                <a:solidFill>
                  <a:srgbClr val="2185C6"/>
                </a:solidFill>
              </a:rPr>
              <a:t>index(object)</a:t>
            </a:r>
          </a:p>
          <a:p>
            <a:pPr lvl="1"/>
            <a:r>
              <a:rPr lang="en-US" dirty="0"/>
              <a:t>Which </a:t>
            </a:r>
            <a:r>
              <a:rPr lang="en-US" dirty="0">
                <a:solidFill>
                  <a:srgbClr val="2185C6"/>
                </a:solidFill>
              </a:rPr>
              <a:t>returns the first index </a:t>
            </a:r>
            <a:r>
              <a:rPr lang="en-US" dirty="0"/>
              <a:t>of the </a:t>
            </a:r>
            <a:r>
              <a:rPr lang="en-US" dirty="0">
                <a:solidFill>
                  <a:srgbClr val="2185C6"/>
                </a:solidFill>
              </a:rPr>
              <a:t>object</a:t>
            </a:r>
            <a:r>
              <a:rPr lang="en-US" dirty="0"/>
              <a:t>, and raised </a:t>
            </a:r>
            <a:r>
              <a:rPr lang="en-US" dirty="0" err="1">
                <a:solidFill>
                  <a:srgbClr val="F20052"/>
                </a:solidFill>
              </a:rPr>
              <a:t>ValueError</a:t>
            </a:r>
            <a:r>
              <a:rPr lang="en-US" dirty="0">
                <a:solidFill>
                  <a:srgbClr val="F20052"/>
                </a:solidFill>
              </a:rPr>
              <a:t> if the value is not in the list</a:t>
            </a:r>
          </a:p>
          <a:p>
            <a:r>
              <a:rPr lang="en-US" dirty="0">
                <a:solidFill>
                  <a:srgbClr val="2185C6"/>
                </a:solidFill>
              </a:rPr>
              <a:t>How to handle </a:t>
            </a:r>
            <a:r>
              <a:rPr lang="en-US" dirty="0" err="1">
                <a:solidFill>
                  <a:srgbClr val="2185C6"/>
                </a:solidFill>
              </a:rPr>
              <a:t>ValueError</a:t>
            </a:r>
            <a:r>
              <a:rPr lang="en-US" dirty="0"/>
              <a:t>?</a:t>
            </a:r>
          </a:p>
          <a:p>
            <a:pPr lvl="1"/>
            <a:r>
              <a:rPr lang="en-US" dirty="0"/>
              <a:t>Use </a:t>
            </a:r>
            <a:r>
              <a:rPr lang="en-US" dirty="0">
                <a:solidFill>
                  <a:srgbClr val="2185C6"/>
                </a:solidFill>
              </a:rPr>
              <a:t>if</a:t>
            </a:r>
            <a:r>
              <a:rPr lang="en-US" dirty="0"/>
              <a:t> statement and </a:t>
            </a:r>
            <a:r>
              <a:rPr lang="en-US" dirty="0">
                <a:solidFill>
                  <a:srgbClr val="2185C6"/>
                </a:solidFill>
              </a:rPr>
              <a:t>in</a:t>
            </a:r>
            <a:r>
              <a:rPr lang="en-US" dirty="0"/>
              <a:t> operator</a:t>
            </a:r>
          </a:p>
          <a:p>
            <a:pPr lvl="1"/>
            <a:r>
              <a:rPr lang="en-US" dirty="0"/>
              <a:t>Use </a:t>
            </a:r>
            <a:r>
              <a:rPr lang="en-US" dirty="0">
                <a:solidFill>
                  <a:srgbClr val="2185C6"/>
                </a:solidFill>
              </a:rPr>
              <a:t>try-exception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31AE80A-31D4-4983-A427-04A65E3B1E25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2E91ACDB-7BED-4E3C-B84C-8B2FE4A4870D}" type="slidenum">
              <a:rPr lang="en-US" altLang="zh-CN" smtClean="0"/>
              <a:pPr/>
              <a:t>42</a:t>
            </a:fld>
            <a:endParaRPr lang="en-US" altLang="zh-CN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84F7322-D952-4933-9B45-AFE09D7E53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9094" y="2475366"/>
            <a:ext cx="2466835" cy="116431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498298A-57E2-429A-A6B8-64C895096A9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53524" y="3733999"/>
            <a:ext cx="1903712" cy="1244987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4947C70-2478-47A3-9C3E-5DAA4D0D0BB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15728" y="3741543"/>
            <a:ext cx="1600200" cy="1042438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4448497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C021E9-438F-47DD-B1DD-3900D2E7C7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dirty="0"/>
              <a:t>Insert Value before an Index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D5450E-A914-42CA-B18F-F3A5E37085E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If you want to </a:t>
            </a:r>
            <a:r>
              <a:rPr lang="en-US" dirty="0">
                <a:solidFill>
                  <a:srgbClr val="2185C6"/>
                </a:solidFill>
              </a:rPr>
              <a:t>insert a value (object) before an index </a:t>
            </a:r>
            <a:r>
              <a:rPr lang="en-US" dirty="0"/>
              <a:t>in a list, use </a:t>
            </a:r>
            <a:r>
              <a:rPr lang="en-US" dirty="0">
                <a:solidFill>
                  <a:srgbClr val="2185C6"/>
                </a:solidFill>
              </a:rPr>
              <a:t>insert(index , object)</a:t>
            </a:r>
          </a:p>
          <a:p>
            <a:pPr lvl="1"/>
            <a:r>
              <a:rPr lang="en-US" dirty="0"/>
              <a:t>which </a:t>
            </a:r>
            <a:r>
              <a:rPr lang="en-US" dirty="0">
                <a:solidFill>
                  <a:srgbClr val="2185C6"/>
                </a:solidFill>
              </a:rPr>
              <a:t>insert</a:t>
            </a:r>
            <a:r>
              <a:rPr lang="en-US" dirty="0"/>
              <a:t> object </a:t>
            </a:r>
            <a:r>
              <a:rPr lang="en-US" dirty="0">
                <a:solidFill>
                  <a:srgbClr val="2185C6"/>
                </a:solidFill>
              </a:rPr>
              <a:t>before</a:t>
            </a:r>
            <a:r>
              <a:rPr lang="en-US" dirty="0"/>
              <a:t> index</a:t>
            </a:r>
          </a:p>
          <a:p>
            <a:pPr lvl="1"/>
            <a:r>
              <a:rPr lang="en-US" dirty="0"/>
              <a:t>If </a:t>
            </a:r>
            <a:r>
              <a:rPr lang="en-US" dirty="0">
                <a:solidFill>
                  <a:srgbClr val="2185C6"/>
                </a:solidFill>
              </a:rPr>
              <a:t>index &gt;= length </a:t>
            </a:r>
            <a:r>
              <a:rPr lang="en-US" dirty="0"/>
              <a:t>of the list then </a:t>
            </a:r>
            <a:r>
              <a:rPr lang="en-US" dirty="0">
                <a:solidFill>
                  <a:srgbClr val="2185C6"/>
                </a:solidFill>
              </a:rPr>
              <a:t>insert the object at the end of the list</a:t>
            </a:r>
          </a:p>
          <a:p>
            <a:pPr lvl="1"/>
            <a:r>
              <a:rPr lang="en-US" dirty="0"/>
              <a:t>If </a:t>
            </a:r>
            <a:r>
              <a:rPr lang="en-US" dirty="0">
                <a:solidFill>
                  <a:srgbClr val="2185C6"/>
                </a:solidFill>
              </a:rPr>
              <a:t>index &lt;=-length </a:t>
            </a:r>
            <a:r>
              <a:rPr lang="en-US" dirty="0"/>
              <a:t>of the list then </a:t>
            </a:r>
            <a:r>
              <a:rPr lang="en-US" dirty="0">
                <a:solidFill>
                  <a:srgbClr val="2185C6"/>
                </a:solidFill>
              </a:rPr>
              <a:t>insert the object at the beginning of the list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31AE80A-31D4-4983-A427-04A65E3B1E25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2E91ACDB-7BED-4E3C-B84C-8B2FE4A4870D}" type="slidenum">
              <a:rPr lang="en-US" altLang="zh-CN" smtClean="0"/>
              <a:pPr/>
              <a:t>43</a:t>
            </a:fld>
            <a:endParaRPr lang="en-US" altLang="zh-CN" dirty="0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6E36D8EB-D81E-4F10-A0D4-5F3AEE2474A2}"/>
              </a:ext>
            </a:extLst>
          </p:cNvPr>
          <p:cNvGrpSpPr/>
          <p:nvPr/>
        </p:nvGrpSpPr>
        <p:grpSpPr>
          <a:xfrm>
            <a:off x="1459725" y="3359317"/>
            <a:ext cx="2055628" cy="1494366"/>
            <a:chOff x="2081511" y="3672858"/>
            <a:chExt cx="3654449" cy="2656650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0DFC3D22-1C51-44E1-BBBE-B0E2B041F22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114799" y="3672858"/>
              <a:ext cx="2973089" cy="2130927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A5FE8930-D478-41E4-AEEA-5AA5E417F5B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081511" y="5830887"/>
              <a:ext cx="3654449" cy="49862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318770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18D62A49-0334-4A9A-9BB8-B6EEDB1052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dirty="0"/>
              <a:t>Summary of Week 8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158BA4E-0F85-4077-8DD2-48E71BB3800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Programming = Algorithm + Data Structure</a:t>
            </a:r>
          </a:p>
          <a:p>
            <a:r>
              <a:rPr lang="en-US" dirty="0"/>
              <a:t>List is a sequence of any values</a:t>
            </a:r>
          </a:p>
          <a:p>
            <a:r>
              <a:rPr lang="en-US" dirty="0"/>
              <a:t>Access element of list using [index]</a:t>
            </a:r>
          </a:p>
          <a:p>
            <a:r>
              <a:rPr lang="en-US" dirty="0"/>
              <a:t>List is mutable, unlike string</a:t>
            </a:r>
          </a:p>
          <a:p>
            <a:r>
              <a:rPr lang="en-US" dirty="0"/>
              <a:t>Two ways to traverse a list using in, </a:t>
            </a:r>
            <a:r>
              <a:rPr lang="en-US" dirty="0" err="1"/>
              <a:t>len</a:t>
            </a:r>
            <a:r>
              <a:rPr lang="en-US" dirty="0"/>
              <a:t>(), range()</a:t>
            </a:r>
          </a:p>
          <a:p>
            <a:r>
              <a:rPr lang="en-US" dirty="0"/>
              <a:t>Simplifying a for loop using range()</a:t>
            </a:r>
          </a:p>
          <a:p>
            <a:r>
              <a:rPr lang="en-US" dirty="0"/>
              <a:t>List Operations: +, * , in, not in</a:t>
            </a:r>
          </a:p>
          <a:p>
            <a:r>
              <a:rPr lang="en-US" dirty="0"/>
              <a:t>Slice of a list: [</a:t>
            </a:r>
            <a:r>
              <a:rPr lang="en-US" dirty="0" err="1"/>
              <a:t>start:end</a:t>
            </a:r>
            <a:r>
              <a:rPr lang="en-US" dirty="0"/>
              <a:t>], [start:], [:end]</a:t>
            </a:r>
          </a:p>
          <a:p>
            <a:r>
              <a:rPr lang="en-US" dirty="0">
                <a:solidFill>
                  <a:srgbClr val="2185C6"/>
                </a:solidFill>
              </a:rPr>
              <a:t>Methods for List</a:t>
            </a:r>
          </a:p>
          <a:p>
            <a:pPr lvl="1"/>
            <a:r>
              <a:rPr lang="en-US" dirty="0">
                <a:solidFill>
                  <a:srgbClr val="2185C6"/>
                </a:solidFill>
              </a:rPr>
              <a:t>list(), append(), extend(), pop(), del, index(), insert()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48D3ABB-85F7-42F0-9A1E-6E0953FB4545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2E91ACDB-7BED-4E3C-B84C-8B2FE4A4870D}" type="slidenum">
              <a:rPr lang="en-US" altLang="zh-CN" smtClean="0"/>
              <a:pPr/>
              <a:t>44</a:t>
            </a:fld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162537492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00E489-296B-4F0C-96C7-5680D236A15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4350" y="3506526"/>
            <a:ext cx="5829300" cy="619436"/>
          </a:xfrm>
        </p:spPr>
        <p:txBody>
          <a:bodyPr spcFirstLastPara="1" vert="horz" wrap="square" lIns="68580" tIns="34290" rIns="68580" bIns="34290" rtlCol="0" anchor="t" anchorCtr="0">
            <a:normAutofit/>
          </a:bodyPr>
          <a:lstStyle/>
          <a:p>
            <a:pPr algn="l" defTabSz="685800"/>
            <a:r>
              <a:rPr lang="en-US" sz="3200" dirty="0"/>
              <a:t>Built-in functions for lists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F8DEE40-5674-4FB1-9368-975108E2ADD6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 spcFirstLastPara="1" vert="horz" wrap="square" lIns="68580" tIns="34290" rIns="68580" bIns="34290" rtlCol="0" anchor="ctr" anchorCtr="0">
            <a:normAutofit/>
          </a:bodyPr>
          <a:lstStyle/>
          <a:p>
            <a:pPr>
              <a:spcAft>
                <a:spcPts val="450"/>
              </a:spcAft>
            </a:pPr>
            <a:fld id="{B77688AD-4E46-4C5E-BF52-43A21767171C}" type="slidenum">
              <a:rPr lang="en-US" altLang="zh-CN" sz="900" kern="1200" dirty="0">
                <a:latin typeface="+mn-lt"/>
                <a:ea typeface="+mn-ea"/>
                <a:cs typeface="+mn-cs"/>
              </a:rPr>
              <a:pPr>
                <a:spcAft>
                  <a:spcPts val="450"/>
                </a:spcAft>
              </a:pPr>
              <a:t>45</a:t>
            </a:fld>
            <a:endParaRPr lang="en-US" altLang="zh-CN" sz="900" kern="1200" dirty="0"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0526691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Shape 298"/>
          <p:cNvSpPr txBox="1"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dirty="0">
                <a:sym typeface="Cabin"/>
              </a:rPr>
              <a:t>Built-in Functions and Lists</a:t>
            </a:r>
          </a:p>
        </p:txBody>
      </p:sp>
      <p:sp>
        <p:nvSpPr>
          <p:cNvPr id="299" name="Shape 299"/>
          <p:cNvSpPr txBox="1">
            <a:spLocks noGrp="1"/>
          </p:cNvSpPr>
          <p:nvPr>
            <p:ph type="body" idx="1"/>
          </p:nvPr>
        </p:nvSpPr>
        <p:spPr>
          <a:xfrm>
            <a:off x="670275" y="1373588"/>
            <a:ext cx="2581808" cy="3552300"/>
          </a:xfrm>
        </p:spPr>
        <p:txBody>
          <a:bodyPr/>
          <a:lstStyle/>
          <a:p>
            <a:r>
              <a:rPr lang="en-US" dirty="0">
                <a:sym typeface="Cabin"/>
              </a:rPr>
              <a:t>There are </a:t>
            </a:r>
            <a:r>
              <a:rPr lang="en-US" dirty="0">
                <a:solidFill>
                  <a:srgbClr val="2185C6"/>
                </a:solidFill>
                <a:sym typeface="Cabin"/>
              </a:rPr>
              <a:t>a number of functions</a:t>
            </a:r>
            <a:r>
              <a:rPr lang="en-US" dirty="0">
                <a:sym typeface="Cabin"/>
              </a:rPr>
              <a:t> built into Python that </a:t>
            </a:r>
            <a:r>
              <a:rPr lang="en-US" dirty="0">
                <a:solidFill>
                  <a:srgbClr val="2185C6"/>
                </a:solidFill>
                <a:sym typeface="Cabin"/>
              </a:rPr>
              <a:t>take lists as parameters</a:t>
            </a:r>
          </a:p>
          <a:p>
            <a:r>
              <a:rPr lang="en-US" dirty="0">
                <a:sym typeface="Cabin"/>
              </a:rPr>
              <a:t>Remember the loops we built in Lecture 6?  These here are much simpler.</a:t>
            </a:r>
          </a:p>
        </p:txBody>
      </p:sp>
      <p:sp>
        <p:nvSpPr>
          <p:cNvPr id="300" name="Shape 300"/>
          <p:cNvSpPr txBox="1"/>
          <p:nvPr/>
        </p:nvSpPr>
        <p:spPr>
          <a:xfrm>
            <a:off x="3429000" y="1373588"/>
            <a:ext cx="3326822" cy="23373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>
              <a:buClr>
                <a:schemeClr val="lt1"/>
              </a:buClr>
              <a:buSzPct val="25000"/>
            </a:pPr>
            <a:r>
              <a:rPr lang="en-US" sz="1266" dirty="0">
                <a:latin typeface="Courier"/>
                <a:ea typeface="Courier"/>
                <a:cs typeface="Courier"/>
                <a:sym typeface="Courier New"/>
              </a:rPr>
              <a:t>&gt;&gt;&gt; </a:t>
            </a:r>
            <a:r>
              <a:rPr lang="en-US" sz="1266" dirty="0" err="1">
                <a:latin typeface="Courier"/>
                <a:ea typeface="Courier"/>
                <a:cs typeface="Courier"/>
                <a:sym typeface="Courier New"/>
              </a:rPr>
              <a:t>nums</a:t>
            </a:r>
            <a:r>
              <a:rPr lang="en-US" sz="1266" dirty="0">
                <a:latin typeface="Courier"/>
                <a:ea typeface="Courier"/>
                <a:cs typeface="Courier"/>
                <a:sym typeface="Courier New"/>
              </a:rPr>
              <a:t> = [3, 41, 12, 9, 74, 15]</a:t>
            </a:r>
          </a:p>
          <a:p>
            <a:pPr lvl="0">
              <a:buClr>
                <a:schemeClr val="lt1"/>
              </a:buClr>
              <a:buSzPct val="25000"/>
            </a:pPr>
            <a:r>
              <a:rPr lang="en-US" sz="1266" dirty="0">
                <a:latin typeface="Courier"/>
                <a:ea typeface="Courier"/>
                <a:cs typeface="Courier"/>
                <a:sym typeface="Courier New"/>
              </a:rPr>
              <a:t>&gt;&gt;&gt; print(</a:t>
            </a:r>
            <a:r>
              <a:rPr lang="en-US" sz="1266" dirty="0" err="1">
                <a:latin typeface="Courier"/>
                <a:ea typeface="Courier"/>
                <a:cs typeface="Courier"/>
                <a:sym typeface="Courier New"/>
              </a:rPr>
              <a:t>len</a:t>
            </a:r>
            <a:r>
              <a:rPr lang="en-US" sz="1266" dirty="0"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1266" dirty="0" err="1">
                <a:latin typeface="Courier"/>
                <a:ea typeface="Courier"/>
                <a:cs typeface="Courier"/>
                <a:sym typeface="Courier New"/>
              </a:rPr>
              <a:t>nums</a:t>
            </a:r>
            <a:r>
              <a:rPr lang="en-US" sz="1266" dirty="0">
                <a:latin typeface="Courier"/>
                <a:ea typeface="Courier"/>
                <a:cs typeface="Courier"/>
                <a:sym typeface="Courier New"/>
              </a:rPr>
              <a:t>))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266" dirty="0">
                <a:latin typeface="Courier"/>
                <a:ea typeface="Courier"/>
                <a:cs typeface="Courier"/>
                <a:sym typeface="Courier New"/>
              </a:rPr>
              <a:t>6</a:t>
            </a:r>
          </a:p>
          <a:p>
            <a:pPr lvl="0">
              <a:buClr>
                <a:schemeClr val="lt1"/>
              </a:buClr>
              <a:buSzPct val="25000"/>
            </a:pPr>
            <a:r>
              <a:rPr lang="en-US" sz="1266" dirty="0">
                <a:latin typeface="Courier"/>
                <a:ea typeface="Courier"/>
                <a:cs typeface="Courier"/>
                <a:sym typeface="Courier New"/>
              </a:rPr>
              <a:t>&gt;&gt;&gt; print(max(</a:t>
            </a:r>
            <a:r>
              <a:rPr lang="en-US" sz="1266" dirty="0" err="1">
                <a:latin typeface="Courier"/>
                <a:ea typeface="Courier"/>
                <a:cs typeface="Courier"/>
                <a:sym typeface="Courier New"/>
              </a:rPr>
              <a:t>nums</a:t>
            </a:r>
            <a:r>
              <a:rPr lang="en-US" sz="1266" dirty="0">
                <a:latin typeface="Courier"/>
                <a:ea typeface="Courier"/>
                <a:cs typeface="Courier"/>
                <a:sym typeface="Courier New"/>
              </a:rPr>
              <a:t>))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266" dirty="0">
                <a:latin typeface="Courier"/>
                <a:ea typeface="Courier"/>
                <a:cs typeface="Courier"/>
                <a:sym typeface="Courier New"/>
              </a:rPr>
              <a:t>74</a:t>
            </a:r>
          </a:p>
          <a:p>
            <a:pPr lvl="0">
              <a:buClr>
                <a:schemeClr val="lt1"/>
              </a:buClr>
              <a:buSzPct val="25000"/>
            </a:pPr>
            <a:r>
              <a:rPr lang="en-US" sz="1266" dirty="0">
                <a:latin typeface="Courier"/>
                <a:ea typeface="Courier"/>
                <a:cs typeface="Courier"/>
                <a:sym typeface="Courier New"/>
              </a:rPr>
              <a:t>&gt;&gt;&gt; print(min(</a:t>
            </a:r>
            <a:r>
              <a:rPr lang="en-US" sz="1266" dirty="0" err="1">
                <a:latin typeface="Courier"/>
                <a:ea typeface="Courier"/>
                <a:cs typeface="Courier"/>
                <a:sym typeface="Courier New"/>
              </a:rPr>
              <a:t>nums</a:t>
            </a:r>
            <a:r>
              <a:rPr lang="en-US" sz="1266" dirty="0">
                <a:latin typeface="Courier"/>
                <a:ea typeface="Courier"/>
                <a:cs typeface="Courier"/>
                <a:sym typeface="Courier New"/>
              </a:rPr>
              <a:t>))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266" dirty="0">
                <a:latin typeface="Courier"/>
                <a:ea typeface="Courier"/>
                <a:cs typeface="Courier"/>
                <a:sym typeface="Courier New"/>
              </a:rPr>
              <a:t>3</a:t>
            </a:r>
          </a:p>
          <a:p>
            <a:pPr lvl="0">
              <a:buClr>
                <a:schemeClr val="lt1"/>
              </a:buClr>
              <a:buSzPct val="25000"/>
            </a:pPr>
            <a:r>
              <a:rPr lang="en-US" sz="1266" dirty="0">
                <a:latin typeface="Courier"/>
                <a:ea typeface="Courier"/>
                <a:cs typeface="Courier"/>
                <a:sym typeface="Courier New"/>
              </a:rPr>
              <a:t>&gt;&gt;&gt; print(sum(</a:t>
            </a:r>
            <a:r>
              <a:rPr lang="en-US" sz="1266" dirty="0" err="1">
                <a:latin typeface="Courier"/>
                <a:ea typeface="Courier"/>
                <a:cs typeface="Courier"/>
                <a:sym typeface="Courier New"/>
              </a:rPr>
              <a:t>nums</a:t>
            </a:r>
            <a:r>
              <a:rPr lang="en-US" sz="1266" dirty="0">
                <a:latin typeface="Courier"/>
                <a:ea typeface="Courier"/>
                <a:cs typeface="Courier"/>
                <a:sym typeface="Courier New"/>
              </a:rPr>
              <a:t>))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266" dirty="0">
                <a:latin typeface="Courier"/>
                <a:ea typeface="Courier"/>
                <a:cs typeface="Courier"/>
                <a:sym typeface="Courier New"/>
              </a:rPr>
              <a:t>154</a:t>
            </a:r>
          </a:p>
          <a:p>
            <a:pPr lvl="0">
              <a:buClr>
                <a:schemeClr val="lt1"/>
              </a:buClr>
              <a:buSzPct val="25000"/>
            </a:pPr>
            <a:r>
              <a:rPr lang="en-US" sz="1266" dirty="0">
                <a:latin typeface="Courier"/>
                <a:ea typeface="Courier"/>
                <a:cs typeface="Courier"/>
                <a:sym typeface="Courier New"/>
              </a:rPr>
              <a:t>&gt;&gt;&gt; print(sum(</a:t>
            </a:r>
            <a:r>
              <a:rPr lang="en-US" sz="1266" dirty="0" err="1">
                <a:latin typeface="Courier"/>
                <a:ea typeface="Courier"/>
                <a:cs typeface="Courier"/>
                <a:sym typeface="Courier New"/>
              </a:rPr>
              <a:t>nums</a:t>
            </a:r>
            <a:r>
              <a:rPr lang="en-US" sz="1266" dirty="0">
                <a:latin typeface="Courier"/>
                <a:ea typeface="Courier"/>
                <a:cs typeface="Courier"/>
                <a:sym typeface="Courier New"/>
              </a:rPr>
              <a:t>)/</a:t>
            </a:r>
            <a:r>
              <a:rPr lang="en-US" sz="1266" dirty="0" err="1">
                <a:latin typeface="Courier"/>
                <a:ea typeface="Courier"/>
                <a:cs typeface="Courier"/>
                <a:sym typeface="Courier New"/>
              </a:rPr>
              <a:t>len</a:t>
            </a:r>
            <a:r>
              <a:rPr lang="en-US" sz="1266" dirty="0"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1266" dirty="0" err="1">
                <a:latin typeface="Courier"/>
                <a:ea typeface="Courier"/>
                <a:cs typeface="Courier"/>
                <a:sym typeface="Courier New"/>
              </a:rPr>
              <a:t>nums</a:t>
            </a:r>
            <a:r>
              <a:rPr lang="en-US" sz="1266" dirty="0">
                <a:latin typeface="Courier"/>
                <a:ea typeface="Courier"/>
                <a:cs typeface="Courier"/>
                <a:sym typeface="Courier New"/>
              </a:rPr>
              <a:t>))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266" dirty="0">
                <a:latin typeface="Courier"/>
                <a:ea typeface="Courier"/>
                <a:cs typeface="Courier"/>
                <a:sym typeface="Courier New"/>
              </a:rPr>
              <a:t>25.6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Shape 305"/>
          <p:cNvSpPr txBox="1"/>
          <p:nvPr/>
        </p:nvSpPr>
        <p:spPr>
          <a:xfrm>
            <a:off x="3249508" y="2828687"/>
            <a:ext cx="3428958" cy="1682385"/>
          </a:xfrm>
          <a:prstGeom prst="rect">
            <a:avLst/>
          </a:prstGeom>
          <a:noFill/>
          <a:ln>
            <a:noFill/>
          </a:ln>
        </p:spPr>
        <p:txBody>
          <a:bodyPr lIns="38570" tIns="19280" rIns="38570" bIns="19280" anchor="t" anchorCtr="0">
            <a:noAutofit/>
          </a:bodyPr>
          <a:lstStyle/>
          <a:p>
            <a:pPr>
              <a:buClr>
                <a:srgbClr val="00FF00"/>
              </a:buClr>
              <a:buSzPct val="25000"/>
            </a:pPr>
            <a:r>
              <a:rPr lang="en-US" sz="1097" dirty="0" err="1">
                <a:latin typeface="Courier"/>
                <a:ea typeface="Courier"/>
                <a:cs typeface="Courier"/>
                <a:sym typeface="Courier New"/>
              </a:rPr>
              <a:t>numlist</a:t>
            </a:r>
            <a:r>
              <a:rPr lang="en-US" sz="1097" dirty="0">
                <a:latin typeface="Courier"/>
                <a:ea typeface="Courier"/>
                <a:cs typeface="Courier"/>
                <a:sym typeface="Courier New"/>
              </a:rPr>
              <a:t> = list()</a:t>
            </a:r>
          </a:p>
          <a:p>
            <a:pPr>
              <a:buClr>
                <a:srgbClr val="FFFFFF"/>
              </a:buClr>
              <a:buSzPct val="25000"/>
            </a:pPr>
            <a:r>
              <a:rPr lang="en-US" sz="1097" dirty="0">
                <a:latin typeface="Courier"/>
                <a:ea typeface="Courier"/>
                <a:cs typeface="Courier"/>
                <a:sym typeface="Courier New"/>
              </a:rPr>
              <a:t>while True :</a:t>
            </a:r>
          </a:p>
          <a:p>
            <a:pPr>
              <a:buClr>
                <a:srgbClr val="FFFFFF"/>
              </a:buClr>
              <a:buSzPct val="25000"/>
            </a:pPr>
            <a:r>
              <a:rPr lang="en-US" sz="1097" dirty="0">
                <a:latin typeface="Courier"/>
                <a:ea typeface="Courier"/>
                <a:cs typeface="Courier"/>
                <a:sym typeface="Courier New"/>
              </a:rPr>
              <a:t>    </a:t>
            </a:r>
            <a:r>
              <a:rPr lang="en-US" sz="1097" dirty="0" err="1">
                <a:latin typeface="Courier"/>
                <a:ea typeface="Courier"/>
                <a:cs typeface="Courier"/>
                <a:sym typeface="Courier New"/>
              </a:rPr>
              <a:t>inp</a:t>
            </a:r>
            <a:r>
              <a:rPr lang="en-US" sz="1097" dirty="0">
                <a:latin typeface="Courier"/>
                <a:ea typeface="Courier"/>
                <a:cs typeface="Courier"/>
                <a:sym typeface="Courier New"/>
              </a:rPr>
              <a:t> = input('Enter a number: ')</a:t>
            </a:r>
          </a:p>
          <a:p>
            <a:pPr>
              <a:buClr>
                <a:srgbClr val="FFFFFF"/>
              </a:buClr>
              <a:buSzPct val="25000"/>
            </a:pPr>
            <a:r>
              <a:rPr lang="en-US" sz="1097" dirty="0">
                <a:latin typeface="Courier"/>
                <a:ea typeface="Courier"/>
                <a:cs typeface="Courier"/>
                <a:sym typeface="Courier New"/>
              </a:rPr>
              <a:t>    if </a:t>
            </a:r>
            <a:r>
              <a:rPr lang="en-US" sz="1097" dirty="0" err="1">
                <a:latin typeface="Courier"/>
                <a:ea typeface="Courier"/>
                <a:cs typeface="Courier"/>
                <a:sym typeface="Courier New"/>
              </a:rPr>
              <a:t>inp</a:t>
            </a:r>
            <a:r>
              <a:rPr lang="en-US" sz="1097" dirty="0">
                <a:latin typeface="Courier"/>
                <a:ea typeface="Courier"/>
                <a:cs typeface="Courier"/>
                <a:sym typeface="Courier New"/>
              </a:rPr>
              <a:t> == 'done’: </a:t>
            </a:r>
          </a:p>
          <a:p>
            <a:pPr>
              <a:buClr>
                <a:srgbClr val="FFFFFF"/>
              </a:buClr>
              <a:buSzPct val="25000"/>
            </a:pPr>
            <a:r>
              <a:rPr lang="en-US" sz="1097" dirty="0">
                <a:latin typeface="Courier"/>
                <a:ea typeface="Courier"/>
                <a:cs typeface="Courier"/>
                <a:sym typeface="Courier New"/>
              </a:rPr>
              <a:t>        break</a:t>
            </a:r>
          </a:p>
          <a:p>
            <a:pPr>
              <a:buClr>
                <a:srgbClr val="FFFFFF"/>
              </a:buClr>
              <a:buSzPct val="25000"/>
            </a:pPr>
            <a:r>
              <a:rPr lang="en-US" sz="1097" dirty="0">
                <a:latin typeface="Courier"/>
                <a:ea typeface="Courier"/>
                <a:cs typeface="Courier"/>
                <a:sym typeface="Courier New"/>
              </a:rPr>
              <a:t>    value = float(</a:t>
            </a:r>
            <a:r>
              <a:rPr lang="en-US" sz="1097" dirty="0" err="1">
                <a:latin typeface="Courier"/>
                <a:ea typeface="Courier"/>
                <a:cs typeface="Courier"/>
                <a:sym typeface="Courier New"/>
              </a:rPr>
              <a:t>inp</a:t>
            </a:r>
            <a:r>
              <a:rPr lang="en-US" sz="1097" dirty="0">
                <a:latin typeface="Courier"/>
                <a:ea typeface="Courier"/>
                <a:cs typeface="Courier"/>
                <a:sym typeface="Courier New"/>
              </a:rPr>
              <a:t>)</a:t>
            </a:r>
          </a:p>
          <a:p>
            <a:pPr>
              <a:buClr>
                <a:srgbClr val="00FF00"/>
              </a:buClr>
              <a:buSzPct val="25000"/>
            </a:pPr>
            <a:r>
              <a:rPr lang="en-US" sz="1097" dirty="0">
                <a:latin typeface="Courier"/>
                <a:ea typeface="Courier"/>
                <a:cs typeface="Courier"/>
                <a:sym typeface="Courier New"/>
              </a:rPr>
              <a:t>    </a:t>
            </a:r>
            <a:r>
              <a:rPr lang="en-US" sz="1097" b="1" dirty="0" err="1">
                <a:solidFill>
                  <a:srgbClr val="FF0000"/>
                </a:solidFill>
                <a:latin typeface="Courier"/>
                <a:ea typeface="Courier"/>
                <a:cs typeface="Courier"/>
                <a:sym typeface="Courier New"/>
              </a:rPr>
              <a:t>numlist.append</a:t>
            </a:r>
            <a:r>
              <a:rPr lang="en-US" sz="1097" b="1" dirty="0">
                <a:solidFill>
                  <a:srgbClr val="FF0000"/>
                </a:solidFill>
                <a:latin typeface="Courier"/>
                <a:ea typeface="Courier"/>
                <a:cs typeface="Courier"/>
                <a:sym typeface="Courier New"/>
              </a:rPr>
              <a:t>(value)</a:t>
            </a:r>
          </a:p>
          <a:p>
            <a:pPr algn="ctr"/>
            <a:endParaRPr sz="1097" dirty="0">
              <a:latin typeface="Courier"/>
              <a:ea typeface="Courier"/>
              <a:cs typeface="Courier"/>
              <a:sym typeface="Courier New"/>
            </a:endParaRPr>
          </a:p>
          <a:p>
            <a:pPr>
              <a:buClr>
                <a:srgbClr val="00FF00"/>
              </a:buClr>
              <a:buSzPct val="25000"/>
            </a:pPr>
            <a:r>
              <a:rPr lang="en-US" sz="1097" dirty="0">
                <a:latin typeface="Courier"/>
                <a:ea typeface="Courier"/>
                <a:cs typeface="Courier"/>
                <a:sym typeface="Courier New"/>
              </a:rPr>
              <a:t>average = </a:t>
            </a:r>
            <a:r>
              <a:rPr lang="en-US" sz="1097" b="1" dirty="0">
                <a:solidFill>
                  <a:srgbClr val="FF0000"/>
                </a:solidFill>
                <a:latin typeface="Courier"/>
                <a:ea typeface="Courier"/>
                <a:cs typeface="Courier"/>
                <a:sym typeface="Courier New"/>
              </a:rPr>
              <a:t>sum</a:t>
            </a:r>
            <a:r>
              <a:rPr lang="en-US" sz="1097" dirty="0"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1097" dirty="0" err="1">
                <a:latin typeface="Courier"/>
                <a:ea typeface="Courier"/>
                <a:cs typeface="Courier"/>
                <a:sym typeface="Courier New"/>
              </a:rPr>
              <a:t>numlist</a:t>
            </a:r>
            <a:r>
              <a:rPr lang="en-US" sz="1097" dirty="0">
                <a:latin typeface="Courier"/>
                <a:ea typeface="Courier"/>
                <a:cs typeface="Courier"/>
                <a:sym typeface="Courier New"/>
              </a:rPr>
              <a:t>) / </a:t>
            </a:r>
            <a:r>
              <a:rPr lang="en-US" sz="1097" dirty="0" err="1">
                <a:latin typeface="Courier"/>
                <a:ea typeface="Courier"/>
                <a:cs typeface="Courier"/>
                <a:sym typeface="Courier New"/>
              </a:rPr>
              <a:t>len</a:t>
            </a:r>
            <a:r>
              <a:rPr lang="en-US" sz="1097" dirty="0"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1097" dirty="0" err="1">
                <a:latin typeface="Courier"/>
                <a:ea typeface="Courier"/>
                <a:cs typeface="Courier"/>
                <a:sym typeface="Courier New"/>
              </a:rPr>
              <a:t>numlist</a:t>
            </a:r>
            <a:r>
              <a:rPr lang="en-US" sz="1097" dirty="0">
                <a:latin typeface="Courier"/>
                <a:ea typeface="Courier"/>
                <a:cs typeface="Courier"/>
                <a:sym typeface="Courier New"/>
              </a:rPr>
              <a:t>)</a:t>
            </a:r>
          </a:p>
          <a:p>
            <a:pPr>
              <a:buClr>
                <a:srgbClr val="FFFFFF"/>
              </a:buClr>
              <a:buSzPct val="25000"/>
            </a:pPr>
            <a:r>
              <a:rPr lang="en-US" sz="1097" dirty="0">
                <a:latin typeface="Courier"/>
                <a:ea typeface="Courier"/>
                <a:cs typeface="Courier"/>
                <a:sym typeface="Courier New"/>
              </a:rPr>
              <a:t>print('Average:', average)</a:t>
            </a:r>
          </a:p>
        </p:txBody>
      </p:sp>
      <p:sp>
        <p:nvSpPr>
          <p:cNvPr id="306" name="Shape 306"/>
          <p:cNvSpPr txBox="1"/>
          <p:nvPr/>
        </p:nvSpPr>
        <p:spPr>
          <a:xfrm>
            <a:off x="623061" y="1090241"/>
            <a:ext cx="3428958" cy="2039982"/>
          </a:xfrm>
          <a:prstGeom prst="rect">
            <a:avLst/>
          </a:prstGeom>
          <a:noFill/>
          <a:ln>
            <a:noFill/>
          </a:ln>
        </p:spPr>
        <p:txBody>
          <a:bodyPr lIns="38570" tIns="19280" rIns="38570" bIns="19280" anchor="t" anchorCtr="0">
            <a:noAutofit/>
          </a:bodyPr>
          <a:lstStyle/>
          <a:p>
            <a:pPr>
              <a:buClr>
                <a:srgbClr val="FF00FF"/>
              </a:buClr>
              <a:buSzPct val="25000"/>
            </a:pPr>
            <a:r>
              <a:rPr lang="en-US" sz="1097" b="1" dirty="0">
                <a:solidFill>
                  <a:srgbClr val="2185C6"/>
                </a:solidFill>
                <a:latin typeface="Courier"/>
                <a:ea typeface="Courier"/>
                <a:cs typeface="Courier"/>
                <a:sym typeface="Courier New"/>
              </a:rPr>
              <a:t>total = 0</a:t>
            </a:r>
          </a:p>
          <a:p>
            <a:pPr>
              <a:buClr>
                <a:srgbClr val="FF00FF"/>
              </a:buClr>
              <a:buSzPct val="25000"/>
            </a:pPr>
            <a:r>
              <a:rPr lang="en-US" sz="1097" b="1" dirty="0">
                <a:solidFill>
                  <a:srgbClr val="2185C6"/>
                </a:solidFill>
                <a:latin typeface="Courier"/>
                <a:ea typeface="Courier"/>
                <a:cs typeface="Courier"/>
                <a:sym typeface="Courier New"/>
              </a:rPr>
              <a:t>count = 0</a:t>
            </a:r>
          </a:p>
          <a:p>
            <a:pPr>
              <a:buClr>
                <a:srgbClr val="FFFFFF"/>
              </a:buClr>
              <a:buSzPct val="25000"/>
            </a:pPr>
            <a:r>
              <a:rPr lang="en-US" sz="1097" dirty="0">
                <a:latin typeface="Courier"/>
                <a:ea typeface="Courier"/>
                <a:cs typeface="Courier"/>
                <a:sym typeface="Courier New"/>
              </a:rPr>
              <a:t>while True :</a:t>
            </a:r>
          </a:p>
          <a:p>
            <a:pPr>
              <a:buClr>
                <a:srgbClr val="FFFFFF"/>
              </a:buClr>
              <a:buSzPct val="25000"/>
            </a:pPr>
            <a:r>
              <a:rPr lang="en-US" sz="1097" dirty="0">
                <a:latin typeface="Courier"/>
                <a:ea typeface="Courier"/>
                <a:cs typeface="Courier"/>
                <a:sym typeface="Courier New"/>
              </a:rPr>
              <a:t>    </a:t>
            </a:r>
            <a:r>
              <a:rPr lang="en-US" sz="1097" dirty="0" err="1">
                <a:latin typeface="Courier"/>
                <a:ea typeface="Courier"/>
                <a:cs typeface="Courier"/>
                <a:sym typeface="Courier New"/>
              </a:rPr>
              <a:t>inp</a:t>
            </a:r>
            <a:r>
              <a:rPr lang="en-US" sz="1097" dirty="0">
                <a:latin typeface="Courier"/>
                <a:ea typeface="Courier"/>
                <a:cs typeface="Courier"/>
                <a:sym typeface="Courier New"/>
              </a:rPr>
              <a:t> = input('Enter a number: ')</a:t>
            </a:r>
          </a:p>
          <a:p>
            <a:pPr>
              <a:buClr>
                <a:srgbClr val="FFFFFF"/>
              </a:buClr>
              <a:buSzPct val="25000"/>
            </a:pPr>
            <a:r>
              <a:rPr lang="en-US" sz="1097" dirty="0">
                <a:latin typeface="Courier"/>
                <a:ea typeface="Courier"/>
                <a:cs typeface="Courier"/>
                <a:sym typeface="Courier New"/>
              </a:rPr>
              <a:t>    if </a:t>
            </a:r>
            <a:r>
              <a:rPr lang="en-US" sz="1097" dirty="0" err="1">
                <a:latin typeface="Courier"/>
                <a:ea typeface="Courier"/>
                <a:cs typeface="Courier"/>
                <a:sym typeface="Courier New"/>
              </a:rPr>
              <a:t>inp</a:t>
            </a:r>
            <a:r>
              <a:rPr lang="en-US" sz="1097" dirty="0">
                <a:latin typeface="Courier"/>
                <a:ea typeface="Courier"/>
                <a:cs typeface="Courier"/>
                <a:sym typeface="Courier New"/>
              </a:rPr>
              <a:t> == 'done’: </a:t>
            </a:r>
          </a:p>
          <a:p>
            <a:pPr>
              <a:buClr>
                <a:srgbClr val="FFFFFF"/>
              </a:buClr>
              <a:buSzPct val="25000"/>
            </a:pPr>
            <a:r>
              <a:rPr lang="en-US" sz="1097" dirty="0">
                <a:latin typeface="Courier"/>
                <a:ea typeface="Courier"/>
                <a:cs typeface="Courier"/>
                <a:sym typeface="Courier New"/>
              </a:rPr>
              <a:t>        break</a:t>
            </a:r>
          </a:p>
          <a:p>
            <a:pPr>
              <a:buClr>
                <a:srgbClr val="FFFFFF"/>
              </a:buClr>
              <a:buSzPct val="25000"/>
            </a:pPr>
            <a:r>
              <a:rPr lang="en-US" sz="1097" dirty="0">
                <a:latin typeface="Courier"/>
                <a:ea typeface="Courier"/>
                <a:cs typeface="Courier"/>
                <a:sym typeface="Courier New"/>
              </a:rPr>
              <a:t>    value = float(</a:t>
            </a:r>
            <a:r>
              <a:rPr lang="en-US" sz="1097" dirty="0" err="1">
                <a:latin typeface="Courier"/>
                <a:ea typeface="Courier"/>
                <a:cs typeface="Courier"/>
                <a:sym typeface="Courier New"/>
              </a:rPr>
              <a:t>inp</a:t>
            </a:r>
            <a:r>
              <a:rPr lang="en-US" sz="1097" dirty="0">
                <a:latin typeface="Courier"/>
                <a:ea typeface="Courier"/>
                <a:cs typeface="Courier"/>
                <a:sym typeface="Courier New"/>
              </a:rPr>
              <a:t>)</a:t>
            </a:r>
          </a:p>
          <a:p>
            <a:pPr>
              <a:buClr>
                <a:srgbClr val="FFFFFF"/>
              </a:buClr>
              <a:buSzPct val="25000"/>
            </a:pPr>
            <a:r>
              <a:rPr lang="en-US" sz="1097" dirty="0">
                <a:latin typeface="Courier"/>
                <a:ea typeface="Courier"/>
                <a:cs typeface="Courier"/>
                <a:sym typeface="Courier New"/>
              </a:rPr>
              <a:t>    </a:t>
            </a:r>
            <a:r>
              <a:rPr lang="en-US" sz="1097" b="1" dirty="0">
                <a:solidFill>
                  <a:srgbClr val="2185C6"/>
                </a:solidFill>
                <a:latin typeface="Courier"/>
                <a:ea typeface="Courier"/>
                <a:cs typeface="Courier"/>
                <a:sym typeface="Courier New"/>
              </a:rPr>
              <a:t>total = total + value     </a:t>
            </a:r>
          </a:p>
          <a:p>
            <a:pPr>
              <a:buClr>
                <a:srgbClr val="FF00FF"/>
              </a:buClr>
              <a:buSzPct val="25000"/>
            </a:pPr>
            <a:r>
              <a:rPr lang="en-US" sz="1097" dirty="0">
                <a:solidFill>
                  <a:srgbClr val="2185C6"/>
                </a:solidFill>
                <a:latin typeface="Courier"/>
                <a:ea typeface="Courier"/>
                <a:cs typeface="Courier"/>
                <a:sym typeface="Courier New"/>
              </a:rPr>
              <a:t>    </a:t>
            </a:r>
            <a:r>
              <a:rPr lang="en-US" sz="1097" b="1" dirty="0">
                <a:solidFill>
                  <a:srgbClr val="2185C6"/>
                </a:solidFill>
                <a:latin typeface="Courier"/>
                <a:ea typeface="Courier"/>
                <a:cs typeface="Courier"/>
                <a:sym typeface="Courier New"/>
              </a:rPr>
              <a:t>count = count + 1</a:t>
            </a:r>
          </a:p>
          <a:p>
            <a:pPr algn="ctr"/>
            <a:endParaRPr sz="1097" dirty="0">
              <a:latin typeface="Courier"/>
              <a:ea typeface="Courier"/>
              <a:cs typeface="Courier"/>
              <a:sym typeface="Courier New"/>
            </a:endParaRPr>
          </a:p>
          <a:p>
            <a:pPr>
              <a:buClr>
                <a:srgbClr val="FF00FF"/>
              </a:buClr>
              <a:buSzPct val="25000"/>
            </a:pPr>
            <a:r>
              <a:rPr lang="en-US" sz="1097" dirty="0">
                <a:latin typeface="Courier"/>
                <a:ea typeface="Courier"/>
                <a:cs typeface="Courier"/>
                <a:sym typeface="Courier New"/>
              </a:rPr>
              <a:t>average = total / count</a:t>
            </a:r>
          </a:p>
          <a:p>
            <a:pPr>
              <a:buClr>
                <a:srgbClr val="FFFFFF"/>
              </a:buClr>
              <a:buSzPct val="25000"/>
            </a:pPr>
            <a:r>
              <a:rPr lang="en-US" sz="1097" dirty="0">
                <a:latin typeface="Courier"/>
                <a:ea typeface="Courier"/>
                <a:cs typeface="Courier"/>
                <a:sym typeface="Courier New"/>
              </a:rPr>
              <a:t>print('Average:', average)</a:t>
            </a:r>
          </a:p>
        </p:txBody>
      </p:sp>
      <p:sp>
        <p:nvSpPr>
          <p:cNvPr id="307" name="Shape 307"/>
          <p:cNvSpPr txBox="1"/>
          <p:nvPr/>
        </p:nvSpPr>
        <p:spPr>
          <a:xfrm>
            <a:off x="688026" y="3029276"/>
            <a:ext cx="2293186" cy="1308096"/>
          </a:xfrm>
          <a:prstGeom prst="rect">
            <a:avLst/>
          </a:prstGeom>
          <a:noFill/>
          <a:ln>
            <a:noFill/>
          </a:ln>
        </p:spPr>
        <p:txBody>
          <a:bodyPr lIns="38570" tIns="19280" rIns="38570" bIns="19280" anchor="t" anchorCtr="0">
            <a:noAutofit/>
          </a:bodyPr>
          <a:lstStyle/>
          <a:p>
            <a:pPr>
              <a:lnSpc>
                <a:spcPct val="115000"/>
              </a:lnSpc>
              <a:buClr>
                <a:srgbClr val="FFFF00"/>
              </a:buClr>
              <a:buSzPct val="25000"/>
            </a:pPr>
            <a:r>
              <a:rPr lang="en-US" sz="1519" dirty="0">
                <a:latin typeface="Arial" charset="0"/>
                <a:ea typeface="Arial" charset="0"/>
                <a:cs typeface="Arial" charset="0"/>
                <a:sym typeface="Cabin"/>
              </a:rPr>
              <a:t>Enter a number: 3</a:t>
            </a:r>
          </a:p>
          <a:p>
            <a:pPr>
              <a:lnSpc>
                <a:spcPct val="115000"/>
              </a:lnSpc>
              <a:buClr>
                <a:srgbClr val="FFFF00"/>
              </a:buClr>
              <a:buSzPct val="25000"/>
            </a:pPr>
            <a:r>
              <a:rPr lang="en-US" sz="1519" dirty="0">
                <a:latin typeface="Arial" charset="0"/>
                <a:ea typeface="Arial" charset="0"/>
                <a:cs typeface="Arial" charset="0"/>
                <a:sym typeface="Cabin"/>
              </a:rPr>
              <a:t>Enter a number: 9</a:t>
            </a:r>
          </a:p>
          <a:p>
            <a:pPr>
              <a:lnSpc>
                <a:spcPct val="115000"/>
              </a:lnSpc>
              <a:buClr>
                <a:srgbClr val="FFFF00"/>
              </a:buClr>
              <a:buSzPct val="25000"/>
            </a:pPr>
            <a:r>
              <a:rPr lang="en-US" sz="1519" dirty="0">
                <a:latin typeface="Arial" charset="0"/>
                <a:ea typeface="Arial" charset="0"/>
                <a:cs typeface="Arial" charset="0"/>
                <a:sym typeface="Cabin"/>
              </a:rPr>
              <a:t>Enter a number: 5</a:t>
            </a:r>
          </a:p>
          <a:p>
            <a:pPr>
              <a:lnSpc>
                <a:spcPct val="115000"/>
              </a:lnSpc>
              <a:buClr>
                <a:srgbClr val="FFFF00"/>
              </a:buClr>
              <a:buSzPct val="25000"/>
            </a:pPr>
            <a:r>
              <a:rPr lang="en-US" sz="1519" dirty="0">
                <a:latin typeface="Arial" charset="0"/>
                <a:ea typeface="Arial" charset="0"/>
                <a:cs typeface="Arial" charset="0"/>
                <a:sym typeface="Cabin"/>
              </a:rPr>
              <a:t>Enter a number: done</a:t>
            </a:r>
          </a:p>
          <a:p>
            <a:pPr>
              <a:lnSpc>
                <a:spcPct val="115000"/>
              </a:lnSpc>
              <a:buClr>
                <a:srgbClr val="FFFF00"/>
              </a:buClr>
              <a:buSzPct val="25000"/>
            </a:pPr>
            <a:r>
              <a:rPr lang="en-US" sz="1519" dirty="0">
                <a:latin typeface="Arial" charset="0"/>
                <a:ea typeface="Arial" charset="0"/>
                <a:cs typeface="Arial" charset="0"/>
                <a:sym typeface="Cabin"/>
              </a:rPr>
              <a:t>Average: 5.66666666667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AAFB507-D2C7-41B2-98E2-1C9720A542DE}"/>
              </a:ext>
            </a:extLst>
          </p:cNvPr>
          <p:cNvSpPr txBox="1"/>
          <p:nvPr/>
        </p:nvSpPr>
        <p:spPr>
          <a:xfrm>
            <a:off x="3345041" y="2402526"/>
            <a:ext cx="1872629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u="sng" dirty="0"/>
              <a:t>Using built-in functions </a:t>
            </a:r>
            <a:r>
              <a:rPr lang="en-US" sz="1050" u="sng" dirty="0">
                <a:solidFill>
                  <a:srgbClr val="FF0000"/>
                </a:solidFill>
              </a:rPr>
              <a:t>sum: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5" grpId="0"/>
      <p:bldP spid="2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18D62A49-0334-4A9A-9BB8-B6EEDB1052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/>
              <a:t>Summary of Week 8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158BA4E-0F85-4077-8DD2-48E71BB380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0275" y="1373588"/>
            <a:ext cx="2758725" cy="3552300"/>
          </a:xfrm>
        </p:spPr>
        <p:txBody>
          <a:bodyPr>
            <a:noAutofit/>
          </a:bodyPr>
          <a:lstStyle/>
          <a:p>
            <a:r>
              <a:rPr lang="en-US" sz="1100" dirty="0"/>
              <a:t>Programming = Algorithm + Data Structure</a:t>
            </a:r>
          </a:p>
          <a:p>
            <a:r>
              <a:rPr lang="en-US" sz="1100" dirty="0"/>
              <a:t>List is a sequence of any values</a:t>
            </a:r>
          </a:p>
          <a:p>
            <a:r>
              <a:rPr lang="en-US" sz="1100" dirty="0"/>
              <a:t>Access element of list using [index]</a:t>
            </a:r>
          </a:p>
          <a:p>
            <a:r>
              <a:rPr lang="en-US" sz="1100" dirty="0"/>
              <a:t>List is mutable, unlike string</a:t>
            </a:r>
          </a:p>
          <a:p>
            <a:r>
              <a:rPr lang="en-US" sz="1100" dirty="0"/>
              <a:t>Two ways to traverse a list using in, </a:t>
            </a:r>
            <a:r>
              <a:rPr lang="en-US" sz="1100" dirty="0" err="1"/>
              <a:t>len</a:t>
            </a:r>
            <a:r>
              <a:rPr lang="en-US" sz="1100" dirty="0"/>
              <a:t>(), range()</a:t>
            </a:r>
          </a:p>
          <a:p>
            <a:r>
              <a:rPr lang="en-US" sz="1100" dirty="0"/>
              <a:t>Simplifying a for loop using range()</a:t>
            </a:r>
          </a:p>
          <a:p>
            <a:r>
              <a:rPr lang="en-US" sz="1100" dirty="0"/>
              <a:t>List Operations: +, * , in, not in</a:t>
            </a:r>
          </a:p>
          <a:p>
            <a:r>
              <a:rPr lang="en-US" sz="1100" dirty="0"/>
              <a:t>Slice of a list: [</a:t>
            </a:r>
            <a:r>
              <a:rPr lang="en-US" sz="1100" dirty="0" err="1"/>
              <a:t>start:end</a:t>
            </a:r>
            <a:r>
              <a:rPr lang="en-US" sz="1100" dirty="0"/>
              <a:t>], [start:], [:end]</a:t>
            </a:r>
          </a:p>
          <a:p>
            <a:r>
              <a:rPr lang="en-US" sz="1100" dirty="0"/>
              <a:t>Methods for List</a:t>
            </a:r>
          </a:p>
          <a:p>
            <a:pPr lvl="1"/>
            <a:r>
              <a:rPr lang="en-US" sz="1100" dirty="0"/>
              <a:t>list(), append(), extend(), pop(), del</a:t>
            </a:r>
          </a:p>
          <a:p>
            <a:endParaRPr lang="en-US" sz="1100" dirty="0"/>
          </a:p>
          <a:p>
            <a:endParaRPr lang="en-US" sz="11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48D3ABB-85F7-42F0-9A1E-6E0953FB4545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2E91ACDB-7BED-4E3C-B84C-8B2FE4A4870D}" type="slidenum">
              <a:rPr lang="en-US" altLang="zh-CN" smtClean="0"/>
              <a:pPr/>
              <a:t>48</a:t>
            </a:fld>
            <a:endParaRPr lang="en-US" altLang="zh-CN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DC5256EE-EED9-457F-B4C0-11C95D0C55DE}"/>
              </a:ext>
            </a:extLst>
          </p:cNvPr>
          <p:cNvSpPr>
            <a:spLocks noGrp="1"/>
          </p:cNvSpPr>
          <p:nvPr>
            <p:ph sz="half" idx="4294967295"/>
          </p:nvPr>
        </p:nvSpPr>
        <p:spPr>
          <a:xfrm>
            <a:off x="3429000" y="1373588"/>
            <a:ext cx="3429000" cy="3026962"/>
          </a:xfr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342900" indent="-257175">
              <a:lnSpc>
                <a:spcPct val="120000"/>
              </a:lnSpc>
              <a:spcBef>
                <a:spcPts val="450"/>
              </a:spcBef>
              <a:buSzPts val="1800"/>
            </a:pPr>
            <a:r>
              <a:rPr lang="en-US" sz="1100" dirty="0">
                <a:solidFill>
                  <a:srgbClr val="2185C6"/>
                </a:solidFill>
              </a:rPr>
              <a:t>Built-In functions for list</a:t>
            </a:r>
          </a:p>
          <a:p>
            <a:pPr marL="685800" lvl="1" indent="-285750">
              <a:lnSpc>
                <a:spcPct val="120000"/>
              </a:lnSpc>
              <a:buSzPct val="150000"/>
            </a:pPr>
            <a:r>
              <a:rPr lang="en-US" sz="1100" dirty="0">
                <a:solidFill>
                  <a:srgbClr val="2185C6"/>
                </a:solidFill>
              </a:rPr>
              <a:t>max, min, sum, </a:t>
            </a:r>
            <a:r>
              <a:rPr lang="en-US" sz="1100" dirty="0" err="1">
                <a:solidFill>
                  <a:srgbClr val="2185C6"/>
                </a:solidFill>
              </a:rPr>
              <a:t>len</a:t>
            </a:r>
            <a:endParaRPr lang="en-US" sz="1100" dirty="0">
              <a:solidFill>
                <a:srgbClr val="2185C6"/>
              </a:solidFill>
            </a:endParaRPr>
          </a:p>
          <a:p>
            <a:pPr marL="342900" indent="-257175">
              <a:lnSpc>
                <a:spcPct val="120000"/>
              </a:lnSpc>
              <a:spcBef>
                <a:spcPts val="450"/>
              </a:spcBef>
              <a:buSzPts val="1800"/>
            </a:pP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340841077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00E489-296B-4F0C-96C7-5680D236A15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1226" y="3419386"/>
            <a:ext cx="5829300" cy="1159800"/>
          </a:xfrm>
        </p:spPr>
        <p:txBody>
          <a:bodyPr spcFirstLastPara="1" vert="horz" wrap="square" lIns="68580" tIns="34290" rIns="68580" bIns="34290" rtlCol="0" anchor="t" anchorCtr="0">
            <a:normAutofit/>
          </a:bodyPr>
          <a:lstStyle/>
          <a:p>
            <a:pPr algn="l" defTabSz="685800"/>
            <a:r>
              <a:rPr lang="en-US" sz="3200" dirty="0"/>
              <a:t>Lists and strings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F8DEE40-5674-4FB1-9368-975108E2ADD6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 spcFirstLastPara="1" vert="horz" wrap="square" lIns="68580" tIns="34290" rIns="68580" bIns="34290" rtlCol="0" anchor="ctr" anchorCtr="0">
            <a:normAutofit/>
          </a:bodyPr>
          <a:lstStyle/>
          <a:p>
            <a:pPr>
              <a:spcAft>
                <a:spcPts val="450"/>
              </a:spcAft>
            </a:pPr>
            <a:fld id="{B77688AD-4E46-4C5E-BF52-43A21767171C}" type="slidenum">
              <a:rPr lang="en-US" altLang="zh-CN" sz="900" kern="1200" dirty="0">
                <a:latin typeface="+mn-lt"/>
                <a:ea typeface="+mn-ea"/>
                <a:cs typeface="+mn-cs"/>
              </a:rPr>
              <a:pPr>
                <a:spcAft>
                  <a:spcPts val="450"/>
                </a:spcAft>
              </a:pPr>
              <a:t>49</a:t>
            </a:fld>
            <a:endParaRPr lang="en-US" altLang="zh-CN" sz="900" kern="1200" dirty="0"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3106835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Shape 312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ym typeface="Cabin"/>
              </a:rPr>
              <a:t>Best Friends: Lists and Strings</a:t>
            </a:r>
          </a:p>
        </p:txBody>
      </p:sp>
      <p:sp>
        <p:nvSpPr>
          <p:cNvPr id="313" name="Shape 313"/>
          <p:cNvSpPr txBox="1"/>
          <p:nvPr/>
        </p:nvSpPr>
        <p:spPr>
          <a:xfrm>
            <a:off x="3761888" y="1270530"/>
            <a:ext cx="2847277" cy="15731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>
              <a:buClr>
                <a:schemeClr val="lt1"/>
              </a:buClr>
              <a:buSzPct val="25000"/>
            </a:pPr>
            <a:r>
              <a:rPr lang="en-US" sz="1266" dirty="0">
                <a:latin typeface="Courier"/>
                <a:ea typeface="Courier"/>
                <a:cs typeface="Courier"/>
                <a:sym typeface="Courier New"/>
              </a:rPr>
              <a:t>&gt;&gt;&gt; </a:t>
            </a:r>
            <a:r>
              <a:rPr lang="en-US" sz="1266" dirty="0" err="1">
                <a:latin typeface="Courier"/>
                <a:ea typeface="Courier"/>
                <a:cs typeface="Courier"/>
                <a:sym typeface="Courier New"/>
              </a:rPr>
              <a:t>abc</a:t>
            </a:r>
            <a:r>
              <a:rPr lang="en-US" sz="1266" dirty="0">
                <a:latin typeface="Courier"/>
                <a:ea typeface="Courier"/>
                <a:cs typeface="Courier"/>
                <a:sym typeface="Courier New"/>
              </a:rPr>
              <a:t> = 'With three words'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266" dirty="0">
                <a:latin typeface="Courier"/>
                <a:ea typeface="Courier"/>
                <a:cs typeface="Courier"/>
                <a:sym typeface="Courier New"/>
              </a:rPr>
              <a:t>&gt;&gt;&gt; stuff = </a:t>
            </a:r>
            <a:r>
              <a:rPr lang="en-US" sz="1266" dirty="0" err="1">
                <a:latin typeface="Courier"/>
                <a:ea typeface="Courier"/>
                <a:cs typeface="Courier"/>
                <a:sym typeface="Courier New"/>
              </a:rPr>
              <a:t>abc.</a:t>
            </a:r>
            <a:r>
              <a:rPr lang="en-US" sz="1266" b="1" dirty="0" err="1">
                <a:solidFill>
                  <a:srgbClr val="FF0000"/>
                </a:solidFill>
                <a:latin typeface="Courier"/>
                <a:ea typeface="Courier"/>
                <a:cs typeface="Courier"/>
                <a:sym typeface="Courier New"/>
              </a:rPr>
              <a:t>split</a:t>
            </a:r>
            <a:r>
              <a:rPr lang="en-US" sz="1266" dirty="0">
                <a:latin typeface="Courier"/>
                <a:ea typeface="Courier"/>
                <a:cs typeface="Courier"/>
                <a:sym typeface="Courier New"/>
              </a:rPr>
              <a:t>()</a:t>
            </a:r>
          </a:p>
          <a:p>
            <a:pPr lvl="0">
              <a:buClr>
                <a:schemeClr val="lt1"/>
              </a:buClr>
              <a:buSzPct val="25000"/>
            </a:pPr>
            <a:r>
              <a:rPr lang="en-US" sz="1266" dirty="0">
                <a:latin typeface="Courier"/>
                <a:ea typeface="Courier"/>
                <a:cs typeface="Courier"/>
                <a:sym typeface="Courier New"/>
              </a:rPr>
              <a:t>&gt;&gt;&gt; print(stuff)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266" dirty="0">
                <a:latin typeface="Courier"/>
                <a:ea typeface="Courier"/>
                <a:cs typeface="Courier"/>
                <a:sym typeface="Courier New"/>
              </a:rPr>
              <a:t>['With', 'three', 'words']</a:t>
            </a:r>
          </a:p>
          <a:p>
            <a:pPr lvl="0">
              <a:buClr>
                <a:schemeClr val="lt1"/>
              </a:buClr>
              <a:buSzPct val="25000"/>
            </a:pPr>
            <a:r>
              <a:rPr lang="en-US" sz="1266" dirty="0">
                <a:latin typeface="Courier"/>
                <a:ea typeface="Courier"/>
                <a:cs typeface="Courier"/>
                <a:sym typeface="Courier New"/>
              </a:rPr>
              <a:t>&gt;&gt;&gt; print(</a:t>
            </a:r>
            <a:r>
              <a:rPr lang="en-US" sz="1266" dirty="0" err="1">
                <a:latin typeface="Courier"/>
                <a:ea typeface="Courier"/>
                <a:cs typeface="Courier"/>
                <a:sym typeface="Courier New"/>
              </a:rPr>
              <a:t>len</a:t>
            </a:r>
            <a:r>
              <a:rPr lang="en-US" sz="1266" dirty="0">
                <a:latin typeface="Courier"/>
                <a:ea typeface="Courier"/>
                <a:cs typeface="Courier"/>
                <a:sym typeface="Courier New"/>
              </a:rPr>
              <a:t>(stuff))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266" dirty="0">
                <a:latin typeface="Courier"/>
                <a:ea typeface="Courier"/>
                <a:cs typeface="Courier"/>
                <a:sym typeface="Courier New"/>
              </a:rPr>
              <a:t>3</a:t>
            </a:r>
          </a:p>
          <a:p>
            <a:pPr lvl="0">
              <a:buClr>
                <a:schemeClr val="lt1"/>
              </a:buClr>
              <a:buSzPct val="25000"/>
            </a:pPr>
            <a:r>
              <a:rPr lang="en-US" sz="1266" dirty="0">
                <a:latin typeface="Courier"/>
                <a:ea typeface="Courier"/>
                <a:cs typeface="Courier"/>
                <a:sym typeface="Courier New"/>
              </a:rPr>
              <a:t>&gt;&gt;&gt; print(stuff[0])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266" dirty="0">
                <a:latin typeface="Courier"/>
                <a:ea typeface="Courier"/>
                <a:cs typeface="Courier"/>
                <a:sym typeface="Courier New"/>
              </a:rPr>
              <a:t>With</a:t>
            </a:r>
          </a:p>
        </p:txBody>
      </p:sp>
      <p:sp>
        <p:nvSpPr>
          <p:cNvPr id="314" name="Shape 314"/>
          <p:cNvSpPr txBox="1"/>
          <p:nvPr/>
        </p:nvSpPr>
        <p:spPr>
          <a:xfrm>
            <a:off x="3761888" y="3006691"/>
            <a:ext cx="2721473" cy="182270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lvl="0">
              <a:buClr>
                <a:schemeClr val="lt1"/>
              </a:buClr>
              <a:buSzPct val="25000"/>
            </a:pPr>
            <a:r>
              <a:rPr lang="en-US" sz="1266" dirty="0">
                <a:latin typeface="Courier"/>
                <a:ea typeface="Courier"/>
                <a:cs typeface="Courier"/>
                <a:sym typeface="Courier New"/>
              </a:rPr>
              <a:t>&gt;&gt;&gt; print(stuff)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266" dirty="0">
                <a:latin typeface="Courier"/>
                <a:ea typeface="Courier"/>
                <a:cs typeface="Courier"/>
                <a:sym typeface="Courier New"/>
              </a:rPr>
              <a:t>['With', 'three', 'words']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266" dirty="0">
                <a:latin typeface="Courier"/>
                <a:ea typeface="Courier"/>
                <a:cs typeface="Courier"/>
                <a:sym typeface="Courier New"/>
              </a:rPr>
              <a:t>&gt;&gt;&gt; </a:t>
            </a:r>
            <a:r>
              <a:rPr lang="en-US" sz="1266" b="1" dirty="0">
                <a:solidFill>
                  <a:srgbClr val="0070C0"/>
                </a:solidFill>
                <a:latin typeface="Courier"/>
                <a:ea typeface="Courier"/>
                <a:cs typeface="Courier"/>
                <a:sym typeface="Courier New"/>
              </a:rPr>
              <a:t>for w in stuff :</a:t>
            </a:r>
          </a:p>
          <a:p>
            <a:pPr lvl="0">
              <a:buClr>
                <a:schemeClr val="lt1"/>
              </a:buClr>
              <a:buSzPct val="25000"/>
            </a:pPr>
            <a:r>
              <a:rPr lang="en-US" sz="1266" dirty="0">
                <a:latin typeface="Courier"/>
                <a:ea typeface="Courier"/>
                <a:cs typeface="Courier"/>
                <a:sym typeface="Courier New"/>
              </a:rPr>
              <a:t>...     print(w)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266" dirty="0">
                <a:latin typeface="Courier"/>
                <a:ea typeface="Courier"/>
                <a:cs typeface="Courier"/>
                <a:sym typeface="Courier New"/>
              </a:rPr>
              <a:t>...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266" dirty="0">
                <a:latin typeface="Courier"/>
                <a:ea typeface="Courier"/>
                <a:cs typeface="Courier"/>
                <a:sym typeface="Courier New"/>
              </a:rPr>
              <a:t>With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266" dirty="0">
                <a:latin typeface="Courier"/>
                <a:ea typeface="Courier"/>
                <a:cs typeface="Courier"/>
                <a:sym typeface="Courier New"/>
              </a:rPr>
              <a:t>Three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266" dirty="0">
                <a:latin typeface="Courier"/>
                <a:ea typeface="Courier"/>
                <a:cs typeface="Courier"/>
                <a:sym typeface="Courier New"/>
              </a:rPr>
              <a:t>Words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266" dirty="0">
                <a:latin typeface="Courier"/>
                <a:ea typeface="Courier"/>
                <a:cs typeface="Courier"/>
                <a:sym typeface="Courier New"/>
              </a:rPr>
              <a:t>&gt;&gt;&gt; </a:t>
            </a:r>
          </a:p>
        </p:txBody>
      </p:sp>
      <p:sp>
        <p:nvSpPr>
          <p:cNvPr id="315" name="Shape 315"/>
          <p:cNvSpPr txBox="1"/>
          <p:nvPr/>
        </p:nvSpPr>
        <p:spPr>
          <a:xfrm>
            <a:off x="805486" y="1219833"/>
            <a:ext cx="2623514" cy="15731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>
              <a:buClr>
                <a:srgbClr val="FF00FF"/>
              </a:buClr>
              <a:buSzPct val="25000"/>
            </a:pPr>
            <a:r>
              <a:rPr lang="en-US" sz="1050" dirty="0">
                <a:latin typeface="Arial" charset="0"/>
                <a:ea typeface="Arial" charset="0"/>
                <a:cs typeface="Arial" charset="0"/>
                <a:sym typeface="Cabin"/>
              </a:rPr>
              <a:t>Method </a:t>
            </a:r>
            <a:r>
              <a:rPr lang="en-US" sz="1050" b="1" dirty="0">
                <a:solidFill>
                  <a:srgbClr val="FF00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split </a:t>
            </a:r>
            <a:r>
              <a:rPr lang="en-US" sz="1050" dirty="0">
                <a:latin typeface="Arial" charset="0"/>
                <a:ea typeface="Arial" charset="0"/>
                <a:cs typeface="Arial" charset="0"/>
                <a:sym typeface="Cabin"/>
              </a:rPr>
              <a:t>of a </a:t>
            </a:r>
            <a:r>
              <a:rPr lang="en-US" sz="1050" dirty="0">
                <a:solidFill>
                  <a:srgbClr val="0070C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string</a:t>
            </a:r>
            <a:r>
              <a:rPr lang="en-US" sz="1050" dirty="0">
                <a:latin typeface="Arial" charset="0"/>
                <a:ea typeface="Arial" charset="0"/>
                <a:cs typeface="Arial" charset="0"/>
                <a:sym typeface="Cabin"/>
              </a:rPr>
              <a:t> breaks the </a:t>
            </a:r>
            <a:r>
              <a:rPr lang="en-US" sz="1050" dirty="0">
                <a:solidFill>
                  <a:srgbClr val="0070C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string</a:t>
            </a:r>
            <a:r>
              <a:rPr lang="en-US" sz="1050" dirty="0">
                <a:latin typeface="Arial" charset="0"/>
                <a:ea typeface="Arial" charset="0"/>
                <a:cs typeface="Arial" charset="0"/>
                <a:sym typeface="Cabin"/>
              </a:rPr>
              <a:t> into parts based on a delimiter, so as to produces a </a:t>
            </a:r>
            <a:r>
              <a:rPr lang="en-US" sz="1050" dirty="0">
                <a:solidFill>
                  <a:srgbClr val="0070C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list of strings</a:t>
            </a:r>
            <a:r>
              <a:rPr lang="en-US" sz="1050" dirty="0">
                <a:latin typeface="Arial" charset="0"/>
                <a:ea typeface="Arial" charset="0"/>
                <a:cs typeface="Arial" charset="0"/>
                <a:sym typeface="Cabin"/>
              </a:rPr>
              <a:t>.  </a:t>
            </a:r>
          </a:p>
          <a:p>
            <a:pPr>
              <a:buClr>
                <a:srgbClr val="FF00FF"/>
              </a:buClr>
              <a:buSzPct val="25000"/>
            </a:pPr>
            <a:endParaRPr lang="en-US" sz="1050" dirty="0">
              <a:latin typeface="Arial" charset="0"/>
              <a:ea typeface="Arial" charset="0"/>
              <a:cs typeface="Arial" charset="0"/>
              <a:sym typeface="Cabin"/>
            </a:endParaRPr>
          </a:p>
          <a:p>
            <a:pPr>
              <a:buClr>
                <a:srgbClr val="FF00FF"/>
              </a:buClr>
              <a:buSzPct val="25000"/>
            </a:pPr>
            <a:r>
              <a:rPr lang="en-US" sz="1050" dirty="0">
                <a:latin typeface="Arial" charset="0"/>
                <a:ea typeface="Arial" charset="0"/>
                <a:cs typeface="Arial" charset="0"/>
                <a:sym typeface="Cabin"/>
              </a:rPr>
              <a:t>We think of these parts as words.  </a:t>
            </a:r>
          </a:p>
          <a:p>
            <a:pPr>
              <a:buClr>
                <a:srgbClr val="FF00FF"/>
              </a:buClr>
              <a:buSzPct val="25000"/>
            </a:pPr>
            <a:endParaRPr lang="en-US" sz="1050" dirty="0">
              <a:latin typeface="Arial" charset="0"/>
              <a:ea typeface="Arial" charset="0"/>
              <a:cs typeface="Arial" charset="0"/>
              <a:sym typeface="Cabin"/>
            </a:endParaRPr>
          </a:p>
          <a:p>
            <a:pPr>
              <a:buClr>
                <a:srgbClr val="FF00FF"/>
              </a:buClr>
              <a:buSzPct val="25000"/>
            </a:pPr>
            <a:r>
              <a:rPr lang="en-US" sz="1050" dirty="0">
                <a:latin typeface="Arial" charset="0"/>
                <a:ea typeface="Arial" charset="0"/>
                <a:cs typeface="Arial" charset="0"/>
                <a:sym typeface="Cabin"/>
              </a:rPr>
              <a:t>We can access a particular word or loop through all the words.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Shape 321"/>
          <p:cNvSpPr txBox="1"/>
          <p:nvPr/>
        </p:nvSpPr>
        <p:spPr>
          <a:xfrm>
            <a:off x="3381294" y="1104633"/>
            <a:ext cx="3039573" cy="153419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192881" indent="-176808">
              <a:lnSpc>
                <a:spcPct val="150000"/>
              </a:lnSpc>
              <a:buClr>
                <a:schemeClr val="lt1"/>
              </a:buClr>
              <a:buSzPct val="100000"/>
              <a:buFont typeface="Cabin"/>
              <a:buChar char="●"/>
            </a:pPr>
            <a:r>
              <a:rPr lang="en-US" sz="1266" dirty="0">
                <a:solidFill>
                  <a:srgbClr val="FF00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When you do not specify a delimiter in the parameter, multiple spaces are treated like one delimiter</a:t>
            </a:r>
          </a:p>
          <a:p>
            <a:pPr marL="192881" indent="-176808">
              <a:lnSpc>
                <a:spcPct val="150000"/>
              </a:lnSpc>
              <a:buClr>
                <a:schemeClr val="lt1"/>
              </a:buClr>
              <a:buSzPct val="100000"/>
              <a:buFont typeface="Cabin"/>
              <a:buChar char="●"/>
            </a:pPr>
            <a:r>
              <a:rPr lang="en-US" sz="1266" dirty="0">
                <a:latin typeface="Arial" charset="0"/>
                <a:ea typeface="Arial" charset="0"/>
                <a:cs typeface="Arial" charset="0"/>
                <a:sym typeface="Cabin"/>
              </a:rPr>
              <a:t>You can specify what delimiter character to use in the splitting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EF3B642-9711-48BD-A9F7-6246213FF34B}"/>
              </a:ext>
            </a:extLst>
          </p:cNvPr>
          <p:cNvSpPr txBox="1"/>
          <p:nvPr/>
        </p:nvSpPr>
        <p:spPr>
          <a:xfrm>
            <a:off x="3429000" y="830057"/>
            <a:ext cx="2989921" cy="3347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75" u="sng" dirty="0"/>
              <a:t>Use of split() method of a string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F5E7FB1-DB8B-4151-8267-EF26092276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6264" y="2913405"/>
            <a:ext cx="4064849" cy="129614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7D36AE9-D911-3327-B729-1B30D8D8E8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766" y="1226538"/>
            <a:ext cx="3331234" cy="134521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Shape 326"/>
          <p:cNvSpPr txBox="1"/>
          <p:nvPr/>
        </p:nvSpPr>
        <p:spPr>
          <a:xfrm>
            <a:off x="1678301" y="1949527"/>
            <a:ext cx="3750173" cy="1244447"/>
          </a:xfrm>
          <a:prstGeom prst="rect">
            <a:avLst/>
          </a:prstGeom>
          <a:noFill/>
          <a:ln w="12700" cap="rnd" cmpd="sng">
            <a:solidFill>
              <a:schemeClr val="accent1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>
              <a:buClr>
                <a:srgbClr val="00FF00"/>
              </a:buClr>
              <a:buSzPct val="25000"/>
            </a:pPr>
            <a:r>
              <a:rPr lang="en-US" sz="1013" dirty="0"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1013" dirty="0" err="1">
                <a:latin typeface="Courier"/>
                <a:ea typeface="Courier"/>
                <a:cs typeface="Courier"/>
                <a:sym typeface="Courier New"/>
              </a:rPr>
              <a:t>fhand</a:t>
            </a:r>
            <a:r>
              <a:rPr lang="en-US" sz="1013" dirty="0">
                <a:latin typeface="Courier"/>
                <a:ea typeface="Courier"/>
                <a:cs typeface="Courier"/>
                <a:sym typeface="Courier New"/>
              </a:rPr>
              <a:t> = open('mbox-short.txt')</a:t>
            </a:r>
          </a:p>
          <a:p>
            <a:pPr>
              <a:buClr>
                <a:srgbClr val="FFFF00"/>
              </a:buClr>
              <a:buSzPct val="25000"/>
            </a:pPr>
            <a:r>
              <a:rPr lang="en-US" sz="1013" dirty="0">
                <a:latin typeface="Courier"/>
                <a:ea typeface="Courier"/>
                <a:cs typeface="Courier"/>
                <a:sym typeface="Courier New"/>
              </a:rPr>
              <a:t> for line in </a:t>
            </a:r>
            <a:r>
              <a:rPr lang="en-US" sz="1013" dirty="0" err="1">
                <a:latin typeface="Courier"/>
                <a:ea typeface="Courier"/>
                <a:cs typeface="Courier"/>
                <a:sym typeface="Courier New"/>
              </a:rPr>
              <a:t>fhand</a:t>
            </a:r>
            <a:r>
              <a:rPr lang="en-US" sz="1013" dirty="0">
                <a:latin typeface="Courier"/>
                <a:ea typeface="Courier"/>
                <a:cs typeface="Courier"/>
                <a:sym typeface="Courier New"/>
              </a:rPr>
              <a:t>: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013" dirty="0">
                <a:latin typeface="Courier"/>
                <a:ea typeface="Courier"/>
                <a:cs typeface="Courier"/>
                <a:sym typeface="Courier New"/>
              </a:rPr>
              <a:t>     line = </a:t>
            </a:r>
            <a:r>
              <a:rPr lang="en-US" sz="1013" dirty="0" err="1">
                <a:latin typeface="Courier"/>
                <a:ea typeface="Courier"/>
                <a:cs typeface="Courier"/>
                <a:sym typeface="Courier New"/>
              </a:rPr>
              <a:t>line.rstrip</a:t>
            </a:r>
            <a:r>
              <a:rPr lang="en-US" sz="1013" dirty="0">
                <a:latin typeface="Courier"/>
                <a:ea typeface="Courier"/>
                <a:cs typeface="Courier"/>
                <a:sym typeface="Courier New"/>
              </a:rPr>
              <a:t>()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013" dirty="0">
                <a:latin typeface="Courier"/>
                <a:ea typeface="Courier"/>
                <a:cs typeface="Courier"/>
                <a:sym typeface="Courier New"/>
              </a:rPr>
              <a:t>     </a:t>
            </a:r>
            <a:r>
              <a:rPr lang="en-US" sz="1013" b="1" dirty="0">
                <a:solidFill>
                  <a:srgbClr val="FF0000"/>
                </a:solidFill>
                <a:latin typeface="Courier"/>
                <a:ea typeface="Courier"/>
                <a:cs typeface="Courier"/>
                <a:sym typeface="Courier New"/>
              </a:rPr>
              <a:t>if not </a:t>
            </a:r>
            <a:r>
              <a:rPr lang="en-US" sz="1013" b="1" dirty="0" err="1">
                <a:solidFill>
                  <a:srgbClr val="FF0000"/>
                </a:solidFill>
                <a:latin typeface="Courier"/>
                <a:ea typeface="Courier"/>
                <a:cs typeface="Courier"/>
                <a:sym typeface="Courier New"/>
              </a:rPr>
              <a:t>line.startswith</a:t>
            </a:r>
            <a:r>
              <a:rPr lang="en-US" sz="1013" b="1" dirty="0">
                <a:solidFill>
                  <a:srgbClr val="FF0000"/>
                </a:solidFill>
                <a:latin typeface="Courier"/>
                <a:ea typeface="Courier"/>
                <a:cs typeface="Courier"/>
                <a:sym typeface="Courier New"/>
              </a:rPr>
              <a:t>('From ') : 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013" b="1" dirty="0">
                <a:solidFill>
                  <a:srgbClr val="FF0000"/>
                </a:solidFill>
                <a:latin typeface="Courier"/>
                <a:ea typeface="Courier"/>
                <a:cs typeface="Courier"/>
                <a:sym typeface="Courier New"/>
              </a:rPr>
              <a:t>        continue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013" dirty="0">
                <a:latin typeface="Courier"/>
                <a:ea typeface="Courier"/>
                <a:cs typeface="Courier"/>
                <a:sym typeface="Courier New"/>
              </a:rPr>
              <a:t>     words = </a:t>
            </a:r>
            <a:r>
              <a:rPr lang="en-US" sz="1013" b="1" dirty="0" err="1">
                <a:solidFill>
                  <a:srgbClr val="0070C0"/>
                </a:solidFill>
                <a:latin typeface="Courier"/>
                <a:ea typeface="Courier"/>
                <a:cs typeface="Courier"/>
                <a:sym typeface="Courier New"/>
              </a:rPr>
              <a:t>line.split</a:t>
            </a:r>
            <a:r>
              <a:rPr lang="en-US" sz="1013" b="1" dirty="0">
                <a:solidFill>
                  <a:srgbClr val="0070C0"/>
                </a:solidFill>
                <a:latin typeface="Courier"/>
                <a:ea typeface="Courier"/>
                <a:cs typeface="Courier"/>
                <a:sym typeface="Courier New"/>
              </a:rPr>
              <a:t>()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013" dirty="0">
                <a:latin typeface="Courier"/>
                <a:ea typeface="Courier"/>
                <a:cs typeface="Courier"/>
                <a:sym typeface="Courier New"/>
              </a:rPr>
              <a:t>     print(words[2])</a:t>
            </a:r>
          </a:p>
          <a:p>
            <a:pPr>
              <a:buClr>
                <a:schemeClr val="lt1"/>
              </a:buClr>
              <a:buSzPct val="25000"/>
            </a:pPr>
            <a:endParaRPr lang="en-US" sz="1013" b="1" dirty="0">
              <a:latin typeface="Courier"/>
              <a:ea typeface="Courier"/>
              <a:cs typeface="Courier"/>
              <a:sym typeface="Courier New"/>
            </a:endParaRPr>
          </a:p>
        </p:txBody>
      </p:sp>
      <p:sp>
        <p:nvSpPr>
          <p:cNvPr id="327" name="Shape 327"/>
          <p:cNvSpPr txBox="1"/>
          <p:nvPr/>
        </p:nvSpPr>
        <p:spPr>
          <a:xfrm>
            <a:off x="5778695" y="2095162"/>
            <a:ext cx="344250" cy="11680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>
              <a:lnSpc>
                <a:spcPct val="115000"/>
              </a:lnSpc>
              <a:buClr>
                <a:srgbClr val="FF00FF"/>
              </a:buClr>
              <a:buSzPct val="25000"/>
            </a:pPr>
            <a:r>
              <a:rPr lang="en-US" sz="1266" dirty="0">
                <a:latin typeface="Arial" charset="0"/>
                <a:ea typeface="Arial" charset="0"/>
                <a:cs typeface="Arial" charset="0"/>
                <a:sym typeface="Cabin"/>
              </a:rPr>
              <a:t>Sat</a:t>
            </a:r>
          </a:p>
          <a:p>
            <a:pPr>
              <a:lnSpc>
                <a:spcPct val="115000"/>
              </a:lnSpc>
              <a:buClr>
                <a:srgbClr val="FF00FF"/>
              </a:buClr>
              <a:buSzPct val="25000"/>
            </a:pPr>
            <a:r>
              <a:rPr lang="en-US" sz="1266" dirty="0">
                <a:latin typeface="Arial" charset="0"/>
                <a:ea typeface="Arial" charset="0"/>
                <a:cs typeface="Arial" charset="0"/>
                <a:sym typeface="Cabin"/>
              </a:rPr>
              <a:t>Fri</a:t>
            </a:r>
          </a:p>
          <a:p>
            <a:pPr>
              <a:lnSpc>
                <a:spcPct val="115000"/>
              </a:lnSpc>
              <a:buClr>
                <a:srgbClr val="FF00FF"/>
              </a:buClr>
              <a:buSzPct val="25000"/>
            </a:pPr>
            <a:r>
              <a:rPr lang="en-US" sz="1266" dirty="0">
                <a:latin typeface="Arial" charset="0"/>
                <a:ea typeface="Arial" charset="0"/>
                <a:cs typeface="Arial" charset="0"/>
                <a:sym typeface="Cabin"/>
              </a:rPr>
              <a:t>Fri</a:t>
            </a:r>
          </a:p>
          <a:p>
            <a:pPr>
              <a:lnSpc>
                <a:spcPct val="115000"/>
              </a:lnSpc>
              <a:buClr>
                <a:srgbClr val="FF00FF"/>
              </a:buClr>
              <a:buSzPct val="25000"/>
            </a:pPr>
            <a:r>
              <a:rPr lang="en-US" sz="1266" dirty="0">
                <a:latin typeface="Arial" charset="0"/>
                <a:ea typeface="Arial" charset="0"/>
                <a:cs typeface="Arial" charset="0"/>
                <a:sym typeface="Cabin"/>
              </a:rPr>
              <a:t>Fri</a:t>
            </a:r>
          </a:p>
          <a:p>
            <a:pPr>
              <a:lnSpc>
                <a:spcPct val="115000"/>
              </a:lnSpc>
              <a:buClr>
                <a:srgbClr val="FF00FF"/>
              </a:buClr>
              <a:buSzPct val="25000"/>
            </a:pPr>
            <a:r>
              <a:rPr lang="en-US" sz="1266" dirty="0">
                <a:latin typeface="Arial" charset="0"/>
                <a:ea typeface="Arial" charset="0"/>
                <a:cs typeface="Arial" charset="0"/>
                <a:sym typeface="Cabin"/>
              </a:rPr>
              <a:t>    ...</a:t>
            </a:r>
          </a:p>
        </p:txBody>
      </p:sp>
      <p:sp>
        <p:nvSpPr>
          <p:cNvPr id="328" name="Shape 328"/>
          <p:cNvSpPr txBox="1"/>
          <p:nvPr/>
        </p:nvSpPr>
        <p:spPr>
          <a:xfrm>
            <a:off x="608998" y="1482415"/>
            <a:ext cx="5513948" cy="28400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>
              <a:buClr>
                <a:schemeClr val="lt1"/>
              </a:buClr>
              <a:buSzPct val="25000"/>
            </a:pPr>
            <a:r>
              <a:rPr lang="en-US" sz="1575" dirty="0">
                <a:solidFill>
                  <a:srgbClr val="7030A0"/>
                </a:solidFill>
                <a:latin typeface="Courier"/>
                <a:ea typeface="Courier"/>
                <a:cs typeface="Courier"/>
                <a:sym typeface="Courier New"/>
              </a:rPr>
              <a:t>'</a:t>
            </a:r>
            <a:r>
              <a:rPr lang="en-US" sz="1519" dirty="0">
                <a:solidFill>
                  <a:srgbClr val="7030A0"/>
                </a:solidFill>
              </a:rPr>
              <a:t>From stephen.marquard@uct.ac.za Sat Jan  5 09:14:16 2008</a:t>
            </a:r>
            <a:r>
              <a:rPr lang="en-US" sz="1575" dirty="0">
                <a:solidFill>
                  <a:srgbClr val="7030A0"/>
                </a:solidFill>
                <a:latin typeface="Courier"/>
                <a:ea typeface="Courier"/>
                <a:cs typeface="Courier"/>
                <a:sym typeface="Courier New"/>
              </a:rPr>
              <a:t>'</a:t>
            </a:r>
            <a:endParaRPr lang="en-US" sz="1519" dirty="0">
              <a:solidFill>
                <a:srgbClr val="7030A0"/>
              </a:solidFill>
            </a:endParaRPr>
          </a:p>
        </p:txBody>
      </p:sp>
      <p:sp>
        <p:nvSpPr>
          <p:cNvPr id="329" name="Shape 329"/>
          <p:cNvSpPr txBox="1"/>
          <p:nvPr/>
        </p:nvSpPr>
        <p:spPr>
          <a:xfrm>
            <a:off x="695466" y="3329292"/>
            <a:ext cx="6025767" cy="11680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lvl="0">
              <a:buClr>
                <a:schemeClr val="lt1"/>
              </a:buClr>
              <a:buSzPct val="25000"/>
            </a:pPr>
            <a:r>
              <a:rPr lang="en-US" sz="1013" dirty="0">
                <a:latin typeface="Courier"/>
                <a:ea typeface="Courier"/>
                <a:cs typeface="Courier"/>
                <a:sym typeface="Courier New"/>
              </a:rPr>
              <a:t>&gt;&gt;&gt; line = </a:t>
            </a:r>
            <a:r>
              <a:rPr lang="en-US" sz="1013" b="1" dirty="0">
                <a:solidFill>
                  <a:srgbClr val="7030A0"/>
                </a:solidFill>
                <a:latin typeface="Courier"/>
                <a:ea typeface="Courier"/>
                <a:cs typeface="Courier"/>
                <a:sym typeface="Courier New"/>
              </a:rPr>
              <a:t>'From </a:t>
            </a:r>
            <a:r>
              <a:rPr lang="en-US" sz="1013" b="1" dirty="0" err="1">
                <a:solidFill>
                  <a:srgbClr val="7030A0"/>
                </a:solidFill>
                <a:latin typeface="Courier"/>
                <a:ea typeface="Courier"/>
                <a:cs typeface="Courier"/>
                <a:sym typeface="Courier New"/>
              </a:rPr>
              <a:t>stephen.marquard@uct.ac.za</a:t>
            </a:r>
            <a:r>
              <a:rPr lang="en-US" sz="1013" b="1" dirty="0">
                <a:solidFill>
                  <a:srgbClr val="7030A0"/>
                </a:solidFill>
                <a:latin typeface="Courier"/>
                <a:ea typeface="Courier"/>
                <a:cs typeface="Courier"/>
                <a:sym typeface="Courier New"/>
              </a:rPr>
              <a:t> Sat Jan  5 09:14:16 2008'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013" dirty="0">
                <a:latin typeface="Courier"/>
                <a:ea typeface="Courier"/>
                <a:cs typeface="Courier"/>
                <a:sym typeface="Courier New"/>
              </a:rPr>
              <a:t>&gt;&gt;&gt; words = </a:t>
            </a:r>
            <a:r>
              <a:rPr lang="en-US" sz="1013" dirty="0" err="1">
                <a:latin typeface="Courier"/>
                <a:ea typeface="Courier"/>
                <a:cs typeface="Courier"/>
                <a:sym typeface="Courier New"/>
              </a:rPr>
              <a:t>line.split</a:t>
            </a:r>
            <a:r>
              <a:rPr lang="en-US" sz="1013" dirty="0">
                <a:latin typeface="Courier"/>
                <a:ea typeface="Courier"/>
                <a:cs typeface="Courier"/>
                <a:sym typeface="Courier New"/>
              </a:rPr>
              <a:t>()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013" dirty="0">
                <a:latin typeface="Courier"/>
                <a:ea typeface="Courier"/>
                <a:cs typeface="Courier"/>
                <a:sym typeface="Courier New"/>
              </a:rPr>
              <a:t>&gt;&gt;&gt; print(words)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013" dirty="0">
                <a:latin typeface="Courier"/>
                <a:ea typeface="Courier"/>
                <a:cs typeface="Courier"/>
                <a:sym typeface="Courier New"/>
              </a:rPr>
              <a:t>['From', '</a:t>
            </a:r>
            <a:r>
              <a:rPr lang="en-US" sz="1013" dirty="0" err="1">
                <a:latin typeface="Courier"/>
                <a:ea typeface="Courier"/>
                <a:cs typeface="Courier"/>
                <a:sym typeface="Courier New"/>
              </a:rPr>
              <a:t>stephen.marquard@uct.ac.za</a:t>
            </a:r>
            <a:r>
              <a:rPr lang="en-US" sz="1013" dirty="0">
                <a:latin typeface="Courier"/>
                <a:ea typeface="Courier"/>
                <a:cs typeface="Courier"/>
                <a:sym typeface="Courier New"/>
              </a:rPr>
              <a:t>', 'Sat', 'Jan', '5', '09:14:16', '2008']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013" dirty="0">
                <a:latin typeface="Courier"/>
                <a:ea typeface="Courier"/>
                <a:cs typeface="Courier"/>
                <a:sym typeface="Courier New"/>
              </a:rPr>
              <a:t>&gt;&gt;&gt;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533E476-AF23-440E-99FF-BF28D517FA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Parsing Lines using if statement and split()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535997B-1850-4D8F-B47D-94E89364A7D4}"/>
              </a:ext>
            </a:extLst>
          </p:cNvPr>
          <p:cNvSpPr txBox="1"/>
          <p:nvPr/>
        </p:nvSpPr>
        <p:spPr>
          <a:xfrm>
            <a:off x="654547" y="2356866"/>
            <a:ext cx="1134126" cy="5599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13" i="1" dirty="0">
                <a:solidFill>
                  <a:srgbClr val="FF0000"/>
                </a:solidFill>
              </a:rPr>
              <a:t>if-statement is to find “interesting lines”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3F64268-CAA1-4A25-BE2F-24D05D3CA006}"/>
              </a:ext>
            </a:extLst>
          </p:cNvPr>
          <p:cNvSpPr txBox="1"/>
          <p:nvPr/>
        </p:nvSpPr>
        <p:spPr>
          <a:xfrm>
            <a:off x="3827250" y="2668868"/>
            <a:ext cx="1808371" cy="404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13" i="1" dirty="0">
                <a:solidFill>
                  <a:srgbClr val="0070C0"/>
                </a:solidFill>
              </a:rPr>
              <a:t>split method is to find interesting part of the lines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6" grpId="0" animBg="1"/>
      <p:bldP spid="327" grpId="0"/>
      <p:bldP spid="4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Shape 334"/>
          <p:cNvSpPr txBox="1"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dirty="0">
                <a:sym typeface="Cabin"/>
              </a:rPr>
              <a:t>The Double Split Pattern</a:t>
            </a:r>
          </a:p>
        </p:txBody>
      </p:sp>
      <p:sp>
        <p:nvSpPr>
          <p:cNvPr id="335" name="Shape 335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sym typeface="Cabin"/>
              </a:rPr>
              <a:t>Sometimes we split a line one way, and then grab one of the pieces of the line and split that piece again, using different delimiter for separation</a:t>
            </a:r>
          </a:p>
        </p:txBody>
      </p:sp>
      <p:sp>
        <p:nvSpPr>
          <p:cNvPr id="9" name="Shape 337">
            <a:extLst>
              <a:ext uri="{FF2B5EF4-FFF2-40B4-BE49-F238E27FC236}">
                <a16:creationId xmlns:a16="http://schemas.microsoft.com/office/drawing/2014/main" id="{36D8B8FB-595B-0146-920B-645FBFAB4A0E}"/>
              </a:ext>
            </a:extLst>
          </p:cNvPr>
          <p:cNvSpPr txBox="1"/>
          <p:nvPr/>
        </p:nvSpPr>
        <p:spPr>
          <a:xfrm>
            <a:off x="1098395" y="2552566"/>
            <a:ext cx="5018160" cy="28400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>
              <a:buClr>
                <a:srgbClr val="FF7F00"/>
              </a:buClr>
              <a:buSzPct val="25000"/>
            </a:pPr>
            <a:r>
              <a:rPr lang="en-US" sz="1050" dirty="0">
                <a:latin typeface="Courier"/>
                <a:ea typeface="Courier"/>
                <a:cs typeface="Courier"/>
                <a:sym typeface="Courier New"/>
              </a:rPr>
              <a:t>From</a:t>
            </a:r>
            <a:r>
              <a:rPr lang="en-US" sz="1050" b="1" dirty="0"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1050" b="1" dirty="0" err="1">
                <a:latin typeface="Courier"/>
                <a:ea typeface="Courier"/>
                <a:cs typeface="Courier"/>
                <a:sym typeface="Courier New"/>
              </a:rPr>
              <a:t>stephen.marquard@uct.ac.za</a:t>
            </a:r>
            <a:r>
              <a:rPr lang="en-US" sz="1050" b="1" dirty="0"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1050" dirty="0">
                <a:latin typeface="Courier"/>
                <a:ea typeface="Courier"/>
                <a:cs typeface="Courier"/>
                <a:sym typeface="Courier New"/>
              </a:rPr>
              <a:t>Sat Jan  5 09:14:16 2008</a:t>
            </a:r>
          </a:p>
        </p:txBody>
      </p:sp>
      <p:sp>
        <p:nvSpPr>
          <p:cNvPr id="10" name="Shape 338">
            <a:extLst>
              <a:ext uri="{FF2B5EF4-FFF2-40B4-BE49-F238E27FC236}">
                <a16:creationId xmlns:a16="http://schemas.microsoft.com/office/drawing/2014/main" id="{FAEBCFF0-C14C-A741-9090-0760CC4D8819}"/>
              </a:ext>
            </a:extLst>
          </p:cNvPr>
          <p:cNvSpPr txBox="1"/>
          <p:nvPr/>
        </p:nvSpPr>
        <p:spPr>
          <a:xfrm>
            <a:off x="1098396" y="2836571"/>
            <a:ext cx="2180924" cy="79709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>
              <a:buClr>
                <a:schemeClr val="lt1"/>
              </a:buClr>
              <a:buSzPct val="25000"/>
            </a:pPr>
            <a:r>
              <a:rPr lang="en-US" sz="1013" dirty="0">
                <a:latin typeface="Courier"/>
                <a:ea typeface="Courier"/>
                <a:cs typeface="Courier"/>
                <a:sym typeface="Courier New"/>
              </a:rPr>
              <a:t>words = </a:t>
            </a:r>
            <a:r>
              <a:rPr lang="en-US" sz="1013" dirty="0" err="1">
                <a:latin typeface="Courier"/>
                <a:ea typeface="Courier"/>
                <a:cs typeface="Courier"/>
                <a:sym typeface="Courier New"/>
              </a:rPr>
              <a:t>line.</a:t>
            </a:r>
            <a:r>
              <a:rPr lang="en-US" sz="1013" b="1" dirty="0" err="1">
                <a:solidFill>
                  <a:srgbClr val="0070C0"/>
                </a:solidFill>
                <a:latin typeface="Courier"/>
                <a:ea typeface="Courier"/>
                <a:cs typeface="Courier"/>
                <a:sym typeface="Courier New"/>
              </a:rPr>
              <a:t>split</a:t>
            </a:r>
            <a:r>
              <a:rPr lang="en-US" sz="1013" dirty="0">
                <a:latin typeface="Courier"/>
                <a:ea typeface="Courier"/>
                <a:cs typeface="Courier"/>
                <a:sym typeface="Courier New"/>
              </a:rPr>
              <a:t>()</a:t>
            </a:r>
          </a:p>
          <a:p>
            <a:pPr>
              <a:buClr>
                <a:srgbClr val="FF00FF"/>
              </a:buClr>
              <a:buSzPct val="25000"/>
            </a:pPr>
            <a:r>
              <a:rPr lang="en-US" sz="1013" dirty="0">
                <a:latin typeface="Courier"/>
                <a:ea typeface="Courier"/>
                <a:cs typeface="Courier"/>
                <a:sym typeface="Courier New"/>
              </a:rPr>
              <a:t>email = words[1]</a:t>
            </a:r>
          </a:p>
          <a:p>
            <a:pPr>
              <a:buClr>
                <a:srgbClr val="FF00FF"/>
              </a:buClr>
              <a:buSzPct val="25000"/>
            </a:pPr>
            <a:r>
              <a:rPr lang="en-US" sz="1013" dirty="0">
                <a:latin typeface="Courier"/>
                <a:ea typeface="Courier"/>
                <a:cs typeface="Courier"/>
                <a:sym typeface="Courier New"/>
              </a:rPr>
              <a:t>pieces = </a:t>
            </a:r>
            <a:r>
              <a:rPr lang="en-US" sz="1013" dirty="0" err="1">
                <a:latin typeface="Courier"/>
                <a:ea typeface="Courier"/>
                <a:cs typeface="Courier"/>
                <a:sym typeface="Courier New"/>
              </a:rPr>
              <a:t>email.</a:t>
            </a:r>
            <a:r>
              <a:rPr lang="en-US" sz="1013" b="1" dirty="0" err="1">
                <a:solidFill>
                  <a:srgbClr val="FF0000"/>
                </a:solidFill>
                <a:latin typeface="Courier"/>
                <a:ea typeface="Courier"/>
                <a:cs typeface="Courier"/>
                <a:sym typeface="Courier New"/>
              </a:rPr>
              <a:t>split</a:t>
            </a:r>
            <a:r>
              <a:rPr lang="en-US" sz="1013" b="1" dirty="0">
                <a:solidFill>
                  <a:srgbClr val="FF0000"/>
                </a:solidFill>
                <a:latin typeface="Courier"/>
                <a:ea typeface="Courier"/>
                <a:cs typeface="Courier"/>
                <a:sym typeface="Courier New"/>
              </a:rPr>
              <a:t>('@')</a:t>
            </a:r>
          </a:p>
          <a:p>
            <a:pPr>
              <a:buClr>
                <a:srgbClr val="000000"/>
              </a:buClr>
              <a:buSzPct val="25000"/>
            </a:pPr>
            <a:r>
              <a:rPr lang="en-US" sz="1266" b="1" dirty="0">
                <a:latin typeface="Courier"/>
                <a:ea typeface="Courier"/>
                <a:cs typeface="Courier"/>
                <a:sym typeface="Courier New"/>
              </a:rPr>
              <a:t>print pieces[1]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Shape 343"/>
          <p:cNvSpPr txBox="1"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dirty="0">
                <a:sym typeface="Cabin"/>
              </a:rPr>
              <a:t>The Double Split Pattern</a:t>
            </a:r>
          </a:p>
        </p:txBody>
      </p:sp>
      <p:sp>
        <p:nvSpPr>
          <p:cNvPr id="345" name="Shape 345"/>
          <p:cNvSpPr txBox="1"/>
          <p:nvPr/>
        </p:nvSpPr>
        <p:spPr>
          <a:xfrm>
            <a:off x="3095054" y="3104884"/>
            <a:ext cx="2773364" cy="28400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>
              <a:buClr>
                <a:srgbClr val="FF00FF"/>
              </a:buClr>
              <a:buSzPct val="25000"/>
            </a:pPr>
            <a:r>
              <a:rPr lang="en-US" sz="1013" dirty="0"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1013" dirty="0" err="1">
                <a:latin typeface="Courier"/>
                <a:ea typeface="Courier"/>
                <a:cs typeface="Courier"/>
                <a:sym typeface="Courier New"/>
              </a:rPr>
              <a:t>stephen.marquard@uct.ac.za</a:t>
            </a:r>
            <a:endParaRPr lang="en-US" sz="1013" dirty="0">
              <a:latin typeface="Courier"/>
              <a:ea typeface="Courier"/>
              <a:cs typeface="Courier"/>
              <a:sym typeface="Courier New"/>
            </a:endParaRPr>
          </a:p>
        </p:txBody>
      </p:sp>
      <p:sp>
        <p:nvSpPr>
          <p:cNvPr id="9" name="Shape 337">
            <a:extLst>
              <a:ext uri="{FF2B5EF4-FFF2-40B4-BE49-F238E27FC236}">
                <a16:creationId xmlns:a16="http://schemas.microsoft.com/office/drawing/2014/main" id="{0FDE0FB3-E8A2-5E4A-8AA2-86003FAA3239}"/>
              </a:ext>
            </a:extLst>
          </p:cNvPr>
          <p:cNvSpPr txBox="1"/>
          <p:nvPr/>
        </p:nvSpPr>
        <p:spPr>
          <a:xfrm>
            <a:off x="1098395" y="2552566"/>
            <a:ext cx="5018160" cy="28400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>
              <a:buClr>
                <a:srgbClr val="FF7F00"/>
              </a:buClr>
              <a:buSzPct val="25000"/>
            </a:pPr>
            <a:r>
              <a:rPr lang="en-US" sz="1050" dirty="0">
                <a:latin typeface="Courier"/>
                <a:ea typeface="Courier"/>
                <a:cs typeface="Courier"/>
                <a:sym typeface="Courier New"/>
              </a:rPr>
              <a:t>From</a:t>
            </a:r>
            <a:r>
              <a:rPr lang="en-US" sz="1050" b="1" dirty="0"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1050" b="1" dirty="0" err="1">
                <a:latin typeface="Courier"/>
                <a:ea typeface="Courier"/>
                <a:cs typeface="Courier"/>
                <a:sym typeface="Courier New"/>
              </a:rPr>
              <a:t>stephen.marquard@uct.ac.za</a:t>
            </a:r>
            <a:r>
              <a:rPr lang="en-US" sz="1050" b="1" dirty="0"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1050" dirty="0">
                <a:latin typeface="Courier"/>
                <a:ea typeface="Courier"/>
                <a:cs typeface="Courier"/>
                <a:sym typeface="Courier New"/>
              </a:rPr>
              <a:t>Sat Jan  5 09:14:16 2008</a:t>
            </a:r>
          </a:p>
        </p:txBody>
      </p:sp>
      <p:sp>
        <p:nvSpPr>
          <p:cNvPr id="10" name="Shape 338">
            <a:extLst>
              <a:ext uri="{FF2B5EF4-FFF2-40B4-BE49-F238E27FC236}">
                <a16:creationId xmlns:a16="http://schemas.microsoft.com/office/drawing/2014/main" id="{6FA3DF09-2574-A444-9D85-1684FB7D1922}"/>
              </a:ext>
            </a:extLst>
          </p:cNvPr>
          <p:cNvSpPr txBox="1"/>
          <p:nvPr/>
        </p:nvSpPr>
        <p:spPr>
          <a:xfrm>
            <a:off x="1098396" y="2836571"/>
            <a:ext cx="2180924" cy="79709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>
              <a:buClr>
                <a:schemeClr val="lt1"/>
              </a:buClr>
              <a:buSzPct val="25000"/>
            </a:pPr>
            <a:r>
              <a:rPr lang="en-US" sz="1013" dirty="0">
                <a:latin typeface="Courier"/>
                <a:ea typeface="Courier"/>
                <a:cs typeface="Courier"/>
                <a:sym typeface="Courier New"/>
              </a:rPr>
              <a:t>words = </a:t>
            </a:r>
            <a:r>
              <a:rPr lang="en-US" sz="1013" dirty="0" err="1">
                <a:latin typeface="Courier"/>
                <a:ea typeface="Courier"/>
                <a:cs typeface="Courier"/>
                <a:sym typeface="Courier New"/>
              </a:rPr>
              <a:t>line.</a:t>
            </a:r>
            <a:r>
              <a:rPr lang="en-US" sz="1013" b="1" dirty="0" err="1">
                <a:solidFill>
                  <a:srgbClr val="0070C0"/>
                </a:solidFill>
                <a:latin typeface="Courier"/>
                <a:ea typeface="Courier"/>
                <a:cs typeface="Courier"/>
                <a:sym typeface="Courier New"/>
              </a:rPr>
              <a:t>split</a:t>
            </a:r>
            <a:r>
              <a:rPr lang="en-US" sz="1013" dirty="0">
                <a:latin typeface="Courier"/>
                <a:ea typeface="Courier"/>
                <a:cs typeface="Courier"/>
                <a:sym typeface="Courier New"/>
              </a:rPr>
              <a:t>()</a:t>
            </a:r>
          </a:p>
          <a:p>
            <a:pPr>
              <a:buClr>
                <a:srgbClr val="FF00FF"/>
              </a:buClr>
              <a:buSzPct val="25000"/>
            </a:pPr>
            <a:r>
              <a:rPr lang="en-US" sz="1013" dirty="0">
                <a:latin typeface="Courier"/>
                <a:ea typeface="Courier"/>
                <a:cs typeface="Courier"/>
                <a:sym typeface="Courier New"/>
              </a:rPr>
              <a:t>email = words[1]</a:t>
            </a:r>
          </a:p>
          <a:p>
            <a:pPr>
              <a:buClr>
                <a:srgbClr val="FF00FF"/>
              </a:buClr>
              <a:buSzPct val="25000"/>
            </a:pPr>
            <a:r>
              <a:rPr lang="en-US" sz="1013" dirty="0">
                <a:latin typeface="Courier"/>
                <a:ea typeface="Courier"/>
                <a:cs typeface="Courier"/>
                <a:sym typeface="Courier New"/>
              </a:rPr>
              <a:t>pieces = </a:t>
            </a:r>
            <a:r>
              <a:rPr lang="en-US" sz="1013" dirty="0" err="1">
                <a:latin typeface="Courier"/>
                <a:ea typeface="Courier"/>
                <a:cs typeface="Courier"/>
                <a:sym typeface="Courier New"/>
              </a:rPr>
              <a:t>email.</a:t>
            </a:r>
            <a:r>
              <a:rPr lang="en-US" sz="1013" b="1" dirty="0" err="1">
                <a:solidFill>
                  <a:srgbClr val="FF0000"/>
                </a:solidFill>
                <a:latin typeface="Courier"/>
                <a:ea typeface="Courier"/>
                <a:cs typeface="Courier"/>
                <a:sym typeface="Courier New"/>
              </a:rPr>
              <a:t>split</a:t>
            </a:r>
            <a:r>
              <a:rPr lang="en-US" sz="1013" b="1" dirty="0">
                <a:solidFill>
                  <a:srgbClr val="FF0000"/>
                </a:solidFill>
                <a:latin typeface="Courier"/>
                <a:ea typeface="Courier"/>
                <a:cs typeface="Courier"/>
                <a:sym typeface="Courier New"/>
              </a:rPr>
              <a:t>('@')</a:t>
            </a:r>
          </a:p>
          <a:p>
            <a:pPr>
              <a:buClr>
                <a:srgbClr val="000000"/>
              </a:buClr>
              <a:buSzPct val="25000"/>
            </a:pPr>
            <a:r>
              <a:rPr lang="en-US" sz="1266" b="1" dirty="0">
                <a:latin typeface="Courier"/>
                <a:ea typeface="Courier"/>
                <a:cs typeface="Courier"/>
                <a:sym typeface="Courier New"/>
              </a:rPr>
              <a:t>print pieces[1]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Shape 352"/>
          <p:cNvSpPr txBox="1"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>
                <a:sym typeface="Cabin"/>
              </a:rPr>
              <a:t>The Double Split Pattern</a:t>
            </a:r>
          </a:p>
        </p:txBody>
      </p:sp>
      <p:sp>
        <p:nvSpPr>
          <p:cNvPr id="353" name="Shape 353"/>
          <p:cNvSpPr txBox="1"/>
          <p:nvPr/>
        </p:nvSpPr>
        <p:spPr>
          <a:xfrm>
            <a:off x="3088664" y="3312047"/>
            <a:ext cx="2945236" cy="20351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>
              <a:buClr>
                <a:srgbClr val="FFFF00"/>
              </a:buClr>
              <a:buSzPct val="25000"/>
            </a:pPr>
            <a:r>
              <a:rPr lang="en-US" sz="1013" dirty="0">
                <a:latin typeface="Courier"/>
                <a:ea typeface="Courier"/>
                <a:cs typeface="Courier"/>
                <a:sym typeface="Courier New"/>
              </a:rPr>
              <a:t>['</a:t>
            </a:r>
            <a:r>
              <a:rPr lang="en-US" sz="1013" dirty="0" err="1">
                <a:latin typeface="Courier"/>
                <a:ea typeface="Courier"/>
                <a:cs typeface="Courier"/>
                <a:sym typeface="Courier New"/>
              </a:rPr>
              <a:t>stephen.marquard</a:t>
            </a:r>
            <a:r>
              <a:rPr lang="en-US" sz="1013" dirty="0">
                <a:latin typeface="Courier"/>
                <a:ea typeface="Courier"/>
                <a:cs typeface="Courier"/>
                <a:sym typeface="Courier New"/>
              </a:rPr>
              <a:t>', </a:t>
            </a:r>
            <a:r>
              <a:rPr lang="en-US" sz="1013" b="1" dirty="0">
                <a:latin typeface="Courier"/>
                <a:ea typeface="Courier"/>
                <a:cs typeface="Courier"/>
                <a:sym typeface="Courier New"/>
              </a:rPr>
              <a:t>'</a:t>
            </a:r>
            <a:r>
              <a:rPr lang="en-US" sz="1013" b="1" dirty="0" err="1">
                <a:latin typeface="Courier"/>
                <a:ea typeface="Courier"/>
                <a:cs typeface="Courier"/>
                <a:sym typeface="Courier New"/>
              </a:rPr>
              <a:t>uct.ac.za</a:t>
            </a:r>
            <a:r>
              <a:rPr lang="en-US" sz="1013" dirty="0">
                <a:latin typeface="Courier"/>
                <a:ea typeface="Courier"/>
                <a:cs typeface="Courier"/>
                <a:sym typeface="Courier New"/>
              </a:rPr>
              <a:t>']</a:t>
            </a:r>
          </a:p>
        </p:txBody>
      </p:sp>
      <p:sp>
        <p:nvSpPr>
          <p:cNvPr id="357" name="Shape 357"/>
          <p:cNvSpPr txBox="1"/>
          <p:nvPr/>
        </p:nvSpPr>
        <p:spPr>
          <a:xfrm>
            <a:off x="3095054" y="3072738"/>
            <a:ext cx="2773364" cy="28400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>
              <a:buClr>
                <a:srgbClr val="FF00FF"/>
              </a:buClr>
              <a:buSzPct val="25000"/>
            </a:pPr>
            <a:r>
              <a:rPr lang="en-US" sz="1013" dirty="0" err="1">
                <a:latin typeface="Courier"/>
                <a:ea typeface="Courier"/>
                <a:cs typeface="Courier"/>
                <a:sym typeface="Courier New"/>
              </a:rPr>
              <a:t>stephen.marquard@uct.ac.za</a:t>
            </a:r>
            <a:endParaRPr lang="en-US" sz="1013" dirty="0">
              <a:latin typeface="Courier"/>
              <a:ea typeface="Courier"/>
              <a:cs typeface="Courier"/>
              <a:sym typeface="Courier New"/>
            </a:endParaRPr>
          </a:p>
        </p:txBody>
      </p:sp>
      <p:sp>
        <p:nvSpPr>
          <p:cNvPr id="9" name="Shape 337">
            <a:extLst>
              <a:ext uri="{FF2B5EF4-FFF2-40B4-BE49-F238E27FC236}">
                <a16:creationId xmlns:a16="http://schemas.microsoft.com/office/drawing/2014/main" id="{328F1B65-8360-7C49-9E56-7CD9AA2A9DE1}"/>
              </a:ext>
            </a:extLst>
          </p:cNvPr>
          <p:cNvSpPr txBox="1"/>
          <p:nvPr/>
        </p:nvSpPr>
        <p:spPr>
          <a:xfrm>
            <a:off x="1098395" y="2552566"/>
            <a:ext cx="5018160" cy="28400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>
              <a:buClr>
                <a:srgbClr val="FF7F00"/>
              </a:buClr>
              <a:buSzPct val="25000"/>
            </a:pPr>
            <a:r>
              <a:rPr lang="en-US" sz="1050" dirty="0">
                <a:latin typeface="Courier"/>
                <a:ea typeface="Courier"/>
                <a:cs typeface="Courier"/>
                <a:sym typeface="Courier New"/>
              </a:rPr>
              <a:t>From</a:t>
            </a:r>
            <a:r>
              <a:rPr lang="en-US" sz="1050" b="1" dirty="0"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1050" b="1" dirty="0" err="1">
                <a:latin typeface="Courier"/>
                <a:ea typeface="Courier"/>
                <a:cs typeface="Courier"/>
                <a:sym typeface="Courier New"/>
              </a:rPr>
              <a:t>stephen.marquard@uct.ac.za</a:t>
            </a:r>
            <a:r>
              <a:rPr lang="en-US" sz="1050" b="1" dirty="0"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1050" dirty="0">
                <a:latin typeface="Courier"/>
                <a:ea typeface="Courier"/>
                <a:cs typeface="Courier"/>
                <a:sym typeface="Courier New"/>
              </a:rPr>
              <a:t>Sat Jan  5 09:14:16 2008</a:t>
            </a:r>
          </a:p>
        </p:txBody>
      </p:sp>
      <p:sp>
        <p:nvSpPr>
          <p:cNvPr id="10" name="Shape 338">
            <a:extLst>
              <a:ext uri="{FF2B5EF4-FFF2-40B4-BE49-F238E27FC236}">
                <a16:creationId xmlns:a16="http://schemas.microsoft.com/office/drawing/2014/main" id="{79BDD458-049D-E64E-8489-7B48225B74D3}"/>
              </a:ext>
            </a:extLst>
          </p:cNvPr>
          <p:cNvSpPr txBox="1"/>
          <p:nvPr/>
        </p:nvSpPr>
        <p:spPr>
          <a:xfrm>
            <a:off x="1098396" y="2836571"/>
            <a:ext cx="2180924" cy="79709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>
              <a:buClr>
                <a:schemeClr val="lt1"/>
              </a:buClr>
              <a:buSzPct val="25000"/>
            </a:pPr>
            <a:r>
              <a:rPr lang="en-US" sz="1013" dirty="0">
                <a:latin typeface="Courier"/>
                <a:ea typeface="Courier"/>
                <a:cs typeface="Courier"/>
                <a:sym typeface="Courier New"/>
              </a:rPr>
              <a:t>words = </a:t>
            </a:r>
            <a:r>
              <a:rPr lang="en-US" sz="1013" dirty="0" err="1">
                <a:latin typeface="Courier"/>
                <a:ea typeface="Courier"/>
                <a:cs typeface="Courier"/>
                <a:sym typeface="Courier New"/>
              </a:rPr>
              <a:t>line.</a:t>
            </a:r>
            <a:r>
              <a:rPr lang="en-US" sz="1013" b="1" dirty="0" err="1">
                <a:solidFill>
                  <a:srgbClr val="0070C0"/>
                </a:solidFill>
                <a:latin typeface="Courier"/>
                <a:ea typeface="Courier"/>
                <a:cs typeface="Courier"/>
                <a:sym typeface="Courier New"/>
              </a:rPr>
              <a:t>split</a:t>
            </a:r>
            <a:r>
              <a:rPr lang="en-US" sz="1013" dirty="0">
                <a:latin typeface="Courier"/>
                <a:ea typeface="Courier"/>
                <a:cs typeface="Courier"/>
                <a:sym typeface="Courier New"/>
              </a:rPr>
              <a:t>()</a:t>
            </a:r>
          </a:p>
          <a:p>
            <a:pPr>
              <a:buClr>
                <a:srgbClr val="FF00FF"/>
              </a:buClr>
              <a:buSzPct val="25000"/>
            </a:pPr>
            <a:r>
              <a:rPr lang="en-US" sz="1013" dirty="0">
                <a:latin typeface="Courier"/>
                <a:ea typeface="Courier"/>
                <a:cs typeface="Courier"/>
                <a:sym typeface="Courier New"/>
              </a:rPr>
              <a:t>email = words[1]</a:t>
            </a:r>
          </a:p>
          <a:p>
            <a:pPr>
              <a:buClr>
                <a:srgbClr val="FF00FF"/>
              </a:buClr>
              <a:buSzPct val="25000"/>
            </a:pPr>
            <a:r>
              <a:rPr lang="en-US" sz="1013" dirty="0">
                <a:latin typeface="Courier"/>
                <a:ea typeface="Courier"/>
                <a:cs typeface="Courier"/>
                <a:sym typeface="Courier New"/>
              </a:rPr>
              <a:t>pieces = </a:t>
            </a:r>
            <a:r>
              <a:rPr lang="en-US" sz="1013" dirty="0" err="1">
                <a:latin typeface="Courier"/>
                <a:ea typeface="Courier"/>
                <a:cs typeface="Courier"/>
                <a:sym typeface="Courier New"/>
              </a:rPr>
              <a:t>email.</a:t>
            </a:r>
            <a:r>
              <a:rPr lang="en-US" sz="1013" b="1" dirty="0" err="1">
                <a:solidFill>
                  <a:srgbClr val="FF0000"/>
                </a:solidFill>
                <a:latin typeface="Courier"/>
                <a:ea typeface="Courier"/>
                <a:cs typeface="Courier"/>
                <a:sym typeface="Courier New"/>
              </a:rPr>
              <a:t>split</a:t>
            </a:r>
            <a:r>
              <a:rPr lang="en-US" sz="1013" b="1" dirty="0">
                <a:solidFill>
                  <a:srgbClr val="FF0000"/>
                </a:solidFill>
                <a:latin typeface="Courier"/>
                <a:ea typeface="Courier"/>
                <a:cs typeface="Courier"/>
                <a:sym typeface="Courier New"/>
              </a:rPr>
              <a:t>('@')</a:t>
            </a:r>
          </a:p>
          <a:p>
            <a:pPr>
              <a:buClr>
                <a:srgbClr val="000000"/>
              </a:buClr>
              <a:buSzPct val="25000"/>
            </a:pPr>
            <a:r>
              <a:rPr lang="en-US" sz="1266" b="1" dirty="0">
                <a:latin typeface="Courier"/>
                <a:ea typeface="Courier"/>
                <a:cs typeface="Courier"/>
                <a:sym typeface="Courier New"/>
              </a:rPr>
              <a:t>print pieces[1]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Shape 362"/>
          <p:cNvSpPr txBox="1"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dirty="0">
                <a:sym typeface="Cabin"/>
              </a:rPr>
              <a:t>The Double Split Pattern</a:t>
            </a:r>
          </a:p>
        </p:txBody>
      </p:sp>
      <p:sp>
        <p:nvSpPr>
          <p:cNvPr id="364" name="Shape 364"/>
          <p:cNvSpPr txBox="1"/>
          <p:nvPr/>
        </p:nvSpPr>
        <p:spPr>
          <a:xfrm>
            <a:off x="3088664" y="3312047"/>
            <a:ext cx="2945236" cy="20351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>
              <a:buClr>
                <a:srgbClr val="FFFF00"/>
              </a:buClr>
              <a:buSzPct val="25000"/>
            </a:pPr>
            <a:r>
              <a:rPr lang="en-US" sz="1013" dirty="0">
                <a:latin typeface="Courier"/>
                <a:ea typeface="Courier"/>
                <a:cs typeface="Courier"/>
                <a:sym typeface="Courier New"/>
              </a:rPr>
              <a:t>['</a:t>
            </a:r>
            <a:r>
              <a:rPr lang="en-US" sz="1013" dirty="0" err="1">
                <a:latin typeface="Courier"/>
                <a:ea typeface="Courier"/>
                <a:cs typeface="Courier"/>
                <a:sym typeface="Courier New"/>
              </a:rPr>
              <a:t>stephen.marquard</a:t>
            </a:r>
            <a:r>
              <a:rPr lang="en-US" sz="1013" dirty="0">
                <a:latin typeface="Courier"/>
                <a:ea typeface="Courier"/>
                <a:cs typeface="Courier"/>
                <a:sym typeface="Courier New"/>
              </a:rPr>
              <a:t>', '</a:t>
            </a:r>
            <a:r>
              <a:rPr lang="en-US" sz="1013" dirty="0" err="1">
                <a:latin typeface="Courier"/>
                <a:ea typeface="Courier"/>
                <a:cs typeface="Courier"/>
                <a:sym typeface="Courier New"/>
              </a:rPr>
              <a:t>uct.ac.za</a:t>
            </a:r>
            <a:r>
              <a:rPr lang="en-US" sz="1013" dirty="0">
                <a:latin typeface="Courier"/>
                <a:ea typeface="Courier"/>
                <a:cs typeface="Courier"/>
                <a:sym typeface="Courier New"/>
              </a:rPr>
              <a:t>']</a:t>
            </a:r>
          </a:p>
        </p:txBody>
      </p:sp>
      <p:sp>
        <p:nvSpPr>
          <p:cNvPr id="367" name="Shape 367"/>
          <p:cNvSpPr txBox="1"/>
          <p:nvPr/>
        </p:nvSpPr>
        <p:spPr>
          <a:xfrm>
            <a:off x="3095054" y="3072738"/>
            <a:ext cx="2773364" cy="28400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>
              <a:buClr>
                <a:srgbClr val="FF00FF"/>
              </a:buClr>
              <a:buSzPct val="25000"/>
            </a:pPr>
            <a:r>
              <a:rPr lang="en-US" sz="1013" dirty="0" err="1">
                <a:latin typeface="Courier"/>
                <a:ea typeface="Courier"/>
                <a:cs typeface="Courier"/>
                <a:sym typeface="Courier New"/>
              </a:rPr>
              <a:t>stephen.marquard@uct.ac.za</a:t>
            </a:r>
            <a:endParaRPr lang="en-US" sz="1013" dirty="0">
              <a:latin typeface="Courier"/>
              <a:ea typeface="Courier"/>
              <a:cs typeface="Courier"/>
              <a:sym typeface="Courier New"/>
            </a:endParaRPr>
          </a:p>
        </p:txBody>
      </p:sp>
      <p:sp>
        <p:nvSpPr>
          <p:cNvPr id="368" name="Shape 368"/>
          <p:cNvSpPr txBox="1"/>
          <p:nvPr/>
        </p:nvSpPr>
        <p:spPr>
          <a:xfrm>
            <a:off x="3057034" y="3497725"/>
            <a:ext cx="1151339" cy="2313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>
              <a:buClr>
                <a:srgbClr val="00FF00"/>
              </a:buClr>
              <a:buSzPct val="25000"/>
            </a:pPr>
            <a:r>
              <a:rPr lang="en-US" sz="1013" b="1" dirty="0">
                <a:latin typeface="Courier"/>
                <a:ea typeface="Courier"/>
                <a:cs typeface="Courier"/>
                <a:sym typeface="Courier New"/>
              </a:rPr>
              <a:t>'</a:t>
            </a:r>
            <a:r>
              <a:rPr lang="en-US" sz="1013" dirty="0" err="1">
                <a:latin typeface="Courier"/>
                <a:ea typeface="Courier"/>
                <a:cs typeface="Courier"/>
                <a:sym typeface="Courier New"/>
              </a:rPr>
              <a:t>uct.ac.za</a:t>
            </a:r>
            <a:r>
              <a:rPr lang="en-US" sz="1013" dirty="0">
                <a:latin typeface="Courier"/>
                <a:ea typeface="Courier"/>
                <a:cs typeface="Courier"/>
                <a:sym typeface="Courier New"/>
              </a:rPr>
              <a:t>'</a:t>
            </a:r>
          </a:p>
        </p:txBody>
      </p:sp>
      <p:sp>
        <p:nvSpPr>
          <p:cNvPr id="9" name="Shape 337">
            <a:extLst>
              <a:ext uri="{FF2B5EF4-FFF2-40B4-BE49-F238E27FC236}">
                <a16:creationId xmlns:a16="http://schemas.microsoft.com/office/drawing/2014/main" id="{EB8FEEFC-1B9D-7F47-89E1-B81AFFAAF7DD}"/>
              </a:ext>
            </a:extLst>
          </p:cNvPr>
          <p:cNvSpPr txBox="1"/>
          <p:nvPr/>
        </p:nvSpPr>
        <p:spPr>
          <a:xfrm>
            <a:off x="1098395" y="2552566"/>
            <a:ext cx="5018160" cy="28400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>
              <a:buClr>
                <a:srgbClr val="FF7F00"/>
              </a:buClr>
              <a:buSzPct val="25000"/>
            </a:pPr>
            <a:r>
              <a:rPr lang="en-US" sz="1050" dirty="0">
                <a:latin typeface="Courier"/>
                <a:ea typeface="Courier"/>
                <a:cs typeface="Courier"/>
                <a:sym typeface="Courier New"/>
              </a:rPr>
              <a:t>From</a:t>
            </a:r>
            <a:r>
              <a:rPr lang="en-US" sz="1050" b="1" dirty="0"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1050" b="1" dirty="0" err="1">
                <a:latin typeface="Courier"/>
                <a:ea typeface="Courier"/>
                <a:cs typeface="Courier"/>
                <a:sym typeface="Courier New"/>
              </a:rPr>
              <a:t>stephen.marquard@uct.ac.za</a:t>
            </a:r>
            <a:r>
              <a:rPr lang="en-US" sz="1050" b="1" dirty="0"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1050" dirty="0">
                <a:latin typeface="Courier"/>
                <a:ea typeface="Courier"/>
                <a:cs typeface="Courier"/>
                <a:sym typeface="Courier New"/>
              </a:rPr>
              <a:t>Sat Jan  5 09:14:16 2008</a:t>
            </a:r>
          </a:p>
        </p:txBody>
      </p:sp>
      <p:sp>
        <p:nvSpPr>
          <p:cNvPr id="10" name="Shape 338">
            <a:extLst>
              <a:ext uri="{FF2B5EF4-FFF2-40B4-BE49-F238E27FC236}">
                <a16:creationId xmlns:a16="http://schemas.microsoft.com/office/drawing/2014/main" id="{84E44AA6-50FB-154F-9A78-E6B5D589BC1C}"/>
              </a:ext>
            </a:extLst>
          </p:cNvPr>
          <p:cNvSpPr txBox="1"/>
          <p:nvPr/>
        </p:nvSpPr>
        <p:spPr>
          <a:xfrm>
            <a:off x="1098396" y="2836571"/>
            <a:ext cx="2180924" cy="79709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>
              <a:buClr>
                <a:schemeClr val="lt1"/>
              </a:buClr>
              <a:buSzPct val="25000"/>
            </a:pPr>
            <a:r>
              <a:rPr lang="en-US" sz="1013" dirty="0">
                <a:latin typeface="Courier"/>
                <a:ea typeface="Courier"/>
                <a:cs typeface="Courier"/>
                <a:sym typeface="Courier New"/>
              </a:rPr>
              <a:t>words = </a:t>
            </a:r>
            <a:r>
              <a:rPr lang="en-US" sz="1013" dirty="0" err="1">
                <a:latin typeface="Courier"/>
                <a:ea typeface="Courier"/>
                <a:cs typeface="Courier"/>
                <a:sym typeface="Courier New"/>
              </a:rPr>
              <a:t>line.</a:t>
            </a:r>
            <a:r>
              <a:rPr lang="en-US" sz="1013" b="1" dirty="0" err="1">
                <a:solidFill>
                  <a:srgbClr val="0070C0"/>
                </a:solidFill>
                <a:latin typeface="Courier"/>
                <a:ea typeface="Courier"/>
                <a:cs typeface="Courier"/>
                <a:sym typeface="Courier New"/>
              </a:rPr>
              <a:t>split</a:t>
            </a:r>
            <a:r>
              <a:rPr lang="en-US" sz="1013" dirty="0">
                <a:latin typeface="Courier"/>
                <a:ea typeface="Courier"/>
                <a:cs typeface="Courier"/>
                <a:sym typeface="Courier New"/>
              </a:rPr>
              <a:t>()</a:t>
            </a:r>
          </a:p>
          <a:p>
            <a:pPr>
              <a:buClr>
                <a:srgbClr val="FF00FF"/>
              </a:buClr>
              <a:buSzPct val="25000"/>
            </a:pPr>
            <a:r>
              <a:rPr lang="en-US" sz="1013" dirty="0">
                <a:latin typeface="Courier"/>
                <a:ea typeface="Courier"/>
                <a:cs typeface="Courier"/>
                <a:sym typeface="Courier New"/>
              </a:rPr>
              <a:t>email = words[1]</a:t>
            </a:r>
          </a:p>
          <a:p>
            <a:pPr>
              <a:buClr>
                <a:srgbClr val="FF00FF"/>
              </a:buClr>
              <a:buSzPct val="25000"/>
            </a:pPr>
            <a:r>
              <a:rPr lang="en-US" sz="1013" dirty="0">
                <a:latin typeface="Courier"/>
                <a:ea typeface="Courier"/>
                <a:cs typeface="Courier"/>
                <a:sym typeface="Courier New"/>
              </a:rPr>
              <a:t>pieces = </a:t>
            </a:r>
            <a:r>
              <a:rPr lang="en-US" sz="1013" dirty="0" err="1">
                <a:latin typeface="Courier"/>
                <a:ea typeface="Courier"/>
                <a:cs typeface="Courier"/>
                <a:sym typeface="Courier New"/>
              </a:rPr>
              <a:t>email.</a:t>
            </a:r>
            <a:r>
              <a:rPr lang="en-US" sz="1013" b="1" dirty="0" err="1">
                <a:solidFill>
                  <a:srgbClr val="FF0000"/>
                </a:solidFill>
                <a:latin typeface="Courier"/>
                <a:ea typeface="Courier"/>
                <a:cs typeface="Courier"/>
                <a:sym typeface="Courier New"/>
              </a:rPr>
              <a:t>split</a:t>
            </a:r>
            <a:r>
              <a:rPr lang="en-US" sz="1013" b="1" dirty="0">
                <a:solidFill>
                  <a:srgbClr val="FF0000"/>
                </a:solidFill>
                <a:latin typeface="Courier"/>
                <a:ea typeface="Courier"/>
                <a:cs typeface="Courier"/>
                <a:sym typeface="Courier New"/>
              </a:rPr>
              <a:t>('@')</a:t>
            </a:r>
          </a:p>
          <a:p>
            <a:pPr>
              <a:buClr>
                <a:srgbClr val="000000"/>
              </a:buClr>
              <a:buSzPct val="25000"/>
            </a:pPr>
            <a:r>
              <a:rPr lang="en-US" sz="1266" b="1" dirty="0">
                <a:latin typeface="Courier"/>
                <a:ea typeface="Courier"/>
                <a:cs typeface="Courier"/>
                <a:sym typeface="Courier New"/>
              </a:rPr>
              <a:t>print pieces[1]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08A287-1EB9-4E24-8E16-0291D5F5A9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Finding Carriers’ Shipping Rates from a File: Code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9BDC50-D982-48AB-B6D8-1BD62A00BF3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350" dirty="0"/>
              <a:t>Parse: transform input string to a list of carrier names</a:t>
            </a:r>
          </a:p>
          <a:p>
            <a:r>
              <a:rPr lang="en-US" sz="1350" dirty="0"/>
              <a:t>For each line of the file:</a:t>
            </a:r>
          </a:p>
          <a:p>
            <a:pPr lvl="1"/>
            <a:r>
              <a:rPr lang="en-US" sz="1350" dirty="0"/>
              <a:t>Parse: If the line starts with a </a:t>
            </a:r>
            <a:r>
              <a:rPr lang="en-US" sz="1350" dirty="0" err="1"/>
              <a:t>carrier_name</a:t>
            </a:r>
            <a:r>
              <a:rPr lang="en-US" sz="1350" dirty="0"/>
              <a:t> in the input list</a:t>
            </a:r>
          </a:p>
          <a:p>
            <a:pPr lvl="2"/>
            <a:r>
              <a:rPr lang="en-US" sz="1200" dirty="0"/>
              <a:t>Extract the shipping rate from the line, and print the rate</a:t>
            </a:r>
          </a:p>
          <a:p>
            <a:pPr lvl="1"/>
            <a:endParaRPr lang="en-US" sz="135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4BA67B9-FED1-4D91-81E6-843FA97A0E1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7FA3494-9353-42BA-B4F7-D8D8DAD0F940}" type="slidenum">
              <a:rPr lang="en-US" altLang="zh-CN"/>
              <a:pPr/>
              <a:t>57</a:t>
            </a:fld>
            <a:endParaRPr lang="en-US" altLang="zh-CN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BF88D336-6A3A-48EE-B453-B02F30E69F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0971" y="1469059"/>
            <a:ext cx="1050131" cy="117336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EA6D3F4-B974-4235-BDAA-E8B44661DAE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02286" y="2969318"/>
            <a:ext cx="2169914" cy="541139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E543D939-CBB5-C940-B818-33FC1E3F0EBF}"/>
              </a:ext>
            </a:extLst>
          </p:cNvPr>
          <p:cNvGrpSpPr/>
          <p:nvPr/>
        </p:nvGrpSpPr>
        <p:grpSpPr>
          <a:xfrm>
            <a:off x="867301" y="1421015"/>
            <a:ext cx="3987894" cy="1532378"/>
            <a:chOff x="168657" y="1799309"/>
            <a:chExt cx="5317192" cy="2043171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4EA067C2-451C-446E-8DAD-4B5B10ED55F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84954" y="1799309"/>
              <a:ext cx="5300895" cy="2043171"/>
            </a:xfrm>
            <a:prstGeom prst="rect">
              <a:avLst/>
            </a:prstGeom>
          </p:spPr>
        </p:pic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AF0D57F3-4120-4AB1-A2F3-1E2ABE0FD008}"/>
                </a:ext>
              </a:extLst>
            </p:cNvPr>
            <p:cNvSpPr/>
            <p:nvPr/>
          </p:nvSpPr>
          <p:spPr>
            <a:xfrm>
              <a:off x="168657" y="1988905"/>
              <a:ext cx="3898776" cy="359975"/>
            </a:xfrm>
            <a:prstGeom prst="rect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900" dirty="0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18BCD58F-8F53-4313-8D25-6408AB8FB702}"/>
                </a:ext>
              </a:extLst>
            </p:cNvPr>
            <p:cNvSpPr/>
            <p:nvPr/>
          </p:nvSpPr>
          <p:spPr>
            <a:xfrm>
              <a:off x="187170" y="2691679"/>
              <a:ext cx="3898776" cy="684335"/>
            </a:xfrm>
            <a:prstGeom prst="rect">
              <a:avLst/>
            </a:prstGeom>
            <a:noFill/>
            <a:ln>
              <a:solidFill>
                <a:srgbClr val="00B050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900" dirty="0">
                <a:solidFill>
                  <a:srgbClr val="00B050"/>
                </a:solidFill>
              </a:endParaRPr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81E2AD60-18BC-4DF5-80A1-A9E1357270E7}"/>
              </a:ext>
            </a:extLst>
          </p:cNvPr>
          <p:cNvSpPr txBox="1"/>
          <p:nvPr/>
        </p:nvSpPr>
        <p:spPr>
          <a:xfrm>
            <a:off x="3945708" y="3542306"/>
            <a:ext cx="1879041" cy="2482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13" b="1" u="sng" dirty="0">
                <a:solidFill>
                  <a:srgbClr val="00B050"/>
                </a:solidFill>
              </a:rPr>
              <a:t>Apply Double Split Pattern: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44582AA7-0EFB-407E-994F-950BC34410D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56814" y="3831064"/>
            <a:ext cx="2743200" cy="1012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81390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87A3D44-762F-4BB2-9F36-0D13C65BF5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Join a list of strings to a new string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00459C7-01AD-4633-8A37-59DFC20954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0275" y="1373588"/>
            <a:ext cx="2674784" cy="3552300"/>
          </a:xfrm>
        </p:spPr>
        <p:txBody>
          <a:bodyPr/>
          <a:lstStyle/>
          <a:p>
            <a:r>
              <a:rPr lang="en-US" dirty="0">
                <a:solidFill>
                  <a:srgbClr val="2185C6"/>
                </a:solidFill>
              </a:rPr>
              <a:t>join</a:t>
            </a:r>
            <a:r>
              <a:rPr lang="en-US" dirty="0"/>
              <a:t> is an </a:t>
            </a:r>
            <a:r>
              <a:rPr lang="en-US" dirty="0">
                <a:solidFill>
                  <a:srgbClr val="2185C6"/>
                </a:solidFill>
              </a:rPr>
              <a:t>inverse</a:t>
            </a:r>
            <a:r>
              <a:rPr lang="en-US" dirty="0"/>
              <a:t> of split</a:t>
            </a:r>
          </a:p>
          <a:p>
            <a:r>
              <a:rPr lang="en-US" dirty="0">
                <a:solidFill>
                  <a:srgbClr val="2185C6"/>
                </a:solidFill>
              </a:rPr>
              <a:t>join</a:t>
            </a:r>
            <a:r>
              <a:rPr lang="en-US" dirty="0"/>
              <a:t> is a method of a string </a:t>
            </a:r>
            <a:r>
              <a:rPr lang="en-US" dirty="0">
                <a:solidFill>
                  <a:srgbClr val="2185C6"/>
                </a:solidFill>
              </a:rPr>
              <a:t>indicating</a:t>
            </a:r>
            <a:r>
              <a:rPr lang="en-US" dirty="0"/>
              <a:t> the </a:t>
            </a:r>
            <a:r>
              <a:rPr lang="en-US" dirty="0">
                <a:solidFill>
                  <a:srgbClr val="2185C6"/>
                </a:solidFill>
              </a:rPr>
              <a:t>delimiter</a:t>
            </a:r>
          </a:p>
          <a:p>
            <a:r>
              <a:rPr lang="en-US" dirty="0">
                <a:solidFill>
                  <a:srgbClr val="2185C6"/>
                </a:solidFill>
              </a:rPr>
              <a:t>join</a:t>
            </a:r>
            <a:r>
              <a:rPr lang="en-US" dirty="0"/>
              <a:t> </a:t>
            </a:r>
            <a:r>
              <a:rPr lang="en-US" dirty="0">
                <a:solidFill>
                  <a:srgbClr val="2185C6"/>
                </a:solidFill>
              </a:rPr>
              <a:t>takes the list of strings </a:t>
            </a:r>
            <a:r>
              <a:rPr lang="en-US" dirty="0"/>
              <a:t>as a </a:t>
            </a:r>
            <a:r>
              <a:rPr lang="en-US" dirty="0">
                <a:solidFill>
                  <a:srgbClr val="2185C6"/>
                </a:solidFill>
              </a:rPr>
              <a:t>parameter</a:t>
            </a:r>
            <a:r>
              <a:rPr lang="en-US" dirty="0"/>
              <a:t>, and </a:t>
            </a:r>
            <a:r>
              <a:rPr lang="en-US" dirty="0">
                <a:solidFill>
                  <a:srgbClr val="2185C6"/>
                </a:solidFill>
              </a:rPr>
              <a:t>using</a:t>
            </a:r>
            <a:r>
              <a:rPr lang="en-US" dirty="0"/>
              <a:t> the </a:t>
            </a:r>
            <a:r>
              <a:rPr lang="en-US" dirty="0">
                <a:solidFill>
                  <a:srgbClr val="2185C6"/>
                </a:solidFill>
              </a:rPr>
              <a:t>delimiter</a:t>
            </a:r>
            <a:r>
              <a:rPr lang="en-US" dirty="0"/>
              <a:t> to </a:t>
            </a:r>
            <a:r>
              <a:rPr lang="en-US" dirty="0">
                <a:solidFill>
                  <a:srgbClr val="2185C6"/>
                </a:solidFill>
              </a:rPr>
              <a:t>concatenate them </a:t>
            </a:r>
            <a:r>
              <a:rPr lang="en-US" dirty="0"/>
              <a:t>to obtain a </a:t>
            </a:r>
            <a:r>
              <a:rPr lang="en-US" dirty="0">
                <a:solidFill>
                  <a:srgbClr val="2185C6"/>
                </a:solidFill>
              </a:rPr>
              <a:t>new string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7A4AED2-9581-494F-9ADB-EE8292E92766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12E723BB-6780-4FEA-9886-10CF677DF7CF}" type="slidenum">
              <a:rPr lang="en-US" altLang="zh-CN" smtClean="0"/>
              <a:pPr/>
              <a:t>58</a:t>
            </a:fld>
            <a:endParaRPr lang="en-US" altLang="zh-CN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1C232B3-1462-B24A-37E8-9CE3BBA671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2942" y="1601238"/>
            <a:ext cx="3091812" cy="54561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D79A52E-1FA0-25E5-251F-F68E7E0DB7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12942" y="2587320"/>
            <a:ext cx="3132814" cy="1080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6273446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18D62A49-0334-4A9A-9BB8-B6EEDB1052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/>
              <a:t>Summary of Week 8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158BA4E-0F85-4077-8DD2-48E71BB380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0275" y="1373588"/>
            <a:ext cx="2758725" cy="3552300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Programming = Algorithm + Data Structure</a:t>
            </a:r>
          </a:p>
          <a:p>
            <a:r>
              <a:rPr lang="en-US" dirty="0"/>
              <a:t>List is a sequence of any values</a:t>
            </a:r>
          </a:p>
          <a:p>
            <a:r>
              <a:rPr lang="en-US" dirty="0"/>
              <a:t>Access element of list using [index]</a:t>
            </a:r>
          </a:p>
          <a:p>
            <a:r>
              <a:rPr lang="en-US" dirty="0"/>
              <a:t>List is mutable, unlike string</a:t>
            </a:r>
          </a:p>
          <a:p>
            <a:r>
              <a:rPr lang="en-US" dirty="0"/>
              <a:t>Two ways to traverse a list using in, </a:t>
            </a:r>
            <a:r>
              <a:rPr lang="en-US" dirty="0" err="1"/>
              <a:t>len</a:t>
            </a:r>
            <a:r>
              <a:rPr lang="en-US" dirty="0"/>
              <a:t>(), range()</a:t>
            </a:r>
          </a:p>
          <a:p>
            <a:r>
              <a:rPr lang="en-US" dirty="0"/>
              <a:t>Simplifying a for loop using range()</a:t>
            </a:r>
          </a:p>
          <a:p>
            <a:r>
              <a:rPr lang="en-US" dirty="0"/>
              <a:t>List Operations: +, * , in, not in</a:t>
            </a:r>
          </a:p>
          <a:p>
            <a:r>
              <a:rPr lang="en-US" dirty="0"/>
              <a:t>Slice of a list: [</a:t>
            </a:r>
            <a:r>
              <a:rPr lang="en-US" dirty="0" err="1"/>
              <a:t>start:end</a:t>
            </a:r>
            <a:r>
              <a:rPr lang="en-US" dirty="0"/>
              <a:t>], [start:], [:end]</a:t>
            </a:r>
          </a:p>
          <a:p>
            <a:r>
              <a:rPr lang="en-US" dirty="0"/>
              <a:t>Methods for List</a:t>
            </a:r>
          </a:p>
          <a:p>
            <a:pPr lvl="1"/>
            <a:r>
              <a:rPr lang="en-US" dirty="0"/>
              <a:t>list(), append(), extend(), pop(), del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48D3ABB-85F7-42F0-9A1E-6E0953FB4545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2E91ACDB-7BED-4E3C-B84C-8B2FE4A4870D}" type="slidenum">
              <a:rPr lang="en-US" altLang="zh-CN" smtClean="0"/>
              <a:pPr/>
              <a:t>59</a:t>
            </a:fld>
            <a:endParaRPr lang="en-US" altLang="zh-CN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DC5256EE-EED9-457F-B4C0-11C95D0C55DE}"/>
              </a:ext>
            </a:extLst>
          </p:cNvPr>
          <p:cNvSpPr>
            <a:spLocks noGrp="1"/>
          </p:cNvSpPr>
          <p:nvPr>
            <p:ph sz="half" idx="4294967295"/>
          </p:nvPr>
        </p:nvSpPr>
        <p:spPr>
          <a:xfrm>
            <a:off x="3429000" y="1373588"/>
            <a:ext cx="3429000" cy="3026962"/>
          </a:xfr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342900" indent="-257175">
              <a:lnSpc>
                <a:spcPct val="120000"/>
              </a:lnSpc>
              <a:spcBef>
                <a:spcPts val="450"/>
              </a:spcBef>
              <a:buSzPts val="1800"/>
            </a:pPr>
            <a:r>
              <a:rPr lang="en-US" sz="1100" dirty="0"/>
              <a:t>Built-In functions for list</a:t>
            </a:r>
          </a:p>
          <a:p>
            <a:pPr marL="685800" lvl="1" indent="-285750">
              <a:lnSpc>
                <a:spcPct val="120000"/>
              </a:lnSpc>
              <a:buSzPct val="150000"/>
            </a:pPr>
            <a:r>
              <a:rPr lang="en-US" sz="1100" dirty="0"/>
              <a:t>max, min, sum, </a:t>
            </a:r>
            <a:r>
              <a:rPr lang="en-US" sz="1100" dirty="0" err="1"/>
              <a:t>len</a:t>
            </a:r>
            <a:endParaRPr lang="en-US" sz="1100" dirty="0"/>
          </a:p>
          <a:p>
            <a:pPr marL="342900" indent="-257175">
              <a:lnSpc>
                <a:spcPct val="120000"/>
              </a:lnSpc>
              <a:spcBef>
                <a:spcPts val="450"/>
              </a:spcBef>
              <a:buSzPts val="1800"/>
            </a:pPr>
            <a:r>
              <a:rPr lang="en-US" sz="1100" dirty="0">
                <a:solidFill>
                  <a:srgbClr val="2185C6"/>
                </a:solidFill>
              </a:rPr>
              <a:t>List and string:</a:t>
            </a:r>
          </a:p>
          <a:p>
            <a:pPr marL="685800" lvl="1" indent="-285750">
              <a:lnSpc>
                <a:spcPct val="120000"/>
              </a:lnSpc>
              <a:buSzPct val="150000"/>
            </a:pPr>
            <a:r>
              <a:rPr lang="en-US" sz="1100" dirty="0">
                <a:solidFill>
                  <a:srgbClr val="2185C6"/>
                </a:solidFill>
              </a:rPr>
              <a:t>Similarity: sequence; Difference: mutable and immutable</a:t>
            </a:r>
          </a:p>
          <a:p>
            <a:pPr marL="685800" lvl="1" indent="-285750">
              <a:lnSpc>
                <a:spcPct val="120000"/>
              </a:lnSpc>
              <a:buSzPct val="150000"/>
            </a:pPr>
            <a:r>
              <a:rPr lang="en-US" sz="1100" dirty="0">
                <a:solidFill>
                  <a:srgbClr val="2185C6"/>
                </a:solidFill>
              </a:rPr>
              <a:t>String </a:t>
            </a:r>
            <a:r>
              <a:rPr lang="en-US" sz="1100" dirty="0">
                <a:solidFill>
                  <a:srgbClr val="2185C6"/>
                </a:solidFill>
                <a:sym typeface="Wingdings" panose="05000000000000000000" pitchFamily="2" charset="2"/>
              </a:rPr>
              <a:t> List: split(); Double Split Pattern</a:t>
            </a:r>
          </a:p>
          <a:p>
            <a:pPr marL="685800" lvl="1" indent="-285750">
              <a:lnSpc>
                <a:spcPct val="120000"/>
              </a:lnSpc>
              <a:buSzPct val="150000"/>
            </a:pPr>
            <a:r>
              <a:rPr lang="en-US" sz="1100" dirty="0">
                <a:solidFill>
                  <a:srgbClr val="2185C6"/>
                </a:solidFill>
                <a:sym typeface="Wingdings" panose="05000000000000000000" pitchFamily="2" charset="2"/>
              </a:rPr>
              <a:t>List  String: join()</a:t>
            </a:r>
          </a:p>
          <a:p>
            <a:pPr marL="685800" lvl="1" indent="-285750">
              <a:lnSpc>
                <a:spcPct val="120000"/>
              </a:lnSpc>
              <a:buSzPct val="150000"/>
            </a:pPr>
            <a:endParaRPr lang="en-US" sz="1100" dirty="0"/>
          </a:p>
          <a:p>
            <a:pPr marL="342900" indent="-257175">
              <a:lnSpc>
                <a:spcPct val="120000"/>
              </a:lnSpc>
              <a:spcBef>
                <a:spcPts val="450"/>
              </a:spcBef>
              <a:buSzPts val="1800"/>
            </a:pP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1452563007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00E489-296B-4F0C-96C7-5680D236A15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10983" y="3506525"/>
            <a:ext cx="5829300" cy="786414"/>
          </a:xfrm>
        </p:spPr>
        <p:txBody>
          <a:bodyPr spcFirstLastPara="1" vert="horz" wrap="square" lIns="68580" tIns="34290" rIns="68580" bIns="34290" rtlCol="0" anchor="t" anchorCtr="0">
            <a:normAutofit/>
          </a:bodyPr>
          <a:lstStyle/>
          <a:p>
            <a:pPr algn="l" defTabSz="685800"/>
            <a:r>
              <a:rPr lang="en-US" sz="3200" dirty="0"/>
              <a:t>References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F8DEE40-5674-4FB1-9368-975108E2ADD6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 spcFirstLastPara="1" vert="horz" wrap="square" lIns="68580" tIns="34290" rIns="68580" bIns="34290" rtlCol="0" anchor="ctr" anchorCtr="0">
            <a:normAutofit/>
          </a:bodyPr>
          <a:lstStyle/>
          <a:p>
            <a:pPr>
              <a:spcAft>
                <a:spcPts val="450"/>
              </a:spcAft>
            </a:pPr>
            <a:fld id="{B77688AD-4E46-4C5E-BF52-43A21767171C}" type="slidenum">
              <a:rPr lang="en-US" altLang="zh-CN" sz="900" kern="1200" dirty="0">
                <a:latin typeface="+mn-lt"/>
                <a:ea typeface="+mn-ea"/>
                <a:cs typeface="+mn-cs"/>
              </a:rPr>
              <a:pPr>
                <a:spcAft>
                  <a:spcPts val="450"/>
                </a:spcAft>
              </a:pPr>
              <a:t>60</a:t>
            </a:fld>
            <a:endParaRPr lang="en-US" altLang="zh-CN" sz="900" kern="1200" dirty="0"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58182830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0793FC3E-3F91-48BF-847A-F9819C75AC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dirty="0"/>
              <a:t>Objects and Values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D443A67-BD27-4BCA-83C6-FF58E65E4395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B77688AD-4E46-4C5E-BF52-43A21767171C}" type="slidenum">
              <a:rPr lang="en-US" altLang="zh-CN" smtClean="0"/>
              <a:pPr/>
              <a:t>61</a:t>
            </a:fld>
            <a:endParaRPr lang="en-US" altLang="zh-CN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638E5BA-911F-452F-A7A4-493B194D604C}"/>
              </a:ext>
            </a:extLst>
          </p:cNvPr>
          <p:cNvSpPr txBox="1"/>
          <p:nvPr/>
        </p:nvSpPr>
        <p:spPr>
          <a:xfrm>
            <a:off x="1819927" y="3412144"/>
            <a:ext cx="825867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latin typeface="Courier"/>
              </a:rPr>
              <a:t>‘banana’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3DFACECC-534D-4353-8E01-99BD3064B290}"/>
              </a:ext>
            </a:extLst>
          </p:cNvPr>
          <p:cNvCxnSpPr>
            <a:cxnSpLocks/>
            <a:endCxn id="9" idx="1"/>
          </p:cNvCxnSpPr>
          <p:nvPr/>
        </p:nvCxnSpPr>
        <p:spPr>
          <a:xfrm flipV="1">
            <a:off x="1191960" y="3539102"/>
            <a:ext cx="627967" cy="2886"/>
          </a:xfrm>
          <a:prstGeom prst="straightConnector1">
            <a:avLst/>
          </a:prstGeom>
          <a:ln w="38100">
            <a:headEnd type="none" w="med" len="med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E7CA4C6F-E780-49BA-A26C-15A618F42427}"/>
              </a:ext>
            </a:extLst>
          </p:cNvPr>
          <p:cNvCxnSpPr>
            <a:cxnSpLocks/>
          </p:cNvCxnSpPr>
          <p:nvPr/>
        </p:nvCxnSpPr>
        <p:spPr>
          <a:xfrm flipV="1">
            <a:off x="1191960" y="3671831"/>
            <a:ext cx="627966" cy="226367"/>
          </a:xfrm>
          <a:prstGeom prst="straightConnector1">
            <a:avLst/>
          </a:prstGeom>
          <a:ln w="38100">
            <a:headEnd type="none" w="med" len="med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56326C8D-5977-4FDA-887A-32810CE85D07}"/>
              </a:ext>
            </a:extLst>
          </p:cNvPr>
          <p:cNvSpPr txBox="1"/>
          <p:nvPr/>
        </p:nvSpPr>
        <p:spPr>
          <a:xfrm>
            <a:off x="847818" y="3342894"/>
            <a:ext cx="3225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dirty="0">
                <a:latin typeface="Courier"/>
              </a:rPr>
              <a:t>a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2DFB90C-E617-4E51-BE84-2CAFA98BA639}"/>
              </a:ext>
            </a:extLst>
          </p:cNvPr>
          <p:cNvSpPr txBox="1"/>
          <p:nvPr/>
        </p:nvSpPr>
        <p:spPr>
          <a:xfrm>
            <a:off x="847818" y="3790894"/>
            <a:ext cx="3225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dirty="0">
                <a:latin typeface="Courier"/>
              </a:rPr>
              <a:t>b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04AE734-FECE-41A1-8A40-76E63B5758EC}"/>
              </a:ext>
            </a:extLst>
          </p:cNvPr>
          <p:cNvSpPr txBox="1"/>
          <p:nvPr/>
        </p:nvSpPr>
        <p:spPr>
          <a:xfrm>
            <a:off x="5179903" y="3426267"/>
            <a:ext cx="745717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latin typeface="Courier"/>
              </a:rPr>
              <a:t>[1,2,3]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85291F2-9C8D-4F9A-A4E8-C894DA9C169E}"/>
              </a:ext>
            </a:extLst>
          </p:cNvPr>
          <p:cNvSpPr txBox="1"/>
          <p:nvPr/>
        </p:nvSpPr>
        <p:spPr>
          <a:xfrm>
            <a:off x="5179903" y="3934861"/>
            <a:ext cx="745717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latin typeface="Courier"/>
              </a:rPr>
              <a:t>[1,2,3]</a:t>
            </a:r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5595CCA5-CEFE-4A10-AA94-3643D194E53E}"/>
              </a:ext>
            </a:extLst>
          </p:cNvPr>
          <p:cNvCxnSpPr>
            <a:cxnSpLocks/>
          </p:cNvCxnSpPr>
          <p:nvPr/>
        </p:nvCxnSpPr>
        <p:spPr>
          <a:xfrm>
            <a:off x="4551937" y="3564134"/>
            <a:ext cx="627966" cy="0"/>
          </a:xfrm>
          <a:prstGeom prst="straightConnector1">
            <a:avLst/>
          </a:prstGeom>
          <a:ln w="38100">
            <a:headEnd type="none" w="med" len="med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8B1296C2-A7C4-47C5-9207-B5CA26F90B8E}"/>
              </a:ext>
            </a:extLst>
          </p:cNvPr>
          <p:cNvCxnSpPr>
            <a:cxnSpLocks/>
            <a:endCxn id="21" idx="1"/>
          </p:cNvCxnSpPr>
          <p:nvPr/>
        </p:nvCxnSpPr>
        <p:spPr>
          <a:xfrm flipV="1">
            <a:off x="4571276" y="4061819"/>
            <a:ext cx="608627" cy="2886"/>
          </a:xfrm>
          <a:prstGeom prst="straightConnector1">
            <a:avLst/>
          </a:prstGeom>
          <a:ln w="38100">
            <a:headEnd type="none" w="med" len="med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4C1D3389-DE0A-48BD-BD49-E2FE8E29D544}"/>
              </a:ext>
            </a:extLst>
          </p:cNvPr>
          <p:cNvSpPr txBox="1"/>
          <p:nvPr/>
        </p:nvSpPr>
        <p:spPr>
          <a:xfrm>
            <a:off x="4227135" y="3422886"/>
            <a:ext cx="3225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dirty="0">
                <a:latin typeface="Courier"/>
              </a:rPr>
              <a:t>a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A5438F0A-7005-4746-9830-21819B1B6D0B}"/>
              </a:ext>
            </a:extLst>
          </p:cNvPr>
          <p:cNvSpPr txBox="1"/>
          <p:nvPr/>
        </p:nvSpPr>
        <p:spPr>
          <a:xfrm>
            <a:off x="4228184" y="3905057"/>
            <a:ext cx="3225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dirty="0">
                <a:latin typeface="Courier"/>
              </a:rPr>
              <a:t>b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A9B29CEA-2193-4EF3-9F56-8A9662C880E5}"/>
              </a:ext>
            </a:extLst>
          </p:cNvPr>
          <p:cNvSpPr txBox="1"/>
          <p:nvPr/>
        </p:nvSpPr>
        <p:spPr>
          <a:xfrm>
            <a:off x="451875" y="2835635"/>
            <a:ext cx="302895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i="1" dirty="0">
                <a:solidFill>
                  <a:srgbClr val="2185C6"/>
                </a:solidFill>
              </a:rPr>
              <a:t>a</a:t>
            </a:r>
            <a:r>
              <a:rPr lang="en-US" sz="1050" dirty="0">
                <a:solidFill>
                  <a:srgbClr val="2185C6"/>
                </a:solidFill>
              </a:rPr>
              <a:t> and </a:t>
            </a:r>
            <a:r>
              <a:rPr lang="en-US" sz="1050" i="1" dirty="0">
                <a:solidFill>
                  <a:srgbClr val="2185C6"/>
                </a:solidFill>
              </a:rPr>
              <a:t>b</a:t>
            </a:r>
            <a:r>
              <a:rPr lang="en-US" sz="1050" dirty="0">
                <a:solidFill>
                  <a:srgbClr val="2185C6"/>
                </a:solidFill>
              </a:rPr>
              <a:t> refer to the same string object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55BE5A7A-A3D3-454E-A309-3B86B166CA14}"/>
              </a:ext>
            </a:extLst>
          </p:cNvPr>
          <p:cNvSpPr txBox="1"/>
          <p:nvPr/>
        </p:nvSpPr>
        <p:spPr>
          <a:xfrm>
            <a:off x="3903189" y="2719646"/>
            <a:ext cx="2740548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i="1" dirty="0"/>
              <a:t>a</a:t>
            </a:r>
            <a:r>
              <a:rPr lang="en-US" sz="1050" dirty="0"/>
              <a:t> and </a:t>
            </a:r>
            <a:r>
              <a:rPr lang="en-US" sz="1050" i="1" dirty="0"/>
              <a:t>b</a:t>
            </a:r>
            <a:r>
              <a:rPr lang="en-US" sz="1050" dirty="0"/>
              <a:t> refer to two </a:t>
            </a:r>
            <a:r>
              <a:rPr lang="en-US" sz="1050" dirty="0">
                <a:solidFill>
                  <a:srgbClr val="F20052"/>
                </a:solidFill>
              </a:rPr>
              <a:t>different</a:t>
            </a:r>
            <a:r>
              <a:rPr lang="en-US" sz="1050" dirty="0"/>
              <a:t> list objects but </a:t>
            </a:r>
            <a:r>
              <a:rPr lang="en-US" sz="1050" dirty="0">
                <a:solidFill>
                  <a:srgbClr val="F20052"/>
                </a:solidFill>
              </a:rPr>
              <a:t>having equivalent list values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6082A9B1-BAF4-4B89-8F8E-1891AA1DE7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100" y="1548324"/>
            <a:ext cx="1275676" cy="1031797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41F18BE9-B2F9-4AF8-BE4E-7B5B76AB78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1601485"/>
            <a:ext cx="1192746" cy="970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6789589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3DA557-131E-4088-9E8F-9B2217749C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dirty="0"/>
              <a:t>Aliasing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3B4075-3131-4679-B805-434FB6DC95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0275" y="1373588"/>
            <a:ext cx="3000264" cy="3552300"/>
          </a:xfrm>
        </p:spPr>
        <p:txBody>
          <a:bodyPr>
            <a:normAutofit/>
          </a:bodyPr>
          <a:lstStyle/>
          <a:p>
            <a:r>
              <a:rPr lang="en-US" dirty="0"/>
              <a:t>A </a:t>
            </a:r>
            <a:r>
              <a:rPr lang="en-US" dirty="0">
                <a:solidFill>
                  <a:srgbClr val="2185C6"/>
                </a:solidFill>
              </a:rPr>
              <a:t>variable</a:t>
            </a:r>
            <a:r>
              <a:rPr lang="en-US" dirty="0"/>
              <a:t> refers to an </a:t>
            </a:r>
            <a:r>
              <a:rPr lang="en-US" dirty="0">
                <a:solidFill>
                  <a:srgbClr val="2185C6"/>
                </a:solidFill>
              </a:rPr>
              <a:t>object</a:t>
            </a:r>
            <a:r>
              <a:rPr lang="en-US" dirty="0"/>
              <a:t> which has a </a:t>
            </a:r>
            <a:r>
              <a:rPr lang="en-US" dirty="0">
                <a:solidFill>
                  <a:srgbClr val="2185C6"/>
                </a:solidFill>
              </a:rPr>
              <a:t>value</a:t>
            </a:r>
          </a:p>
          <a:p>
            <a:r>
              <a:rPr lang="en-US" dirty="0"/>
              <a:t>The </a:t>
            </a:r>
            <a:r>
              <a:rPr lang="en-US" dirty="0">
                <a:solidFill>
                  <a:srgbClr val="2185C6"/>
                </a:solidFill>
              </a:rPr>
              <a:t>association of a variable with an object </a:t>
            </a:r>
            <a:r>
              <a:rPr lang="en-US" dirty="0"/>
              <a:t>is called a </a:t>
            </a:r>
            <a:r>
              <a:rPr lang="en-US" dirty="0">
                <a:solidFill>
                  <a:srgbClr val="2185C6"/>
                </a:solidFill>
              </a:rPr>
              <a:t>reference</a:t>
            </a:r>
          </a:p>
          <a:p>
            <a:r>
              <a:rPr lang="en-US" dirty="0"/>
              <a:t>An </a:t>
            </a:r>
            <a:r>
              <a:rPr lang="en-US" dirty="0">
                <a:solidFill>
                  <a:srgbClr val="2185C6"/>
                </a:solidFill>
              </a:rPr>
              <a:t>object</a:t>
            </a:r>
            <a:r>
              <a:rPr lang="en-US" dirty="0"/>
              <a:t> with </a:t>
            </a:r>
            <a:r>
              <a:rPr lang="en-US" dirty="0">
                <a:solidFill>
                  <a:srgbClr val="2185C6"/>
                </a:solidFill>
              </a:rPr>
              <a:t>more than one reference</a:t>
            </a:r>
            <a:r>
              <a:rPr lang="en-US" dirty="0"/>
              <a:t> has </a:t>
            </a:r>
            <a:r>
              <a:rPr lang="en-US" dirty="0">
                <a:solidFill>
                  <a:srgbClr val="2185C6"/>
                </a:solidFill>
              </a:rPr>
              <a:t>more than one name</a:t>
            </a:r>
            <a:r>
              <a:rPr lang="en-US" dirty="0"/>
              <a:t>, so we say that the </a:t>
            </a:r>
            <a:r>
              <a:rPr lang="en-US" dirty="0">
                <a:solidFill>
                  <a:srgbClr val="2185C6"/>
                </a:solidFill>
              </a:rPr>
              <a:t>object is aliased.</a:t>
            </a:r>
          </a:p>
          <a:p>
            <a:r>
              <a:rPr lang="en-US" dirty="0"/>
              <a:t>If the </a:t>
            </a:r>
            <a:r>
              <a:rPr lang="en-US" dirty="0">
                <a:solidFill>
                  <a:srgbClr val="F20052"/>
                </a:solidFill>
              </a:rPr>
              <a:t>aliased object is mutable</a:t>
            </a:r>
            <a:r>
              <a:rPr lang="en-US" dirty="0"/>
              <a:t>, </a:t>
            </a:r>
            <a:r>
              <a:rPr lang="en-US" dirty="0">
                <a:solidFill>
                  <a:srgbClr val="F20052"/>
                </a:solidFill>
              </a:rPr>
              <a:t>changes made with one alias affect the other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73112BD-9E26-43B9-8257-6D1C35612BE8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7FA3494-9353-42BA-B4F7-D8D8DAD0F940}" type="slidenum">
              <a:rPr lang="en-US" altLang="zh-CN" smtClean="0"/>
              <a:pPr/>
              <a:t>62</a:t>
            </a:fld>
            <a:endParaRPr lang="en-US" altLang="zh-CN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C6935E5-0421-4B21-BC1C-5AF1A7870350}"/>
              </a:ext>
            </a:extLst>
          </p:cNvPr>
          <p:cNvSpPr>
            <a:spLocks noGrp="1"/>
          </p:cNvSpPr>
          <p:nvPr>
            <p:ph sz="half" idx="4294967295"/>
          </p:nvPr>
        </p:nvSpPr>
        <p:spPr>
          <a:xfrm>
            <a:off x="4905954" y="1714500"/>
            <a:ext cx="1952045" cy="2914650"/>
          </a:xfrm>
        </p:spPr>
        <p:txBody>
          <a:bodyPr>
            <a:normAutofit fontScale="62500" lnSpcReduction="20000"/>
          </a:bodyPr>
          <a:lstStyle/>
          <a:p>
            <a:pPr marL="76200" indent="0">
              <a:buNone/>
            </a:pPr>
            <a:r>
              <a:rPr lang="en-US" dirty="0"/>
              <a:t>&gt;&gt;&gt; a = [1, 2, 3]</a:t>
            </a:r>
          </a:p>
          <a:p>
            <a:pPr marL="76200" indent="0">
              <a:buNone/>
            </a:pPr>
            <a:r>
              <a:rPr lang="en-US" dirty="0"/>
              <a:t>&gt;&gt;&gt; b = a</a:t>
            </a:r>
          </a:p>
          <a:p>
            <a:pPr marL="76200" indent="0">
              <a:buNone/>
            </a:pPr>
            <a:r>
              <a:rPr lang="en-US" dirty="0"/>
              <a:t>&gt;&gt;&gt; b is a</a:t>
            </a:r>
          </a:p>
          <a:p>
            <a:pPr marL="76200" indent="0">
              <a:buNone/>
            </a:pPr>
            <a:r>
              <a:rPr lang="en-US" dirty="0"/>
              <a:t>True</a:t>
            </a:r>
          </a:p>
          <a:p>
            <a:pPr marL="76200" indent="0">
              <a:buNone/>
            </a:pPr>
            <a:endParaRPr lang="en-US" dirty="0"/>
          </a:p>
          <a:p>
            <a:pPr marL="76200" indent="0">
              <a:buNone/>
            </a:pPr>
            <a:endParaRPr lang="en-US" dirty="0"/>
          </a:p>
          <a:p>
            <a:pPr marL="76200" indent="0">
              <a:buNone/>
            </a:pPr>
            <a:endParaRPr lang="en-US" dirty="0"/>
          </a:p>
          <a:p>
            <a:pPr marL="76200" indent="0">
              <a:buNone/>
            </a:pPr>
            <a:r>
              <a:rPr lang="en-US" dirty="0"/>
              <a:t>&gt;&gt;&gt; b[0] = 17</a:t>
            </a:r>
          </a:p>
          <a:p>
            <a:pPr marL="76200" indent="0">
              <a:buNone/>
            </a:pPr>
            <a:r>
              <a:rPr lang="en-US" dirty="0"/>
              <a:t>&gt;&gt;&gt; print(a)</a:t>
            </a:r>
          </a:p>
          <a:p>
            <a:pPr marL="76200" indent="0">
              <a:buNone/>
            </a:pPr>
            <a:r>
              <a:rPr lang="en-US" dirty="0"/>
              <a:t>[17, 2, 3]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7BC0514-4364-4F33-8694-24EC15CECD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70539" y="2849614"/>
            <a:ext cx="2214445" cy="769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05987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799A2F-A243-4260-B543-68EB224B8D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dirty="0"/>
              <a:t>List arguments (1)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E503A5-69FC-4E2E-BA3C-2899FA2310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0275" y="1373588"/>
            <a:ext cx="3591624" cy="3552300"/>
          </a:xfrm>
        </p:spPr>
        <p:txBody>
          <a:bodyPr>
            <a:normAutofit/>
          </a:bodyPr>
          <a:lstStyle/>
          <a:p>
            <a:r>
              <a:rPr lang="en-US" dirty="0"/>
              <a:t>When you </a:t>
            </a:r>
            <a:r>
              <a:rPr lang="en-US" dirty="0">
                <a:solidFill>
                  <a:srgbClr val="2185C6"/>
                </a:solidFill>
              </a:rPr>
              <a:t>pass a list to a function</a:t>
            </a:r>
            <a:r>
              <a:rPr lang="en-US" dirty="0"/>
              <a:t>, the </a:t>
            </a:r>
            <a:r>
              <a:rPr lang="en-US" dirty="0">
                <a:solidFill>
                  <a:srgbClr val="2185C6"/>
                </a:solidFill>
              </a:rPr>
              <a:t>function gets a </a:t>
            </a:r>
            <a:r>
              <a:rPr lang="en-US" dirty="0">
                <a:solidFill>
                  <a:srgbClr val="F20052"/>
                </a:solidFill>
              </a:rPr>
              <a:t>reference</a:t>
            </a:r>
            <a:r>
              <a:rPr lang="en-US" dirty="0">
                <a:solidFill>
                  <a:srgbClr val="2185C6"/>
                </a:solidFill>
              </a:rPr>
              <a:t> to the list</a:t>
            </a:r>
            <a:r>
              <a:rPr lang="en-US" dirty="0"/>
              <a:t>.</a:t>
            </a:r>
          </a:p>
          <a:p>
            <a:pPr lvl="1"/>
            <a:r>
              <a:rPr lang="en-US" dirty="0">
                <a:solidFill>
                  <a:srgbClr val="F20052"/>
                </a:solidFill>
              </a:rPr>
              <a:t>Changes will be made to the object that the parameter refers to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6B39DC-9BCB-4FF3-A232-DEEB03049C22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7FA3494-9353-42BA-B4F7-D8D8DAD0F940}" type="slidenum">
              <a:rPr lang="en-US" altLang="zh-CN" smtClean="0"/>
              <a:pPr/>
              <a:t>63</a:t>
            </a:fld>
            <a:endParaRPr lang="en-US" altLang="zh-CN" dirty="0"/>
          </a:p>
        </p:txBody>
      </p:sp>
      <p:sp>
        <p:nvSpPr>
          <p:cNvPr id="29" name="Content Placeholder 3">
            <a:extLst>
              <a:ext uri="{FF2B5EF4-FFF2-40B4-BE49-F238E27FC236}">
                <a16:creationId xmlns:a16="http://schemas.microsoft.com/office/drawing/2014/main" id="{F6DE9AB6-8CC1-3249-A0BA-522A68E8CD1C}"/>
              </a:ext>
            </a:extLst>
          </p:cNvPr>
          <p:cNvSpPr>
            <a:spLocks noGrp="1"/>
          </p:cNvSpPr>
          <p:nvPr>
            <p:ph sz="half" idx="4294967295"/>
          </p:nvPr>
        </p:nvSpPr>
        <p:spPr>
          <a:xfrm>
            <a:off x="4357688" y="1424125"/>
            <a:ext cx="2500312" cy="1725613"/>
          </a:xfrm>
        </p:spPr>
        <p:txBody>
          <a:bodyPr>
            <a:normAutofit fontScale="55000" lnSpcReduction="20000"/>
          </a:bodyPr>
          <a:lstStyle/>
          <a:p>
            <a:pPr marL="76200" indent="0">
              <a:buNone/>
            </a:pPr>
            <a:r>
              <a:rPr lang="de-DE" dirty="0"/>
              <a:t>def delete_head(t):</a:t>
            </a:r>
          </a:p>
          <a:p>
            <a:pPr marL="76200" indent="0">
              <a:buNone/>
            </a:pPr>
            <a:r>
              <a:rPr lang="de-DE" dirty="0"/>
              <a:t>    del t[0]</a:t>
            </a:r>
          </a:p>
          <a:p>
            <a:pPr marL="76200" indent="0">
              <a:buNone/>
            </a:pPr>
            <a:r>
              <a:rPr lang="en-US" dirty="0"/>
              <a:t>&gt;&gt;&gt; letters = ['a', 'b', 'c']</a:t>
            </a:r>
          </a:p>
          <a:p>
            <a:pPr marL="76200" indent="0">
              <a:buNone/>
            </a:pPr>
            <a:r>
              <a:rPr lang="en-US" dirty="0"/>
              <a:t>&gt;&gt;&gt; </a:t>
            </a:r>
            <a:r>
              <a:rPr lang="en-US" dirty="0" err="1"/>
              <a:t>delete_head</a:t>
            </a:r>
            <a:r>
              <a:rPr lang="en-US" dirty="0"/>
              <a:t>(letters)</a:t>
            </a:r>
          </a:p>
          <a:p>
            <a:pPr marL="76200" indent="0">
              <a:buNone/>
            </a:pPr>
            <a:r>
              <a:rPr lang="en-US" dirty="0"/>
              <a:t>&gt;&gt;&gt; print(letters)</a:t>
            </a:r>
          </a:p>
          <a:p>
            <a:pPr marL="76200" indent="0">
              <a:buNone/>
            </a:pPr>
            <a:r>
              <a:rPr lang="en-US" dirty="0"/>
              <a:t>['b', 'c']</a:t>
            </a: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BCA77183-D033-4061-A87C-820858E6A922}"/>
              </a:ext>
            </a:extLst>
          </p:cNvPr>
          <p:cNvGrpSpPr/>
          <p:nvPr/>
        </p:nvGrpSpPr>
        <p:grpSpPr>
          <a:xfrm>
            <a:off x="1224193" y="2875020"/>
            <a:ext cx="2009566" cy="519671"/>
            <a:chOff x="7573473" y="2570970"/>
            <a:chExt cx="3572560" cy="923860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98E18201-876C-441C-898E-48799358EF2D}"/>
                </a:ext>
              </a:extLst>
            </p:cNvPr>
            <p:cNvSpPr txBox="1"/>
            <p:nvPr/>
          </p:nvSpPr>
          <p:spPr>
            <a:xfrm>
              <a:off x="8723147" y="2570970"/>
              <a:ext cx="2422886" cy="44126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13" dirty="0">
                  <a:latin typeface="Courier"/>
                </a:rPr>
                <a:t>['a', 'b', 'c’]</a:t>
              </a:r>
              <a:endParaRPr lang="en-US" sz="101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57B60388-46B4-4903-8F52-47C1D16BA031}"/>
                </a:ext>
              </a:extLst>
            </p:cNvPr>
            <p:cNvSpPr txBox="1"/>
            <p:nvPr/>
          </p:nvSpPr>
          <p:spPr>
            <a:xfrm>
              <a:off x="7573473" y="3053569"/>
              <a:ext cx="1305770" cy="44126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13" b="1" dirty="0">
                  <a:solidFill>
                    <a:srgbClr val="FF0000"/>
                  </a:solidFill>
                  <a:latin typeface="Courier"/>
                </a:rPr>
                <a:t>letters</a:t>
              </a:r>
              <a:endParaRPr lang="en-US" sz="1013" dirty="0"/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DA38488D-5645-403F-BB47-FADE30D2D32D}"/>
                </a:ext>
              </a:extLst>
            </p:cNvPr>
            <p:cNvSpPr txBox="1"/>
            <p:nvPr/>
          </p:nvSpPr>
          <p:spPr>
            <a:xfrm>
              <a:off x="7752941" y="2574830"/>
              <a:ext cx="467936" cy="44126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13" b="1" dirty="0">
                  <a:solidFill>
                    <a:srgbClr val="FF0000"/>
                  </a:solidFill>
                  <a:latin typeface="Courier"/>
                </a:rPr>
                <a:t>t</a:t>
              </a:r>
              <a:endParaRPr lang="en-US" sz="1013" dirty="0"/>
            </a:p>
          </p:txBody>
        </p:sp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310EFC8C-DECD-49B3-B617-8872803E91D4}"/>
                </a:ext>
              </a:extLst>
            </p:cNvPr>
            <p:cNvCxnSpPr>
              <a:endCxn id="11" idx="1"/>
            </p:cNvCxnSpPr>
            <p:nvPr/>
          </p:nvCxnSpPr>
          <p:spPr>
            <a:xfrm>
              <a:off x="8328248" y="2755637"/>
              <a:ext cx="394899" cy="35964"/>
            </a:xfrm>
            <a:prstGeom prst="straightConnector1">
              <a:avLst/>
            </a:prstGeom>
            <a:ln w="38100">
              <a:headEnd type="none" w="med" len="med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C9DDC7C3-DDF1-440F-BFF8-CBBED41B976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342701" y="2847969"/>
              <a:ext cx="380446" cy="205601"/>
            </a:xfrm>
            <a:prstGeom prst="straightConnector1">
              <a:avLst/>
            </a:prstGeom>
            <a:ln w="38100">
              <a:headEnd type="none" w="med" len="med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131AD639-EA1D-446F-9C3E-C06209107857}"/>
              </a:ext>
            </a:extLst>
          </p:cNvPr>
          <p:cNvGrpSpPr/>
          <p:nvPr/>
        </p:nvGrpSpPr>
        <p:grpSpPr>
          <a:xfrm>
            <a:off x="1232324" y="3806623"/>
            <a:ext cx="1616829" cy="519671"/>
            <a:chOff x="7587926" y="4194697"/>
            <a:chExt cx="2874361" cy="923860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33DF30BE-723B-46B3-A8A0-53624D5F13B0}"/>
                </a:ext>
              </a:extLst>
            </p:cNvPr>
            <p:cNvSpPr txBox="1"/>
            <p:nvPr/>
          </p:nvSpPr>
          <p:spPr>
            <a:xfrm>
              <a:off x="8737600" y="4194697"/>
              <a:ext cx="1724687" cy="44126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13" dirty="0">
                  <a:latin typeface="Courier"/>
                </a:rPr>
                <a:t>['b', 'c’]</a:t>
              </a:r>
              <a:endParaRPr lang="en-US" sz="1013" dirty="0"/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933C0694-2312-4584-BF23-080CFD2D383A}"/>
                </a:ext>
              </a:extLst>
            </p:cNvPr>
            <p:cNvSpPr txBox="1"/>
            <p:nvPr/>
          </p:nvSpPr>
          <p:spPr>
            <a:xfrm>
              <a:off x="7587926" y="4677296"/>
              <a:ext cx="1305770" cy="44126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13" b="1" dirty="0">
                  <a:solidFill>
                    <a:srgbClr val="FF0000"/>
                  </a:solidFill>
                  <a:latin typeface="Courier"/>
                </a:rPr>
                <a:t>letters</a:t>
              </a:r>
              <a:endParaRPr lang="en-US" sz="1013" dirty="0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0C476BE9-D5F2-40D0-B436-A40B75924C55}"/>
                </a:ext>
              </a:extLst>
            </p:cNvPr>
            <p:cNvSpPr txBox="1"/>
            <p:nvPr/>
          </p:nvSpPr>
          <p:spPr>
            <a:xfrm>
              <a:off x="7767394" y="4198557"/>
              <a:ext cx="467936" cy="44126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13" b="1" dirty="0">
                  <a:solidFill>
                    <a:srgbClr val="FF0000"/>
                  </a:solidFill>
                  <a:latin typeface="Courier"/>
                </a:rPr>
                <a:t>t</a:t>
              </a:r>
              <a:endParaRPr lang="en-US" sz="1013" dirty="0"/>
            </a:p>
          </p:txBody>
        </p:sp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3063E87F-C3F1-411D-9B15-870B36360644}"/>
                </a:ext>
              </a:extLst>
            </p:cNvPr>
            <p:cNvCxnSpPr>
              <a:endCxn id="20" idx="1"/>
            </p:cNvCxnSpPr>
            <p:nvPr/>
          </p:nvCxnSpPr>
          <p:spPr>
            <a:xfrm>
              <a:off x="8342701" y="4379364"/>
              <a:ext cx="394899" cy="35964"/>
            </a:xfrm>
            <a:prstGeom prst="straightConnector1">
              <a:avLst/>
            </a:prstGeom>
            <a:ln w="38100">
              <a:headEnd type="none" w="med" len="med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7DE04313-4B6A-4C9C-A771-59534D000EE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357154" y="4471696"/>
              <a:ext cx="380446" cy="205601"/>
            </a:xfrm>
            <a:prstGeom prst="straightConnector1">
              <a:avLst/>
            </a:prstGeom>
            <a:ln w="38100">
              <a:headEnd type="none" w="med" len="med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B054EB2D-4F18-472A-AE67-F949A3C162C0}"/>
              </a:ext>
            </a:extLst>
          </p:cNvPr>
          <p:cNvSpPr txBox="1"/>
          <p:nvPr/>
        </p:nvSpPr>
        <p:spPr>
          <a:xfrm>
            <a:off x="1084652" y="3473982"/>
            <a:ext cx="1871025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/>
              <a:t>After </a:t>
            </a:r>
            <a:r>
              <a:rPr lang="en-US" sz="1050" i="1" dirty="0"/>
              <a:t>del t[0]</a:t>
            </a:r>
            <a:r>
              <a:rPr lang="en-US" sz="1050" dirty="0"/>
              <a:t> in </a:t>
            </a:r>
            <a:r>
              <a:rPr lang="en-US" sz="1050" dirty="0" err="1"/>
              <a:t>delete_head</a:t>
            </a:r>
            <a:r>
              <a:rPr lang="en-US" sz="1050" dirty="0"/>
              <a:t>: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B5D3F790-4F6D-46D8-97B3-17C7567F3668}"/>
              </a:ext>
            </a:extLst>
          </p:cNvPr>
          <p:cNvSpPr txBox="1"/>
          <p:nvPr/>
        </p:nvSpPr>
        <p:spPr>
          <a:xfrm>
            <a:off x="1081690" y="2672841"/>
            <a:ext cx="1984839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/>
              <a:t>Before </a:t>
            </a:r>
            <a:r>
              <a:rPr lang="en-US" sz="1050" i="1" dirty="0"/>
              <a:t>del t[0]</a:t>
            </a:r>
            <a:r>
              <a:rPr lang="en-US" sz="1050" dirty="0"/>
              <a:t> in </a:t>
            </a:r>
            <a:r>
              <a:rPr lang="en-US" sz="1050" dirty="0" err="1"/>
              <a:t>delete_head</a:t>
            </a:r>
            <a:r>
              <a:rPr lang="en-US" sz="1050" dirty="0"/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9600486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799A2F-A243-4260-B543-68EB224B8D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List arguments (2)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E503A5-69FC-4E2E-BA3C-2899FA2310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0274" y="1373588"/>
            <a:ext cx="3275507" cy="3552300"/>
          </a:xfrm>
        </p:spPr>
        <p:txBody>
          <a:bodyPr>
            <a:normAutofit/>
          </a:bodyPr>
          <a:lstStyle/>
          <a:p>
            <a:r>
              <a:rPr lang="en-US" sz="1300" dirty="0"/>
              <a:t>In a </a:t>
            </a:r>
            <a:r>
              <a:rPr lang="en-US" sz="1300" dirty="0">
                <a:solidFill>
                  <a:srgbClr val="2185C6"/>
                </a:solidFill>
              </a:rPr>
              <a:t>function</a:t>
            </a:r>
            <a:r>
              <a:rPr lang="en-US" sz="1300" dirty="0"/>
              <a:t>, it is important to </a:t>
            </a:r>
            <a:r>
              <a:rPr lang="en-US" sz="1300" dirty="0">
                <a:solidFill>
                  <a:srgbClr val="2185C6"/>
                </a:solidFill>
              </a:rPr>
              <a:t>distinguish between operations that </a:t>
            </a:r>
            <a:r>
              <a:rPr lang="en-US" sz="1300" dirty="0">
                <a:solidFill>
                  <a:srgbClr val="F20052"/>
                </a:solidFill>
              </a:rPr>
              <a:t>modify</a:t>
            </a:r>
            <a:r>
              <a:rPr lang="en-US" sz="1300" dirty="0">
                <a:solidFill>
                  <a:srgbClr val="2185C6"/>
                </a:solidFill>
              </a:rPr>
              <a:t> objects</a:t>
            </a:r>
            <a:r>
              <a:rPr lang="en-US" sz="1300" dirty="0"/>
              <a:t> and </a:t>
            </a:r>
            <a:r>
              <a:rPr lang="en-US" sz="1300" dirty="0">
                <a:solidFill>
                  <a:srgbClr val="2185C6"/>
                </a:solidFill>
              </a:rPr>
              <a:t>operations that create new objects.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6B39DC-9BCB-4FF3-A232-DEEB03049C22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7FA3494-9353-42BA-B4F7-D8D8DAD0F940}" type="slidenum">
              <a:rPr lang="en-US" altLang="zh-CN" smtClean="0"/>
              <a:pPr/>
              <a:t>64</a:t>
            </a:fld>
            <a:endParaRPr lang="en-US" altLang="zh-CN" dirty="0"/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63647CD4-A3D4-4651-AC1D-84190BCB9DB0}"/>
              </a:ext>
            </a:extLst>
          </p:cNvPr>
          <p:cNvSpPr>
            <a:spLocks noGrp="1"/>
          </p:cNvSpPr>
          <p:nvPr>
            <p:ph sz="half" idx="4294967295"/>
          </p:nvPr>
        </p:nvSpPr>
        <p:spPr>
          <a:xfrm>
            <a:off x="974399" y="2499846"/>
            <a:ext cx="2501900" cy="2686050"/>
          </a:xfrm>
        </p:spPr>
        <p:txBody>
          <a:bodyPr>
            <a:normAutofit fontScale="40000" lnSpcReduction="20000"/>
          </a:bodyPr>
          <a:lstStyle/>
          <a:p>
            <a:pPr marL="0" indent="0">
              <a:buNone/>
            </a:pPr>
            <a:r>
              <a:rPr lang="fr-FR" dirty="0"/>
              <a:t>&gt;&gt;&gt; t1 = [1, 2]</a:t>
            </a:r>
          </a:p>
          <a:p>
            <a:pPr marL="0" indent="0">
              <a:buNone/>
            </a:pPr>
            <a:r>
              <a:rPr lang="fr-FR" dirty="0"/>
              <a:t>&gt;&gt;&gt; t2 = t1.append(3)</a:t>
            </a:r>
          </a:p>
          <a:p>
            <a:pPr marL="0" indent="0">
              <a:buNone/>
            </a:pPr>
            <a:r>
              <a:rPr lang="fr-FR" dirty="0"/>
              <a:t>&gt;&gt;&gt; </a:t>
            </a:r>
            <a:r>
              <a:rPr lang="fr-FR" dirty="0" err="1"/>
              <a:t>print</a:t>
            </a:r>
            <a:r>
              <a:rPr lang="fr-FR" dirty="0"/>
              <a:t>(t1)</a:t>
            </a:r>
          </a:p>
          <a:p>
            <a:pPr marL="0" indent="0">
              <a:buNone/>
            </a:pPr>
            <a:r>
              <a:rPr lang="fr-FR" dirty="0"/>
              <a:t>[1, 2, 3]</a:t>
            </a:r>
          </a:p>
          <a:p>
            <a:pPr marL="0" indent="0">
              <a:buNone/>
            </a:pPr>
            <a:r>
              <a:rPr lang="fr-FR" dirty="0"/>
              <a:t>&gt;&gt;&gt; </a:t>
            </a:r>
            <a:r>
              <a:rPr lang="fr-FR" dirty="0" err="1"/>
              <a:t>print</a:t>
            </a:r>
            <a:r>
              <a:rPr lang="fr-FR" dirty="0"/>
              <a:t>(t2)</a:t>
            </a:r>
          </a:p>
          <a:p>
            <a:pPr marL="0" indent="0">
              <a:buNone/>
            </a:pPr>
            <a:r>
              <a:rPr lang="fr-FR" dirty="0"/>
              <a:t>None</a:t>
            </a:r>
          </a:p>
          <a:p>
            <a:pPr marL="0" indent="0">
              <a:buNone/>
            </a:pPr>
            <a:r>
              <a:rPr lang="fr-FR" dirty="0"/>
              <a:t>&gt;&gt;&gt; t3 = t1 + [3]</a:t>
            </a:r>
          </a:p>
          <a:p>
            <a:pPr marL="0" indent="0">
              <a:buNone/>
            </a:pPr>
            <a:r>
              <a:rPr lang="fr-FR" dirty="0"/>
              <a:t>&gt;&gt;&gt; </a:t>
            </a:r>
            <a:r>
              <a:rPr lang="fr-FR" dirty="0" err="1"/>
              <a:t>print</a:t>
            </a:r>
            <a:r>
              <a:rPr lang="fr-FR" dirty="0"/>
              <a:t>(t3)</a:t>
            </a:r>
          </a:p>
          <a:p>
            <a:pPr marL="0" indent="0">
              <a:buNone/>
            </a:pPr>
            <a:r>
              <a:rPr lang="fr-FR" dirty="0"/>
              <a:t>[1, 2, 3, 3]</a:t>
            </a:r>
          </a:p>
          <a:p>
            <a:pPr marL="0" indent="0">
              <a:buNone/>
            </a:pPr>
            <a:r>
              <a:rPr lang="fr-FR" dirty="0"/>
              <a:t>&gt;&gt;&gt; t2 </a:t>
            </a:r>
            <a:r>
              <a:rPr lang="fr-FR" dirty="0" err="1"/>
              <a:t>is</a:t>
            </a:r>
            <a:r>
              <a:rPr lang="fr-FR" dirty="0"/>
              <a:t> t3</a:t>
            </a:r>
          </a:p>
          <a:p>
            <a:pPr marL="0" indent="0">
              <a:buNone/>
            </a:pPr>
            <a:r>
              <a:rPr lang="fr-FR" dirty="0"/>
              <a:t>False</a:t>
            </a:r>
          </a:p>
          <a:p>
            <a:pPr marL="0" indent="0">
              <a:buNone/>
            </a:pPr>
            <a:r>
              <a:rPr lang="fr-FR" dirty="0"/>
              <a:t>&gt;&gt;&gt; </a:t>
            </a:r>
            <a:endParaRPr lang="en-US" dirty="0"/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D2DEC153-29AC-45CD-91A4-107EBEFA00E4}"/>
              </a:ext>
            </a:extLst>
          </p:cNvPr>
          <p:cNvSpPr txBox="1">
            <a:spLocks/>
          </p:cNvSpPr>
          <p:nvPr/>
        </p:nvSpPr>
        <p:spPr bwMode="auto">
          <a:xfrm>
            <a:off x="3779364" y="1337875"/>
            <a:ext cx="2992592" cy="1336649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51435" tIns="25718" rIns="51435" bIns="25718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1013" dirty="0" err="1">
                <a:latin typeface="Courier"/>
              </a:rPr>
              <a:t>def</a:t>
            </a:r>
            <a:r>
              <a:rPr lang="fr-FR" sz="1013" dirty="0">
                <a:latin typeface="Courier"/>
              </a:rPr>
              <a:t> </a:t>
            </a:r>
            <a:r>
              <a:rPr lang="fr-FR" sz="1013" dirty="0" err="1">
                <a:latin typeface="Courier"/>
              </a:rPr>
              <a:t>bad_delete_head</a:t>
            </a:r>
            <a:r>
              <a:rPr lang="fr-FR" sz="1013" dirty="0">
                <a:latin typeface="Courier"/>
              </a:rPr>
              <a:t>(t):</a:t>
            </a:r>
          </a:p>
          <a:p>
            <a:pPr marL="0" indent="0">
              <a:buNone/>
            </a:pPr>
            <a:r>
              <a:rPr lang="fr-FR" sz="1013" dirty="0">
                <a:latin typeface="Courier"/>
              </a:rPr>
              <a:t>    </a:t>
            </a:r>
            <a:r>
              <a:rPr lang="fr-FR" sz="1013" b="1" dirty="0">
                <a:solidFill>
                  <a:srgbClr val="FF0000"/>
                </a:solidFill>
                <a:latin typeface="Courier"/>
              </a:rPr>
              <a:t>t = t[1:]</a:t>
            </a:r>
          </a:p>
          <a:p>
            <a:pPr marL="0" indent="0">
              <a:buNone/>
            </a:pPr>
            <a:endParaRPr lang="fr-FR" sz="1013" dirty="0">
              <a:latin typeface="Courier"/>
            </a:endParaRPr>
          </a:p>
          <a:p>
            <a:pPr marL="0" indent="0">
              <a:buNone/>
            </a:pPr>
            <a:r>
              <a:rPr lang="fr-FR" sz="1013" dirty="0">
                <a:latin typeface="Courier"/>
              </a:rPr>
              <a:t>&gt;&gt;&gt; </a:t>
            </a:r>
            <a:r>
              <a:rPr lang="fr-FR" sz="1013" dirty="0" err="1">
                <a:latin typeface="Courier"/>
              </a:rPr>
              <a:t>letters</a:t>
            </a:r>
            <a:r>
              <a:rPr lang="fr-FR" sz="1013" dirty="0">
                <a:latin typeface="Courier"/>
              </a:rPr>
              <a:t> = ['a', 'b', 'c’]</a:t>
            </a:r>
          </a:p>
          <a:p>
            <a:pPr marL="0" indent="0">
              <a:buNone/>
            </a:pPr>
            <a:r>
              <a:rPr lang="fr-FR" sz="1013" dirty="0">
                <a:latin typeface="Courier"/>
              </a:rPr>
              <a:t>&gt;&gt;&gt; </a:t>
            </a:r>
            <a:r>
              <a:rPr lang="fr-FR" sz="1013" dirty="0" err="1">
                <a:latin typeface="Courier"/>
              </a:rPr>
              <a:t>bad_delete_head</a:t>
            </a:r>
            <a:r>
              <a:rPr lang="fr-FR" sz="1013" dirty="0">
                <a:latin typeface="Courier"/>
              </a:rPr>
              <a:t>(</a:t>
            </a:r>
            <a:r>
              <a:rPr lang="fr-FR" sz="1013" dirty="0" err="1">
                <a:latin typeface="Courier"/>
              </a:rPr>
              <a:t>letters</a:t>
            </a:r>
            <a:r>
              <a:rPr lang="fr-FR" sz="1013" dirty="0">
                <a:latin typeface="Courier"/>
              </a:rPr>
              <a:t>)</a:t>
            </a:r>
          </a:p>
          <a:p>
            <a:pPr marL="0" indent="0">
              <a:buNone/>
            </a:pPr>
            <a:r>
              <a:rPr lang="fr-FR" sz="1013" dirty="0">
                <a:latin typeface="Courier"/>
              </a:rPr>
              <a:t>&gt;&gt;&gt; </a:t>
            </a:r>
            <a:r>
              <a:rPr lang="fr-FR" sz="1013" dirty="0" err="1">
                <a:latin typeface="Courier"/>
              </a:rPr>
              <a:t>print</a:t>
            </a:r>
            <a:r>
              <a:rPr lang="fr-FR" sz="1013" dirty="0">
                <a:latin typeface="Courier"/>
              </a:rPr>
              <a:t>(</a:t>
            </a:r>
            <a:r>
              <a:rPr lang="fr-FR" sz="1013" dirty="0" err="1">
                <a:latin typeface="Courier"/>
              </a:rPr>
              <a:t>letters</a:t>
            </a:r>
            <a:r>
              <a:rPr lang="fr-FR" sz="1013" dirty="0">
                <a:latin typeface="Courier"/>
              </a:rPr>
              <a:t>)</a:t>
            </a:r>
          </a:p>
          <a:p>
            <a:pPr marL="0" indent="0">
              <a:buNone/>
            </a:pPr>
            <a:r>
              <a:rPr lang="fr-FR" sz="1013" b="1" dirty="0">
                <a:solidFill>
                  <a:srgbClr val="FF0000"/>
                </a:solidFill>
                <a:latin typeface="Courier"/>
              </a:rPr>
              <a:t>['a', 'b', ‘c’]</a:t>
            </a:r>
          </a:p>
          <a:p>
            <a:pPr marL="0" indent="0">
              <a:buNone/>
            </a:pPr>
            <a:endParaRPr lang="fr-FR" sz="1013" dirty="0">
              <a:latin typeface="Courier"/>
            </a:endParaRPr>
          </a:p>
          <a:p>
            <a:pPr marL="0" indent="0">
              <a:buNone/>
            </a:pPr>
            <a:endParaRPr lang="fr-FR" sz="1013" dirty="0">
              <a:latin typeface="Courier"/>
            </a:endParaRPr>
          </a:p>
          <a:p>
            <a:pPr marL="0" indent="0">
              <a:buNone/>
            </a:pPr>
            <a:endParaRPr lang="fr-FR" sz="1013" dirty="0">
              <a:latin typeface="Courier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2D04058-27F5-4CF3-A4C6-AEA5503B6D8D}"/>
              </a:ext>
            </a:extLst>
          </p:cNvPr>
          <p:cNvSpPr txBox="1"/>
          <p:nvPr/>
        </p:nvSpPr>
        <p:spPr>
          <a:xfrm>
            <a:off x="4746559" y="2891934"/>
            <a:ext cx="1362874" cy="2482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13" dirty="0">
                <a:latin typeface="Courier"/>
              </a:rPr>
              <a:t>['a', 'b', 'c’]</a:t>
            </a:r>
            <a:endParaRPr lang="en-US" sz="1013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2B30353-2C35-4F91-8A66-73AF1D22212B}"/>
              </a:ext>
            </a:extLst>
          </p:cNvPr>
          <p:cNvSpPr txBox="1"/>
          <p:nvPr/>
        </p:nvSpPr>
        <p:spPr>
          <a:xfrm>
            <a:off x="4099868" y="3163396"/>
            <a:ext cx="734496" cy="2482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13" b="1" dirty="0">
                <a:solidFill>
                  <a:srgbClr val="FF0000"/>
                </a:solidFill>
                <a:latin typeface="Courier"/>
              </a:rPr>
              <a:t>letters</a:t>
            </a:r>
            <a:endParaRPr lang="en-US" sz="1013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CB5E1B5-6055-4FDC-9066-966635E1A3BC}"/>
              </a:ext>
            </a:extLst>
          </p:cNvPr>
          <p:cNvSpPr txBox="1"/>
          <p:nvPr/>
        </p:nvSpPr>
        <p:spPr>
          <a:xfrm>
            <a:off x="4200817" y="2894103"/>
            <a:ext cx="263214" cy="2482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13" b="1" dirty="0">
                <a:solidFill>
                  <a:srgbClr val="FF0000"/>
                </a:solidFill>
                <a:latin typeface="Courier"/>
              </a:rPr>
              <a:t>t</a:t>
            </a:r>
            <a:endParaRPr lang="en-US" sz="1013" dirty="0"/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BB3AC157-2E58-4C8C-84E7-5C7454ACCCEE}"/>
              </a:ext>
            </a:extLst>
          </p:cNvPr>
          <p:cNvCxnSpPr>
            <a:endCxn id="11" idx="1"/>
          </p:cNvCxnSpPr>
          <p:nvPr/>
        </p:nvCxnSpPr>
        <p:spPr>
          <a:xfrm>
            <a:off x="4524428" y="2995809"/>
            <a:ext cx="222131" cy="20230"/>
          </a:xfrm>
          <a:prstGeom prst="straightConnector1">
            <a:avLst/>
          </a:prstGeom>
          <a:ln w="38100">
            <a:headEnd type="none" w="med" len="med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2C42BF7C-B7B8-438F-A610-B9B813D8F83D}"/>
              </a:ext>
            </a:extLst>
          </p:cNvPr>
          <p:cNvCxnSpPr>
            <a:cxnSpLocks/>
          </p:cNvCxnSpPr>
          <p:nvPr/>
        </p:nvCxnSpPr>
        <p:spPr>
          <a:xfrm flipV="1">
            <a:off x="4532558" y="3047745"/>
            <a:ext cx="214001" cy="115651"/>
          </a:xfrm>
          <a:prstGeom prst="straightConnector1">
            <a:avLst/>
          </a:prstGeom>
          <a:ln w="38100">
            <a:headEnd type="none" w="med" len="med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3760E8FF-CF52-4AA5-8BC8-30BD95D53488}"/>
              </a:ext>
            </a:extLst>
          </p:cNvPr>
          <p:cNvSpPr txBox="1"/>
          <p:nvPr/>
        </p:nvSpPr>
        <p:spPr>
          <a:xfrm>
            <a:off x="4053154" y="3487432"/>
            <a:ext cx="2130711" cy="2482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13" dirty="0"/>
              <a:t>After </a:t>
            </a:r>
            <a:r>
              <a:rPr lang="fr-FR" sz="1013" b="1" dirty="0">
                <a:solidFill>
                  <a:srgbClr val="FF0000"/>
                </a:solidFill>
                <a:latin typeface="Courier"/>
              </a:rPr>
              <a:t>t = t[1:]</a:t>
            </a:r>
            <a:r>
              <a:rPr lang="en-US" sz="1013" dirty="0"/>
              <a:t> in </a:t>
            </a:r>
            <a:r>
              <a:rPr lang="en-US" sz="1013" dirty="0" err="1"/>
              <a:t>delete_head</a:t>
            </a:r>
            <a:r>
              <a:rPr lang="en-US" sz="1013" dirty="0"/>
              <a:t>: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EA68982-1F41-41FC-8BFE-D928B7BD36F2}"/>
              </a:ext>
            </a:extLst>
          </p:cNvPr>
          <p:cNvSpPr txBox="1"/>
          <p:nvPr/>
        </p:nvSpPr>
        <p:spPr>
          <a:xfrm>
            <a:off x="3957365" y="2689754"/>
            <a:ext cx="1923925" cy="2482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13" dirty="0"/>
              <a:t>Before </a:t>
            </a:r>
            <a:r>
              <a:rPr lang="en-US" sz="1013" i="1" dirty="0"/>
              <a:t>del t[0]</a:t>
            </a:r>
            <a:r>
              <a:rPr lang="en-US" sz="1013" dirty="0"/>
              <a:t> in </a:t>
            </a:r>
            <a:r>
              <a:rPr lang="en-US" sz="1013" dirty="0" err="1"/>
              <a:t>delete_head</a:t>
            </a:r>
            <a:r>
              <a:rPr lang="en-US" sz="1013" dirty="0"/>
              <a:t>: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473CE105-3B9C-4EFB-8B4F-8330EF52DB37}"/>
              </a:ext>
            </a:extLst>
          </p:cNvPr>
          <p:cNvGrpSpPr/>
          <p:nvPr/>
        </p:nvGrpSpPr>
        <p:grpSpPr>
          <a:xfrm>
            <a:off x="4107996" y="3656570"/>
            <a:ext cx="2079729" cy="686639"/>
            <a:chOff x="6827391" y="5523494"/>
            <a:chExt cx="3697296" cy="1220690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1EC2A4E1-57E6-4FFD-9FA3-A1389014331F}"/>
                </a:ext>
              </a:extLst>
            </p:cNvPr>
            <p:cNvSpPr txBox="1"/>
            <p:nvPr/>
          </p:nvSpPr>
          <p:spPr>
            <a:xfrm>
              <a:off x="8101800" y="5834589"/>
              <a:ext cx="2422887" cy="4412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13" dirty="0">
                  <a:latin typeface="Courier"/>
                </a:rPr>
                <a:t>[‘a’, 'b', 'c’]</a:t>
              </a:r>
              <a:endParaRPr lang="en-US" sz="1013" dirty="0"/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1E6E88D7-E007-48B6-9735-B297272F8475}"/>
                </a:ext>
              </a:extLst>
            </p:cNvPr>
            <p:cNvSpPr txBox="1"/>
            <p:nvPr/>
          </p:nvSpPr>
          <p:spPr>
            <a:xfrm>
              <a:off x="6827391" y="6302924"/>
              <a:ext cx="1305771" cy="4412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13" b="1" dirty="0">
                  <a:solidFill>
                    <a:srgbClr val="FF0000"/>
                  </a:solidFill>
                  <a:latin typeface="Courier"/>
                </a:rPr>
                <a:t>letters</a:t>
              </a:r>
              <a:endParaRPr lang="en-US" sz="1013" dirty="0"/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2B3B4974-9979-498C-AF65-7DAB7FACB719}"/>
                </a:ext>
              </a:extLst>
            </p:cNvPr>
            <p:cNvSpPr txBox="1"/>
            <p:nvPr/>
          </p:nvSpPr>
          <p:spPr>
            <a:xfrm>
              <a:off x="7006859" y="5824183"/>
              <a:ext cx="467936" cy="4412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13" b="1" dirty="0">
                  <a:solidFill>
                    <a:srgbClr val="FF0000"/>
                  </a:solidFill>
                  <a:latin typeface="Courier"/>
                </a:rPr>
                <a:t>t</a:t>
              </a:r>
              <a:endParaRPr lang="en-US" sz="1013" dirty="0"/>
            </a:p>
          </p:txBody>
        </p:sp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9450CDD2-4BA0-4480-AB06-3E5949CF4C8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495388" y="5708160"/>
              <a:ext cx="539548" cy="184666"/>
            </a:xfrm>
            <a:prstGeom prst="straightConnector1">
              <a:avLst/>
            </a:prstGeom>
            <a:ln w="38100">
              <a:headEnd type="none" w="med" len="med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id="{CCE1D4FE-13F6-4E31-9408-A53F4D99FE7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596619" y="6097324"/>
              <a:ext cx="380446" cy="205601"/>
            </a:xfrm>
            <a:prstGeom prst="straightConnector1">
              <a:avLst/>
            </a:prstGeom>
            <a:ln w="38100">
              <a:headEnd type="none" w="med" len="med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6997DD74-F1CF-4C07-9850-B4453AAE4FD6}"/>
                </a:ext>
              </a:extLst>
            </p:cNvPr>
            <p:cNvSpPr txBox="1"/>
            <p:nvPr/>
          </p:nvSpPr>
          <p:spPr>
            <a:xfrm>
              <a:off x="8101800" y="5523494"/>
              <a:ext cx="1724688" cy="4412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13" b="1" dirty="0">
                  <a:solidFill>
                    <a:srgbClr val="0070C0"/>
                  </a:solidFill>
                  <a:latin typeface="Courier"/>
                </a:rPr>
                <a:t>['b', 'c’]</a:t>
              </a:r>
              <a:endParaRPr lang="en-US" sz="1013" b="1" dirty="0">
                <a:solidFill>
                  <a:srgbClr val="0070C0"/>
                </a:solidFill>
              </a:endParaRPr>
            </a:p>
          </p:txBody>
        </p:sp>
      </p:grpSp>
      <p:sp>
        <p:nvSpPr>
          <p:cNvPr id="24" name="Content Placeholder 3">
            <a:extLst>
              <a:ext uri="{FF2B5EF4-FFF2-40B4-BE49-F238E27FC236}">
                <a16:creationId xmlns:a16="http://schemas.microsoft.com/office/drawing/2014/main" id="{1AEC2329-97E1-4F08-95C0-C9223D2C1118}"/>
              </a:ext>
            </a:extLst>
          </p:cNvPr>
          <p:cNvSpPr txBox="1">
            <a:spLocks/>
          </p:cNvSpPr>
          <p:nvPr/>
        </p:nvSpPr>
        <p:spPr bwMode="auto">
          <a:xfrm>
            <a:off x="2374083" y="2571750"/>
            <a:ext cx="1725845" cy="13491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51435" tIns="25718" rIns="51435" bIns="25718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1013" dirty="0">
                <a:latin typeface="Courier"/>
              </a:rPr>
              <a:t>&gt;&gt;&gt; t3 = [1,2,3]</a:t>
            </a:r>
          </a:p>
          <a:p>
            <a:pPr marL="0" indent="0">
              <a:buNone/>
            </a:pPr>
            <a:r>
              <a:rPr lang="fr-FR" sz="1013" dirty="0">
                <a:latin typeface="Courier"/>
              </a:rPr>
              <a:t>&gt;&gt;&gt; t2 = t3</a:t>
            </a:r>
          </a:p>
          <a:p>
            <a:pPr marL="0" indent="0">
              <a:buNone/>
            </a:pPr>
            <a:r>
              <a:rPr lang="fr-FR" sz="1013" dirty="0">
                <a:latin typeface="Courier"/>
              </a:rPr>
              <a:t>&gt;&gt;&gt; t2 </a:t>
            </a:r>
            <a:r>
              <a:rPr lang="fr-FR" sz="1013" dirty="0" err="1">
                <a:latin typeface="Courier"/>
              </a:rPr>
              <a:t>is</a:t>
            </a:r>
            <a:r>
              <a:rPr lang="fr-FR" sz="1013" dirty="0">
                <a:latin typeface="Courier"/>
              </a:rPr>
              <a:t> t3</a:t>
            </a:r>
          </a:p>
          <a:p>
            <a:pPr marL="0" indent="0">
              <a:buNone/>
            </a:pPr>
            <a:r>
              <a:rPr lang="fr-FR" sz="1013" dirty="0" err="1">
                <a:latin typeface="Courier"/>
              </a:rPr>
              <a:t>True</a:t>
            </a:r>
            <a:endParaRPr lang="fr-FR" sz="1013" dirty="0">
              <a:latin typeface="Courier"/>
            </a:endParaRPr>
          </a:p>
          <a:p>
            <a:pPr marL="0" indent="0">
              <a:buNone/>
            </a:pPr>
            <a:r>
              <a:rPr lang="fr-FR" sz="1013" dirty="0">
                <a:latin typeface="Courier"/>
              </a:rPr>
              <a:t>&gt;&gt;&gt; t2 = t3.</a:t>
            </a:r>
            <a:r>
              <a:rPr lang="fr-FR" sz="1013" b="1" dirty="0">
                <a:solidFill>
                  <a:srgbClr val="FF0000"/>
                </a:solidFill>
                <a:latin typeface="Courier"/>
              </a:rPr>
              <a:t>copy</a:t>
            </a:r>
            <a:r>
              <a:rPr lang="fr-FR" sz="1013" dirty="0">
                <a:latin typeface="Courier"/>
              </a:rPr>
              <a:t>()</a:t>
            </a:r>
          </a:p>
          <a:p>
            <a:pPr marL="0" indent="0">
              <a:buNone/>
            </a:pPr>
            <a:r>
              <a:rPr lang="fr-FR" sz="1013" dirty="0">
                <a:latin typeface="Courier"/>
              </a:rPr>
              <a:t>&gt;&gt;&gt; t2 </a:t>
            </a:r>
            <a:r>
              <a:rPr lang="fr-FR" sz="1013" dirty="0" err="1">
                <a:latin typeface="Courier"/>
              </a:rPr>
              <a:t>is</a:t>
            </a:r>
            <a:r>
              <a:rPr lang="fr-FR" sz="1013" dirty="0">
                <a:latin typeface="Courier"/>
              </a:rPr>
              <a:t> t3</a:t>
            </a:r>
          </a:p>
          <a:p>
            <a:pPr marL="0" indent="0">
              <a:buNone/>
            </a:pPr>
            <a:r>
              <a:rPr lang="fr-FR" sz="1013" dirty="0">
                <a:latin typeface="Courier"/>
              </a:rPr>
              <a:t>False</a:t>
            </a:r>
            <a:endParaRPr lang="en-US" sz="1013" dirty="0">
              <a:latin typeface="Courier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C337980-3143-49A8-9B88-1C0B69B444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07996" y="4463525"/>
            <a:ext cx="1973792" cy="515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166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18D62A49-0334-4A9A-9BB8-B6EEDB1052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dirty="0"/>
              <a:t>Summary of Week 8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158BA4E-0F85-4077-8DD2-48E71BB380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0275" y="1373588"/>
            <a:ext cx="2758725" cy="3552300"/>
          </a:xfrm>
        </p:spPr>
        <p:txBody>
          <a:bodyPr>
            <a:noAutofit/>
          </a:bodyPr>
          <a:lstStyle/>
          <a:p>
            <a:r>
              <a:rPr lang="en-US" sz="1100" dirty="0"/>
              <a:t>Programming = Algorithm + Data Structure</a:t>
            </a:r>
          </a:p>
          <a:p>
            <a:r>
              <a:rPr lang="en-US" sz="1100" dirty="0"/>
              <a:t>List is a sequence of any values</a:t>
            </a:r>
          </a:p>
          <a:p>
            <a:r>
              <a:rPr lang="en-US" sz="1100" dirty="0"/>
              <a:t>Access element of list using [index]</a:t>
            </a:r>
          </a:p>
          <a:p>
            <a:r>
              <a:rPr lang="en-US" sz="1100" dirty="0"/>
              <a:t>List is mutable, unlike string</a:t>
            </a:r>
          </a:p>
          <a:p>
            <a:r>
              <a:rPr lang="en-US" sz="1100" dirty="0"/>
              <a:t>Two ways to traverse a list using in, </a:t>
            </a:r>
            <a:r>
              <a:rPr lang="en-US" sz="1100" dirty="0" err="1"/>
              <a:t>len</a:t>
            </a:r>
            <a:r>
              <a:rPr lang="en-US" sz="1100" dirty="0"/>
              <a:t>(), range()</a:t>
            </a:r>
          </a:p>
          <a:p>
            <a:r>
              <a:rPr lang="en-US" sz="1100" dirty="0"/>
              <a:t>Simplifying a for loop using range()</a:t>
            </a:r>
          </a:p>
          <a:p>
            <a:r>
              <a:rPr lang="en-US" sz="1100" dirty="0"/>
              <a:t>List Operations: +, * , in, not in</a:t>
            </a:r>
          </a:p>
          <a:p>
            <a:r>
              <a:rPr lang="en-US" sz="1100" dirty="0"/>
              <a:t>Slice of a list: [</a:t>
            </a:r>
            <a:r>
              <a:rPr lang="en-US" sz="1100" dirty="0" err="1"/>
              <a:t>start:end</a:t>
            </a:r>
            <a:r>
              <a:rPr lang="en-US" sz="1100" dirty="0"/>
              <a:t>], [start:], [:end]</a:t>
            </a:r>
          </a:p>
          <a:p>
            <a:r>
              <a:rPr lang="en-US" sz="1100" dirty="0"/>
              <a:t>Methods for List</a:t>
            </a:r>
          </a:p>
          <a:p>
            <a:pPr lvl="1"/>
            <a:r>
              <a:rPr lang="en-US" sz="1100" dirty="0"/>
              <a:t>list(), append(), extend(), pop(), del</a:t>
            </a:r>
          </a:p>
          <a:p>
            <a:endParaRPr lang="en-US" sz="1100" dirty="0"/>
          </a:p>
          <a:p>
            <a:endParaRPr lang="en-US" sz="11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48D3ABB-85F7-42F0-9A1E-6E0953FB4545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2E91ACDB-7BED-4E3C-B84C-8B2FE4A4870D}" type="slidenum">
              <a:rPr lang="en-US" altLang="zh-CN" smtClean="0"/>
              <a:pPr/>
              <a:t>65</a:t>
            </a:fld>
            <a:endParaRPr lang="en-US" altLang="zh-CN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DC5256EE-EED9-457F-B4C0-11C95D0C55DE}"/>
              </a:ext>
            </a:extLst>
          </p:cNvPr>
          <p:cNvSpPr>
            <a:spLocks noGrp="1"/>
          </p:cNvSpPr>
          <p:nvPr>
            <p:ph sz="half" idx="4294967295"/>
          </p:nvPr>
        </p:nvSpPr>
        <p:spPr>
          <a:xfrm>
            <a:off x="3429000" y="1373588"/>
            <a:ext cx="3429000" cy="3026962"/>
          </a:xfr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342900" indent="-257175">
              <a:lnSpc>
                <a:spcPct val="120000"/>
              </a:lnSpc>
              <a:spcBef>
                <a:spcPts val="450"/>
              </a:spcBef>
              <a:buSzPts val="1800"/>
            </a:pPr>
            <a:r>
              <a:rPr lang="en-US" sz="1100" dirty="0"/>
              <a:t>Built-In functions for list</a:t>
            </a:r>
          </a:p>
          <a:p>
            <a:pPr marL="685800" lvl="1" indent="-285750">
              <a:lnSpc>
                <a:spcPct val="120000"/>
              </a:lnSpc>
              <a:buSzPct val="150000"/>
            </a:pPr>
            <a:r>
              <a:rPr lang="en-US" sz="1100" dirty="0"/>
              <a:t>max, min, sum, </a:t>
            </a:r>
            <a:r>
              <a:rPr lang="en-US" sz="1100" dirty="0" err="1"/>
              <a:t>len</a:t>
            </a:r>
            <a:endParaRPr lang="en-US" sz="1100" dirty="0"/>
          </a:p>
          <a:p>
            <a:pPr marL="342900" indent="-257175">
              <a:lnSpc>
                <a:spcPct val="120000"/>
              </a:lnSpc>
              <a:spcBef>
                <a:spcPts val="450"/>
              </a:spcBef>
              <a:buSzPts val="1800"/>
            </a:pPr>
            <a:r>
              <a:rPr lang="en-US" sz="1100" dirty="0"/>
              <a:t>List and string:</a:t>
            </a:r>
          </a:p>
          <a:p>
            <a:pPr marL="685800" lvl="1" indent="-285750">
              <a:lnSpc>
                <a:spcPct val="120000"/>
              </a:lnSpc>
              <a:buSzPct val="150000"/>
            </a:pPr>
            <a:r>
              <a:rPr lang="en-US" sz="1100" dirty="0"/>
              <a:t>Similarity: sequence; Difference: mutable and immutable</a:t>
            </a:r>
          </a:p>
          <a:p>
            <a:pPr marL="685800" lvl="1" indent="-285750">
              <a:lnSpc>
                <a:spcPct val="120000"/>
              </a:lnSpc>
              <a:buSzPct val="150000"/>
            </a:pPr>
            <a:r>
              <a:rPr lang="en-US" sz="1100" dirty="0"/>
              <a:t>String </a:t>
            </a:r>
            <a:r>
              <a:rPr lang="en-US" sz="1100" dirty="0">
                <a:sym typeface="Wingdings" panose="05000000000000000000" pitchFamily="2" charset="2"/>
              </a:rPr>
              <a:t> List: split(); Double Split Pattern</a:t>
            </a:r>
          </a:p>
          <a:p>
            <a:pPr marL="685800" lvl="1" indent="-285750">
              <a:lnSpc>
                <a:spcPct val="120000"/>
              </a:lnSpc>
              <a:buSzPct val="150000"/>
            </a:pPr>
            <a:r>
              <a:rPr lang="en-US" sz="1100" dirty="0">
                <a:sym typeface="Wingdings" panose="05000000000000000000" pitchFamily="2" charset="2"/>
              </a:rPr>
              <a:t>List  String: join()</a:t>
            </a:r>
          </a:p>
          <a:p>
            <a:pPr marL="342900" indent="-257175">
              <a:lnSpc>
                <a:spcPct val="120000"/>
              </a:lnSpc>
              <a:spcBef>
                <a:spcPts val="450"/>
              </a:spcBef>
              <a:buSzPts val="1800"/>
            </a:pPr>
            <a:r>
              <a:rPr lang="en-US" sz="1100" dirty="0">
                <a:solidFill>
                  <a:srgbClr val="2185C6"/>
                </a:solidFill>
                <a:sym typeface="Wingdings" panose="05000000000000000000" pitchFamily="2" charset="2"/>
              </a:rPr>
              <a:t>Objects, values, references, aliasing </a:t>
            </a:r>
          </a:p>
          <a:p>
            <a:pPr marL="342900" indent="-257175">
              <a:lnSpc>
                <a:spcPct val="120000"/>
              </a:lnSpc>
              <a:spcBef>
                <a:spcPts val="450"/>
              </a:spcBef>
              <a:buSzPts val="1800"/>
            </a:pPr>
            <a:r>
              <a:rPr lang="en-US" sz="1100" dirty="0">
                <a:solidFill>
                  <a:srgbClr val="2185C6"/>
                </a:solidFill>
                <a:sym typeface="Wingdings" panose="05000000000000000000" pitchFamily="2" charset="2"/>
              </a:rPr>
              <a:t>Passing list as reference to a function</a:t>
            </a:r>
          </a:p>
          <a:p>
            <a:pPr marL="342900" indent="-257175">
              <a:lnSpc>
                <a:spcPct val="120000"/>
              </a:lnSpc>
              <a:spcBef>
                <a:spcPts val="450"/>
              </a:spcBef>
              <a:buSzPts val="1800"/>
            </a:pPr>
            <a:endParaRPr lang="en-US" sz="1100" dirty="0">
              <a:sym typeface="Wingdings" panose="05000000000000000000" pitchFamily="2" charset="2"/>
            </a:endParaRPr>
          </a:p>
          <a:p>
            <a:pPr marL="685800" lvl="1" indent="-285750">
              <a:lnSpc>
                <a:spcPct val="120000"/>
              </a:lnSpc>
              <a:buSzPct val="150000"/>
            </a:pPr>
            <a:endParaRPr lang="en-US" sz="1100" dirty="0"/>
          </a:p>
          <a:p>
            <a:pPr marL="342900" indent="-257175">
              <a:lnSpc>
                <a:spcPct val="120000"/>
              </a:lnSpc>
              <a:spcBef>
                <a:spcPts val="450"/>
              </a:spcBef>
              <a:buSzPts val="1800"/>
            </a:pP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387460070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00E489-296B-4F0C-96C7-5680D236A15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7961" y="3441672"/>
            <a:ext cx="5829300" cy="566700"/>
          </a:xfrm>
        </p:spPr>
        <p:txBody>
          <a:bodyPr spcFirstLastPara="1" vert="horz" wrap="square" lIns="68580" tIns="34290" rIns="68580" bIns="34290" rtlCol="0" anchor="t" anchorCtr="0">
            <a:normAutofit/>
          </a:bodyPr>
          <a:lstStyle/>
          <a:p>
            <a:pPr algn="l" defTabSz="685800"/>
            <a:r>
              <a:rPr lang="en-US" sz="3200" dirty="0"/>
              <a:t>DEBUGGING for lists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F8DEE40-5674-4FB1-9368-975108E2ADD6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 spcFirstLastPara="1" vert="horz" wrap="square" lIns="68580" tIns="34290" rIns="68580" bIns="34290" rtlCol="0" anchor="ctr" anchorCtr="0">
            <a:normAutofit/>
          </a:bodyPr>
          <a:lstStyle/>
          <a:p>
            <a:pPr>
              <a:spcAft>
                <a:spcPts val="450"/>
              </a:spcAft>
            </a:pPr>
            <a:fld id="{B77688AD-4E46-4C5E-BF52-43A21767171C}" type="slidenum">
              <a:rPr lang="en-US" altLang="zh-CN" sz="900" kern="1200" dirty="0">
                <a:latin typeface="+mn-lt"/>
                <a:ea typeface="+mn-ea"/>
                <a:cs typeface="+mn-cs"/>
              </a:rPr>
              <a:pPr>
                <a:spcAft>
                  <a:spcPts val="450"/>
                </a:spcAft>
              </a:pPr>
              <a:t>66</a:t>
            </a:fld>
            <a:endParaRPr lang="en-US" altLang="zh-CN" sz="900" kern="1200" dirty="0">
              <a:latin typeface="+mn-lt"/>
              <a:ea typeface="+mn-ea"/>
              <a:cs typeface="+mn-cs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CD51D47-83D1-4B77-ADA9-B845F816BD14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514350" y="4128409"/>
            <a:ext cx="5691187" cy="566699"/>
          </a:xfrm>
        </p:spPr>
        <p:txBody>
          <a:bodyPr spcFirstLastPara="1" vert="horz" wrap="square" lIns="68580" tIns="34290" rIns="68580" bIns="34290" rtlCol="0" anchor="t" anchorCtr="0">
            <a:normAutofit lnSpcReduction="10000"/>
          </a:bodyPr>
          <a:lstStyle/>
          <a:p>
            <a:pPr marL="76200" indent="0" algn="l" defTabSz="685800">
              <a:lnSpc>
                <a:spcPct val="102000"/>
              </a:lnSpc>
              <a:spcAft>
                <a:spcPts val="450"/>
              </a:spcAft>
              <a:buNone/>
            </a:pPr>
            <a:r>
              <a:rPr lang="en-US" sz="1275" dirty="0"/>
              <a:t>Careless use of lists (and other mutable objects) can lead to long hours of debugging</a:t>
            </a:r>
          </a:p>
        </p:txBody>
      </p:sp>
    </p:spTree>
    <p:extLst>
      <p:ext uri="{BB962C8B-B14F-4D97-AF65-F5344CB8AC3E}">
        <p14:creationId xmlns:p14="http://schemas.microsoft.com/office/powerpoint/2010/main" val="2135877016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5F72C1E2-ACE9-4FC3-947A-BB1C6DCDA5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dirty="0"/>
              <a:t>Pitfalls and Ways (1)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0CCE9EA-D09D-47E2-8166-1F467577AA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0275" y="1373588"/>
            <a:ext cx="2947568" cy="3552300"/>
          </a:xfrm>
        </p:spPr>
        <p:txBody>
          <a:bodyPr>
            <a:normAutofit/>
          </a:bodyPr>
          <a:lstStyle/>
          <a:p>
            <a:r>
              <a:rPr lang="en-US" dirty="0"/>
              <a:t>Most </a:t>
            </a:r>
            <a:r>
              <a:rPr lang="en-US" dirty="0">
                <a:solidFill>
                  <a:srgbClr val="2185C6"/>
                </a:solidFill>
              </a:rPr>
              <a:t>list methods </a:t>
            </a:r>
            <a:r>
              <a:rPr lang="en-US" dirty="0">
                <a:solidFill>
                  <a:srgbClr val="F20052"/>
                </a:solidFill>
              </a:rPr>
              <a:t>modify</a:t>
            </a:r>
            <a:r>
              <a:rPr lang="en-US" dirty="0"/>
              <a:t> the argument and </a:t>
            </a:r>
            <a:r>
              <a:rPr lang="en-US" dirty="0">
                <a:solidFill>
                  <a:srgbClr val="2185C6"/>
                </a:solidFill>
              </a:rPr>
              <a:t>return None</a:t>
            </a:r>
          </a:p>
          <a:p>
            <a:pPr lvl="1"/>
            <a:r>
              <a:rPr lang="en-US" dirty="0"/>
              <a:t>List is </a:t>
            </a:r>
            <a:r>
              <a:rPr lang="en-US" dirty="0">
                <a:solidFill>
                  <a:srgbClr val="2185C6"/>
                </a:solidFill>
              </a:rPr>
              <a:t>mutable</a:t>
            </a:r>
          </a:p>
          <a:p>
            <a:r>
              <a:rPr lang="en-US" dirty="0">
                <a:solidFill>
                  <a:srgbClr val="2185C6"/>
                </a:solidFill>
              </a:rPr>
              <a:t>String methods </a:t>
            </a:r>
            <a:r>
              <a:rPr lang="en-US" dirty="0">
                <a:solidFill>
                  <a:srgbClr val="F20052"/>
                </a:solidFill>
              </a:rPr>
              <a:t>return a new string</a:t>
            </a:r>
            <a:r>
              <a:rPr lang="en-US" dirty="0"/>
              <a:t> and </a:t>
            </a:r>
            <a:r>
              <a:rPr lang="en-US" dirty="0">
                <a:solidFill>
                  <a:srgbClr val="F20052"/>
                </a:solidFill>
              </a:rPr>
              <a:t>leave the original alone</a:t>
            </a:r>
          </a:p>
          <a:p>
            <a:pPr lvl="1"/>
            <a:r>
              <a:rPr lang="en-US" dirty="0"/>
              <a:t>String is </a:t>
            </a:r>
            <a:r>
              <a:rPr lang="en-US" dirty="0">
                <a:solidFill>
                  <a:srgbClr val="2185C6"/>
                </a:solidFill>
              </a:rPr>
              <a:t>immutable</a:t>
            </a:r>
          </a:p>
          <a:p>
            <a:r>
              <a:rPr lang="en-US" dirty="0"/>
              <a:t>To do things with lists/strings, </a:t>
            </a:r>
            <a:r>
              <a:rPr lang="en-US" dirty="0">
                <a:solidFill>
                  <a:srgbClr val="2185C6"/>
                </a:solidFill>
              </a:rPr>
              <a:t>pick an idiom and stick with it</a:t>
            </a:r>
          </a:p>
          <a:p>
            <a:pPr lvl="1"/>
            <a:r>
              <a:rPr lang="en-US" dirty="0"/>
              <a:t>There are </a:t>
            </a:r>
            <a:r>
              <a:rPr lang="en-US" dirty="0">
                <a:solidFill>
                  <a:srgbClr val="2185C6"/>
                </a:solidFill>
              </a:rPr>
              <a:t>too many ways to do things</a:t>
            </a:r>
          </a:p>
          <a:p>
            <a:r>
              <a:rPr lang="en-US" dirty="0">
                <a:solidFill>
                  <a:srgbClr val="2185C6"/>
                </a:solidFill>
              </a:rPr>
              <a:t>Make copies </a:t>
            </a:r>
            <a:r>
              <a:rPr lang="en-US" dirty="0"/>
              <a:t>to </a:t>
            </a:r>
            <a:r>
              <a:rPr lang="en-US" dirty="0">
                <a:solidFill>
                  <a:srgbClr val="2185C6"/>
                </a:solidFill>
              </a:rPr>
              <a:t>avoid aliasing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257B9E0-6188-4B28-A1E3-8302E427F5ED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B77688AD-4E46-4C5E-BF52-43A21767171C}" type="slidenum">
              <a:rPr lang="en-US" altLang="zh-CN" smtClean="0"/>
              <a:pPr/>
              <a:t>67</a:t>
            </a:fld>
            <a:endParaRPr lang="en-US" altLang="zh-CN" dirty="0"/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294C0B5E-A1FF-4A25-B049-E8311FD4D4D4}"/>
              </a:ext>
            </a:extLst>
          </p:cNvPr>
          <p:cNvSpPr txBox="1">
            <a:spLocks/>
          </p:cNvSpPr>
          <p:nvPr/>
        </p:nvSpPr>
        <p:spPr>
          <a:xfrm>
            <a:off x="3704774" y="1667585"/>
            <a:ext cx="3078342" cy="1284342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125" dirty="0" err="1">
                <a:latin typeface="Courier"/>
              </a:rPr>
              <a:t>astring</a:t>
            </a:r>
            <a:r>
              <a:rPr lang="en-US" sz="1125" dirty="0">
                <a:latin typeface="Courier"/>
              </a:rPr>
              <a:t> = </a:t>
            </a:r>
            <a:r>
              <a:rPr lang="en-US" sz="1125" dirty="0" err="1">
                <a:latin typeface="Courier"/>
              </a:rPr>
              <a:t>astring.strip</a:t>
            </a:r>
            <a:r>
              <a:rPr lang="en-US" sz="1125" dirty="0">
                <a:latin typeface="Courier"/>
              </a:rPr>
              <a:t>() #correct</a:t>
            </a:r>
          </a:p>
          <a:p>
            <a:pPr marL="0" indent="0">
              <a:buNone/>
            </a:pPr>
            <a:r>
              <a:rPr lang="en-US" sz="1125" dirty="0" err="1">
                <a:latin typeface="Courier"/>
              </a:rPr>
              <a:t>alist</a:t>
            </a:r>
            <a:r>
              <a:rPr lang="en-US" sz="1125" dirty="0">
                <a:latin typeface="Courier"/>
              </a:rPr>
              <a:t> = </a:t>
            </a:r>
            <a:r>
              <a:rPr lang="en-US" sz="1125" dirty="0" err="1">
                <a:latin typeface="Courier"/>
              </a:rPr>
              <a:t>alist.sort</a:t>
            </a:r>
            <a:r>
              <a:rPr lang="en-US" sz="1125" dirty="0">
                <a:latin typeface="Courier"/>
              </a:rPr>
              <a:t>()# WRONG!</a:t>
            </a:r>
          </a:p>
          <a:p>
            <a:pPr marL="0" indent="0">
              <a:buNone/>
            </a:pPr>
            <a:r>
              <a:rPr lang="en-US" sz="1125" dirty="0" err="1">
                <a:latin typeface="Courier"/>
              </a:rPr>
              <a:t>t.append</a:t>
            </a:r>
            <a:r>
              <a:rPr lang="en-US" sz="1125" dirty="0">
                <a:latin typeface="Courier"/>
              </a:rPr>
              <a:t>([x])        # WRONG!</a:t>
            </a:r>
          </a:p>
          <a:p>
            <a:pPr marL="0" indent="0">
              <a:buNone/>
            </a:pPr>
            <a:r>
              <a:rPr lang="en-US" sz="1125" dirty="0">
                <a:latin typeface="Courier"/>
              </a:rPr>
              <a:t>t = </a:t>
            </a:r>
            <a:r>
              <a:rPr lang="en-US" sz="1125" dirty="0" err="1">
                <a:latin typeface="Courier"/>
              </a:rPr>
              <a:t>t.append</a:t>
            </a:r>
            <a:r>
              <a:rPr lang="en-US" sz="1125" dirty="0">
                <a:latin typeface="Courier"/>
              </a:rPr>
              <a:t>(x)        # WRONG!</a:t>
            </a:r>
          </a:p>
          <a:p>
            <a:pPr marL="0" indent="0">
              <a:buNone/>
            </a:pPr>
            <a:r>
              <a:rPr lang="en-US" sz="1125" dirty="0">
                <a:latin typeface="Courier"/>
              </a:rPr>
              <a:t>t + [x]                # correct</a:t>
            </a:r>
          </a:p>
          <a:p>
            <a:pPr marL="0" indent="0">
              <a:buNone/>
            </a:pPr>
            <a:r>
              <a:rPr lang="en-US" sz="1125" dirty="0">
                <a:latin typeface="Courier"/>
              </a:rPr>
              <a:t>t = t + x              # WRONG!</a:t>
            </a:r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2D0BBE33-0733-4B20-81F5-A412DF95A8B8}"/>
              </a:ext>
            </a:extLst>
          </p:cNvPr>
          <p:cNvSpPr txBox="1">
            <a:spLocks/>
          </p:cNvSpPr>
          <p:nvPr/>
        </p:nvSpPr>
        <p:spPr>
          <a:xfrm>
            <a:off x="3704774" y="3746381"/>
            <a:ext cx="2474215" cy="412678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125" b="1" dirty="0" err="1">
                <a:solidFill>
                  <a:srgbClr val="0070C0"/>
                </a:solidFill>
                <a:latin typeface="Courier"/>
              </a:rPr>
              <a:t>orig</a:t>
            </a:r>
            <a:r>
              <a:rPr lang="en-US" sz="1125" b="1" dirty="0">
                <a:solidFill>
                  <a:srgbClr val="0070C0"/>
                </a:solidFill>
                <a:latin typeface="Courier"/>
              </a:rPr>
              <a:t> = t[:]</a:t>
            </a:r>
          </a:p>
          <a:p>
            <a:pPr marL="0" indent="0">
              <a:buNone/>
            </a:pPr>
            <a:r>
              <a:rPr lang="en-US" sz="1125" b="1" dirty="0" err="1">
                <a:solidFill>
                  <a:srgbClr val="0070C0"/>
                </a:solidFill>
                <a:latin typeface="Courier"/>
              </a:rPr>
              <a:t>t.sort</a:t>
            </a:r>
            <a:r>
              <a:rPr lang="en-US" sz="1125" b="1" dirty="0">
                <a:solidFill>
                  <a:srgbClr val="0070C0"/>
                </a:solidFill>
                <a:latin typeface="Courier"/>
              </a:rPr>
              <a:t>()</a:t>
            </a:r>
          </a:p>
        </p:txBody>
      </p:sp>
    </p:spTree>
    <p:extLst>
      <p:ext uri="{BB962C8B-B14F-4D97-AF65-F5344CB8AC3E}">
        <p14:creationId xmlns:p14="http://schemas.microsoft.com/office/powerpoint/2010/main" val="41710252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5F72C1E2-ACE9-4FC3-947A-BB1C6DCDA5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dirty="0"/>
              <a:t>Pitfalls and Ways (2)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0CCE9EA-D09D-47E2-8166-1F467577AA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0275" y="1373588"/>
            <a:ext cx="2758725" cy="3552300"/>
          </a:xfrm>
        </p:spPr>
        <p:txBody>
          <a:bodyPr>
            <a:normAutofit fontScale="77500" lnSpcReduction="20000"/>
          </a:bodyPr>
          <a:lstStyle/>
          <a:p>
            <a:r>
              <a:rPr lang="en-US" dirty="0">
                <a:solidFill>
                  <a:srgbClr val="2185C6"/>
                </a:solidFill>
              </a:rPr>
              <a:t>Lists</a:t>
            </a:r>
            <a:r>
              <a:rPr lang="en-US" dirty="0"/>
              <a:t>, </a:t>
            </a:r>
            <a:r>
              <a:rPr lang="en-US" dirty="0">
                <a:solidFill>
                  <a:srgbClr val="2185C6"/>
                </a:solidFill>
              </a:rPr>
              <a:t>split</a:t>
            </a:r>
            <a:r>
              <a:rPr lang="en-US" dirty="0"/>
              <a:t>, and </a:t>
            </a:r>
            <a:r>
              <a:rPr lang="en-US" dirty="0">
                <a:solidFill>
                  <a:srgbClr val="2185C6"/>
                </a:solidFill>
              </a:rPr>
              <a:t>files</a:t>
            </a:r>
          </a:p>
          <a:p>
            <a:pPr lvl="1">
              <a:lnSpc>
                <a:spcPct val="170000"/>
              </a:lnSpc>
            </a:pPr>
            <a:r>
              <a:rPr lang="en-US" sz="1425" dirty="0"/>
              <a:t>When we </a:t>
            </a:r>
            <a:r>
              <a:rPr lang="en-US" dirty="0">
                <a:solidFill>
                  <a:srgbClr val="2185C6"/>
                </a:solidFill>
              </a:rPr>
              <a:t>read</a:t>
            </a:r>
            <a:r>
              <a:rPr lang="en-US" sz="1425" dirty="0"/>
              <a:t> and </a:t>
            </a:r>
            <a:r>
              <a:rPr lang="en-US" dirty="0">
                <a:solidFill>
                  <a:srgbClr val="2185C6"/>
                </a:solidFill>
              </a:rPr>
              <a:t>parse</a:t>
            </a:r>
            <a:r>
              <a:rPr lang="en-US" sz="1425" dirty="0"/>
              <a:t> files, there are m</a:t>
            </a:r>
            <a:r>
              <a:rPr lang="en-US" dirty="0">
                <a:solidFill>
                  <a:srgbClr val="2185C6"/>
                </a:solidFill>
              </a:rPr>
              <a:t>any opportunities to encounter input</a:t>
            </a:r>
            <a:r>
              <a:rPr lang="en-US" sz="1425" dirty="0"/>
              <a:t> that can </a:t>
            </a:r>
            <a:r>
              <a:rPr lang="en-US" dirty="0">
                <a:solidFill>
                  <a:srgbClr val="2185C6"/>
                </a:solidFill>
              </a:rPr>
              <a:t>crash</a:t>
            </a:r>
            <a:r>
              <a:rPr lang="en-US" sz="1425" dirty="0"/>
              <a:t> our program </a:t>
            </a:r>
          </a:p>
          <a:p>
            <a:pPr lvl="1">
              <a:lnSpc>
                <a:spcPct val="170000"/>
              </a:lnSpc>
            </a:pPr>
            <a:r>
              <a:rPr lang="en-US" sz="1425" dirty="0"/>
              <a:t>It is a good idea to </a:t>
            </a:r>
            <a:r>
              <a:rPr lang="en-US" dirty="0">
                <a:solidFill>
                  <a:srgbClr val="2185C6"/>
                </a:solidFill>
              </a:rPr>
              <a:t>revisit the guardian pattern</a:t>
            </a:r>
            <a:r>
              <a:rPr lang="en-US" sz="1425" dirty="0"/>
              <a:t> when it comes writing programs that </a:t>
            </a:r>
            <a:r>
              <a:rPr lang="en-US" dirty="0">
                <a:solidFill>
                  <a:srgbClr val="2185C6"/>
                </a:solidFill>
              </a:rPr>
              <a:t>read through a file </a:t>
            </a:r>
            <a:r>
              <a:rPr lang="en-US" sz="1425" dirty="0"/>
              <a:t>and </a:t>
            </a:r>
            <a:r>
              <a:rPr lang="en-US" dirty="0">
                <a:solidFill>
                  <a:srgbClr val="2185C6"/>
                </a:solidFill>
              </a:rPr>
              <a:t>look for the error</a:t>
            </a:r>
          </a:p>
          <a:p>
            <a:pPr lvl="1">
              <a:lnSpc>
                <a:spcPct val="170000"/>
              </a:lnSpc>
            </a:pPr>
            <a:r>
              <a:rPr lang="en-US" sz="1425" dirty="0"/>
              <a:t>Remember to use </a:t>
            </a:r>
            <a:r>
              <a:rPr lang="en-US" dirty="0">
                <a:solidFill>
                  <a:srgbClr val="2185C6"/>
                </a:solidFill>
              </a:rPr>
              <a:t>print() </a:t>
            </a:r>
            <a:r>
              <a:rPr lang="en-US" sz="1425" dirty="0"/>
              <a:t>to </a:t>
            </a:r>
            <a:r>
              <a:rPr lang="en-US" dirty="0">
                <a:solidFill>
                  <a:srgbClr val="2185C6"/>
                </a:solidFill>
              </a:rPr>
              <a:t>help finding </a:t>
            </a:r>
            <a:r>
              <a:rPr lang="en-US" sz="1425" dirty="0"/>
              <a:t>the </a:t>
            </a:r>
            <a:r>
              <a:rPr lang="en-US" dirty="0">
                <a:solidFill>
                  <a:srgbClr val="2185C6"/>
                </a:solidFill>
              </a:rPr>
              <a:t>location</a:t>
            </a:r>
            <a:r>
              <a:rPr lang="en-US" sz="1425" dirty="0"/>
              <a:t> of the error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257B9E0-6188-4B28-A1E3-8302E427F5ED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B77688AD-4E46-4C5E-BF52-43A21767171C}" type="slidenum">
              <a:rPr lang="en-US" altLang="zh-CN" smtClean="0"/>
              <a:pPr/>
              <a:t>68</a:t>
            </a:fld>
            <a:endParaRPr lang="en-US" altLang="zh-CN" dirty="0"/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294C0B5E-A1FF-4A25-B049-E8311FD4D4D4}"/>
              </a:ext>
            </a:extLst>
          </p:cNvPr>
          <p:cNvSpPr txBox="1">
            <a:spLocks/>
          </p:cNvSpPr>
          <p:nvPr/>
        </p:nvSpPr>
        <p:spPr>
          <a:xfrm>
            <a:off x="3536156" y="2307251"/>
            <a:ext cx="3078342" cy="1114425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013" dirty="0" err="1">
                <a:latin typeface="Courier"/>
              </a:rPr>
              <a:t>fhand</a:t>
            </a:r>
            <a:r>
              <a:rPr lang="en-US" sz="1013" dirty="0">
                <a:latin typeface="Courier"/>
              </a:rPr>
              <a:t> = open('mbox-short.txt')</a:t>
            </a:r>
          </a:p>
          <a:p>
            <a:pPr marL="0" indent="0">
              <a:buNone/>
            </a:pPr>
            <a:r>
              <a:rPr lang="en-US" sz="1013" dirty="0">
                <a:latin typeface="Courier"/>
              </a:rPr>
              <a:t>for line in </a:t>
            </a:r>
            <a:r>
              <a:rPr lang="en-US" sz="1013" dirty="0" err="1">
                <a:latin typeface="Courier"/>
              </a:rPr>
              <a:t>fhand</a:t>
            </a:r>
            <a:r>
              <a:rPr lang="en-US" sz="1013" dirty="0">
                <a:latin typeface="Courier"/>
              </a:rPr>
              <a:t>:</a:t>
            </a:r>
          </a:p>
          <a:p>
            <a:pPr marL="0" indent="0">
              <a:buNone/>
            </a:pPr>
            <a:r>
              <a:rPr lang="en-US" sz="1013" dirty="0">
                <a:latin typeface="Courier"/>
              </a:rPr>
              <a:t>    words = </a:t>
            </a:r>
            <a:r>
              <a:rPr lang="en-US" sz="1013" dirty="0" err="1">
                <a:latin typeface="Courier"/>
              </a:rPr>
              <a:t>line.split</a:t>
            </a:r>
            <a:r>
              <a:rPr lang="en-US" sz="1013" dirty="0">
                <a:latin typeface="Courier"/>
              </a:rPr>
              <a:t>()</a:t>
            </a:r>
          </a:p>
          <a:p>
            <a:pPr marL="0" indent="0">
              <a:buNone/>
            </a:pPr>
            <a:r>
              <a:rPr lang="en-US" sz="1013" dirty="0">
                <a:latin typeface="Courier"/>
              </a:rPr>
              <a:t>    if words[0] != 'From’ : </a:t>
            </a:r>
            <a:br>
              <a:rPr lang="en-US" sz="1013" dirty="0">
                <a:latin typeface="Courier"/>
              </a:rPr>
            </a:br>
            <a:r>
              <a:rPr lang="en-US" sz="1013" dirty="0">
                <a:latin typeface="Courier"/>
              </a:rPr>
              <a:t>        continue</a:t>
            </a:r>
          </a:p>
          <a:p>
            <a:pPr marL="0" indent="0">
              <a:buNone/>
            </a:pPr>
            <a:r>
              <a:rPr lang="en-US" sz="1013" dirty="0">
                <a:latin typeface="Courier"/>
              </a:rPr>
              <a:t>    print(words[2])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87D09BB-5F87-48A0-8C37-657A68C3EC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6156" y="3502092"/>
            <a:ext cx="3086100" cy="111442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AACC5DBB-2E36-48A0-89B2-BC77337D45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6156" y="2020270"/>
            <a:ext cx="3321844" cy="160735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BD2EB223-A928-419B-95B1-DC02F1C36C2F}"/>
              </a:ext>
            </a:extLst>
          </p:cNvPr>
          <p:cNvSpPr txBox="1"/>
          <p:nvPr/>
        </p:nvSpPr>
        <p:spPr>
          <a:xfrm>
            <a:off x="3464808" y="1478490"/>
            <a:ext cx="2470775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>
                <a:solidFill>
                  <a:srgbClr val="0070C0"/>
                </a:solidFill>
                <a:latin typeface="Merriweather"/>
              </a:rPr>
              <a:t>Example: Look for the day of the week in the ‘</a:t>
            </a:r>
            <a:r>
              <a:rPr lang="en-US" sz="1050" i="1" dirty="0">
                <a:solidFill>
                  <a:srgbClr val="0070C0"/>
                </a:solidFill>
                <a:latin typeface="Merriweather"/>
              </a:rPr>
              <a:t>from’</a:t>
            </a:r>
            <a:r>
              <a:rPr lang="en-US" sz="1050" dirty="0">
                <a:solidFill>
                  <a:srgbClr val="0070C0"/>
                </a:solidFill>
                <a:latin typeface="Merriweather"/>
              </a:rPr>
              <a:t> lines of a file</a:t>
            </a:r>
            <a:endParaRPr lang="en-US" sz="105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0457074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5F72C1E2-ACE9-4FC3-947A-BB1C6DCDA5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dirty="0"/>
              <a:t>Pitfalls and Ways (2)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257B9E0-6188-4B28-A1E3-8302E427F5ED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B77688AD-4E46-4C5E-BF52-43A21767171C}" type="slidenum">
              <a:rPr lang="en-US" altLang="zh-CN" smtClean="0"/>
              <a:pPr/>
              <a:t>69</a:t>
            </a:fld>
            <a:endParaRPr lang="en-US" altLang="zh-CN" dirty="0"/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294C0B5E-A1FF-4A25-B049-E8311FD4D4D4}"/>
              </a:ext>
            </a:extLst>
          </p:cNvPr>
          <p:cNvSpPr txBox="1">
            <a:spLocks/>
          </p:cNvSpPr>
          <p:nvPr/>
        </p:nvSpPr>
        <p:spPr>
          <a:xfrm>
            <a:off x="3515353" y="2162871"/>
            <a:ext cx="3078342" cy="1465787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013" dirty="0" err="1">
                <a:latin typeface="Courier"/>
              </a:rPr>
              <a:t>fhand</a:t>
            </a:r>
            <a:r>
              <a:rPr lang="en-US" sz="1013" dirty="0">
                <a:latin typeface="Courier"/>
              </a:rPr>
              <a:t> = open('mbox-short.txt')</a:t>
            </a:r>
          </a:p>
          <a:p>
            <a:pPr marL="0" indent="0">
              <a:buNone/>
            </a:pPr>
            <a:r>
              <a:rPr lang="en-US" sz="1013" dirty="0">
                <a:latin typeface="Courier"/>
              </a:rPr>
              <a:t>for line in </a:t>
            </a:r>
            <a:r>
              <a:rPr lang="en-US" sz="1013" dirty="0" err="1">
                <a:latin typeface="Courier"/>
              </a:rPr>
              <a:t>fhand</a:t>
            </a:r>
            <a:r>
              <a:rPr lang="en-US" sz="1013" dirty="0">
                <a:latin typeface="Courier"/>
              </a:rPr>
              <a:t>:</a:t>
            </a:r>
          </a:p>
          <a:p>
            <a:pPr marL="0" indent="0">
              <a:buNone/>
            </a:pPr>
            <a:r>
              <a:rPr lang="en-US" sz="1013" dirty="0">
                <a:latin typeface="Courier"/>
              </a:rPr>
              <a:t>    words = </a:t>
            </a:r>
            <a:r>
              <a:rPr lang="en-US" sz="1013" dirty="0" err="1">
                <a:latin typeface="Courier"/>
              </a:rPr>
              <a:t>line.split</a:t>
            </a:r>
            <a:r>
              <a:rPr lang="en-US" sz="1013" dirty="0">
                <a:latin typeface="Courier"/>
              </a:rPr>
              <a:t>()</a:t>
            </a:r>
          </a:p>
          <a:p>
            <a:pPr marL="0" indent="0">
              <a:buNone/>
            </a:pPr>
            <a:r>
              <a:rPr lang="en-US" sz="1013" dirty="0">
                <a:latin typeface="Courier"/>
              </a:rPr>
              <a:t>    </a:t>
            </a:r>
            <a:r>
              <a:rPr lang="en-US" sz="1013" b="1" dirty="0">
                <a:solidFill>
                  <a:srgbClr val="FF0000"/>
                </a:solidFill>
                <a:latin typeface="Courier"/>
              </a:rPr>
              <a:t>print('Debug:', words)</a:t>
            </a:r>
          </a:p>
          <a:p>
            <a:pPr marL="0" indent="0">
              <a:buNone/>
            </a:pPr>
            <a:r>
              <a:rPr lang="en-US" sz="1013" dirty="0">
                <a:latin typeface="Courier"/>
              </a:rPr>
              <a:t>    if words[0] != 'From’: </a:t>
            </a:r>
          </a:p>
          <a:p>
            <a:pPr marL="0" indent="0">
              <a:buNone/>
            </a:pPr>
            <a:r>
              <a:rPr lang="en-US" sz="1013" dirty="0">
                <a:latin typeface="Courier"/>
              </a:rPr>
              <a:t>        continue</a:t>
            </a:r>
          </a:p>
          <a:p>
            <a:pPr marL="0" indent="0">
              <a:buNone/>
            </a:pPr>
            <a:r>
              <a:rPr lang="en-US" sz="1013" dirty="0">
                <a:latin typeface="Courier"/>
              </a:rPr>
              <a:t>    print(words[2])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AACC5DBB-2E36-48A0-89B2-BC77337D45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4406" y="1910759"/>
            <a:ext cx="3321844" cy="160735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BD2EB223-A928-419B-95B1-DC02F1C36C2F}"/>
              </a:ext>
            </a:extLst>
          </p:cNvPr>
          <p:cNvSpPr txBox="1"/>
          <p:nvPr/>
        </p:nvSpPr>
        <p:spPr>
          <a:xfrm>
            <a:off x="3445471" y="1433369"/>
            <a:ext cx="3412529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>
                <a:solidFill>
                  <a:srgbClr val="0070C0"/>
                </a:solidFill>
                <a:latin typeface="Merriweather"/>
              </a:rPr>
              <a:t>Example: Look for the day of the week on the from lines of a file</a:t>
            </a:r>
            <a:endParaRPr lang="en-US" sz="1050" dirty="0">
              <a:solidFill>
                <a:srgbClr val="0070C0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F9CEEE3-2FDC-4D3A-B72D-71583DD2C7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99386" y="3738801"/>
            <a:ext cx="2598539" cy="1205508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1246EBF6-49C7-49CE-A375-BF657B88A0F8}"/>
              </a:ext>
            </a:extLst>
          </p:cNvPr>
          <p:cNvGrpSpPr/>
          <p:nvPr/>
        </p:nvGrpSpPr>
        <p:grpSpPr>
          <a:xfrm>
            <a:off x="5974461" y="4026833"/>
            <a:ext cx="943173" cy="559961"/>
            <a:chOff x="10712158" y="5012967"/>
            <a:chExt cx="1372335" cy="995485"/>
          </a:xfrm>
        </p:grpSpPr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D528E1B9-DE5C-4804-8495-8FED16548169}"/>
                </a:ext>
              </a:extLst>
            </p:cNvPr>
            <p:cNvSpPr txBox="1"/>
            <p:nvPr/>
          </p:nvSpPr>
          <p:spPr>
            <a:xfrm>
              <a:off x="11205979" y="5012967"/>
              <a:ext cx="878514" cy="9954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13" dirty="0">
                  <a:solidFill>
                    <a:srgbClr val="00B050"/>
                  </a:solidFill>
                </a:rPr>
                <a:t>empty lines</a:t>
              </a:r>
            </a:p>
          </p:txBody>
        </p:sp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E579D765-CA07-4C86-A81D-315746258DDD}"/>
                </a:ext>
              </a:extLst>
            </p:cNvPr>
            <p:cNvCxnSpPr/>
            <p:nvPr/>
          </p:nvCxnSpPr>
          <p:spPr>
            <a:xfrm>
              <a:off x="10712158" y="5319478"/>
              <a:ext cx="438981" cy="0"/>
            </a:xfrm>
            <a:prstGeom prst="straightConnector1">
              <a:avLst/>
            </a:prstGeom>
            <a:ln w="38100">
              <a:solidFill>
                <a:srgbClr val="00B050"/>
              </a:solidFill>
              <a:headEnd type="none" w="med" len="med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4" name="Content Placeholder 5">
            <a:extLst>
              <a:ext uri="{FF2B5EF4-FFF2-40B4-BE49-F238E27FC236}">
                <a16:creationId xmlns:a16="http://schemas.microsoft.com/office/drawing/2014/main" id="{71F43384-AA96-F9C2-CFC1-4CAC93979E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0275" y="1373588"/>
            <a:ext cx="2758725" cy="3552300"/>
          </a:xfrm>
        </p:spPr>
        <p:txBody>
          <a:bodyPr>
            <a:normAutofit fontScale="77500" lnSpcReduction="20000"/>
          </a:bodyPr>
          <a:lstStyle/>
          <a:p>
            <a:r>
              <a:rPr lang="en-US" dirty="0">
                <a:solidFill>
                  <a:srgbClr val="2185C6"/>
                </a:solidFill>
              </a:rPr>
              <a:t>Lists</a:t>
            </a:r>
            <a:r>
              <a:rPr lang="en-US" dirty="0"/>
              <a:t>, </a:t>
            </a:r>
            <a:r>
              <a:rPr lang="en-US" dirty="0">
                <a:solidFill>
                  <a:srgbClr val="2185C6"/>
                </a:solidFill>
              </a:rPr>
              <a:t>split</a:t>
            </a:r>
            <a:r>
              <a:rPr lang="en-US" dirty="0"/>
              <a:t>, and </a:t>
            </a:r>
            <a:r>
              <a:rPr lang="en-US" dirty="0">
                <a:solidFill>
                  <a:srgbClr val="2185C6"/>
                </a:solidFill>
              </a:rPr>
              <a:t>files</a:t>
            </a:r>
          </a:p>
          <a:p>
            <a:pPr lvl="1">
              <a:lnSpc>
                <a:spcPct val="170000"/>
              </a:lnSpc>
            </a:pPr>
            <a:r>
              <a:rPr lang="en-US" sz="1425" dirty="0"/>
              <a:t>When we </a:t>
            </a:r>
            <a:r>
              <a:rPr lang="en-US" dirty="0">
                <a:solidFill>
                  <a:srgbClr val="2185C6"/>
                </a:solidFill>
              </a:rPr>
              <a:t>read</a:t>
            </a:r>
            <a:r>
              <a:rPr lang="en-US" sz="1425" dirty="0"/>
              <a:t> and </a:t>
            </a:r>
            <a:r>
              <a:rPr lang="en-US" dirty="0">
                <a:solidFill>
                  <a:srgbClr val="2185C6"/>
                </a:solidFill>
              </a:rPr>
              <a:t>parse</a:t>
            </a:r>
            <a:r>
              <a:rPr lang="en-US" sz="1425" dirty="0"/>
              <a:t> files, there are m</a:t>
            </a:r>
            <a:r>
              <a:rPr lang="en-US" dirty="0">
                <a:solidFill>
                  <a:srgbClr val="2185C6"/>
                </a:solidFill>
              </a:rPr>
              <a:t>any opportunities to encounter input</a:t>
            </a:r>
            <a:r>
              <a:rPr lang="en-US" sz="1425" dirty="0"/>
              <a:t> that can </a:t>
            </a:r>
            <a:r>
              <a:rPr lang="en-US" dirty="0">
                <a:solidFill>
                  <a:srgbClr val="2185C6"/>
                </a:solidFill>
              </a:rPr>
              <a:t>crash</a:t>
            </a:r>
            <a:r>
              <a:rPr lang="en-US" sz="1425" dirty="0"/>
              <a:t> our program </a:t>
            </a:r>
          </a:p>
          <a:p>
            <a:pPr lvl="1">
              <a:lnSpc>
                <a:spcPct val="170000"/>
              </a:lnSpc>
            </a:pPr>
            <a:r>
              <a:rPr lang="en-US" sz="1425" dirty="0"/>
              <a:t>It is a good idea to </a:t>
            </a:r>
            <a:r>
              <a:rPr lang="en-US" dirty="0">
                <a:solidFill>
                  <a:srgbClr val="2185C6"/>
                </a:solidFill>
              </a:rPr>
              <a:t>revisit the guardian pattern</a:t>
            </a:r>
            <a:r>
              <a:rPr lang="en-US" sz="1425" dirty="0"/>
              <a:t> when it comes writing programs that </a:t>
            </a:r>
            <a:r>
              <a:rPr lang="en-US" dirty="0">
                <a:solidFill>
                  <a:srgbClr val="2185C6"/>
                </a:solidFill>
              </a:rPr>
              <a:t>read through a file </a:t>
            </a:r>
            <a:r>
              <a:rPr lang="en-US" sz="1425" dirty="0"/>
              <a:t>and </a:t>
            </a:r>
            <a:r>
              <a:rPr lang="en-US" dirty="0">
                <a:solidFill>
                  <a:srgbClr val="2185C6"/>
                </a:solidFill>
              </a:rPr>
              <a:t>look for the error</a:t>
            </a:r>
          </a:p>
          <a:p>
            <a:pPr lvl="1">
              <a:lnSpc>
                <a:spcPct val="170000"/>
              </a:lnSpc>
            </a:pPr>
            <a:r>
              <a:rPr lang="en-US" sz="1425" dirty="0"/>
              <a:t>Remember to use </a:t>
            </a:r>
            <a:r>
              <a:rPr lang="en-US" dirty="0">
                <a:solidFill>
                  <a:srgbClr val="2185C6"/>
                </a:solidFill>
              </a:rPr>
              <a:t>print() </a:t>
            </a:r>
            <a:r>
              <a:rPr lang="en-US" sz="1425" dirty="0"/>
              <a:t>to </a:t>
            </a:r>
            <a:r>
              <a:rPr lang="en-US" dirty="0">
                <a:solidFill>
                  <a:srgbClr val="2185C6"/>
                </a:solidFill>
              </a:rPr>
              <a:t>help finding </a:t>
            </a:r>
            <a:r>
              <a:rPr lang="en-US" sz="1425" dirty="0"/>
              <a:t>the </a:t>
            </a:r>
            <a:r>
              <a:rPr lang="en-US" dirty="0">
                <a:solidFill>
                  <a:srgbClr val="2185C6"/>
                </a:solidFill>
              </a:rPr>
              <a:t>location</a:t>
            </a:r>
            <a:r>
              <a:rPr lang="en-US" sz="1425" dirty="0"/>
              <a:t> of the error</a:t>
            </a:r>
          </a:p>
        </p:txBody>
      </p:sp>
    </p:spTree>
    <p:extLst>
      <p:ext uri="{BB962C8B-B14F-4D97-AF65-F5344CB8AC3E}">
        <p14:creationId xmlns:p14="http://schemas.microsoft.com/office/powerpoint/2010/main" val="37789504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5F72C1E2-ACE9-4FC3-947A-BB1C6DCDA5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dirty="0"/>
              <a:t>Pitfalls and Ways (2)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257B9E0-6188-4B28-A1E3-8302E427F5ED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B77688AD-4E46-4C5E-BF52-43A21767171C}" type="slidenum">
              <a:rPr lang="en-US" altLang="zh-CN" smtClean="0"/>
              <a:pPr/>
              <a:t>70</a:t>
            </a:fld>
            <a:endParaRPr lang="en-US" altLang="zh-CN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D2EB223-A928-419B-95B1-DC02F1C36C2F}"/>
              </a:ext>
            </a:extLst>
          </p:cNvPr>
          <p:cNvSpPr txBox="1"/>
          <p:nvPr/>
        </p:nvSpPr>
        <p:spPr>
          <a:xfrm>
            <a:off x="3456013" y="1423072"/>
            <a:ext cx="321887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>
                <a:solidFill>
                  <a:srgbClr val="0070C0"/>
                </a:solidFill>
                <a:latin typeface="Merriweather"/>
              </a:rPr>
              <a:t>Example: Look for the day of the week on the from lines of a file</a:t>
            </a:r>
            <a:endParaRPr lang="en-US" sz="1050" dirty="0">
              <a:solidFill>
                <a:srgbClr val="0070C0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6DB4B28-F871-4F40-BBBD-4DEEE4A0F5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4665" y="3941974"/>
            <a:ext cx="3264773" cy="832031"/>
          </a:xfrm>
          <a:prstGeom prst="rect">
            <a:avLst/>
          </a:prstGeom>
          <a:ln>
            <a:solidFill>
              <a:srgbClr val="00B050"/>
            </a:solidFill>
          </a:ln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DC89E285-B1BD-4652-A4FE-34E4E4517E8C}"/>
              </a:ext>
            </a:extLst>
          </p:cNvPr>
          <p:cNvSpPr txBox="1"/>
          <p:nvPr/>
        </p:nvSpPr>
        <p:spPr>
          <a:xfrm>
            <a:off x="3518817" y="3681874"/>
            <a:ext cx="1077539" cy="2482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13" b="1" dirty="0">
                <a:solidFill>
                  <a:srgbClr val="00B050"/>
                </a:solidFill>
              </a:rPr>
              <a:t>Check the file: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BF1F9EB-1901-4ADD-B817-7C0F28B46AFA}"/>
              </a:ext>
            </a:extLst>
          </p:cNvPr>
          <p:cNvSpPr txBox="1"/>
          <p:nvPr/>
        </p:nvSpPr>
        <p:spPr>
          <a:xfrm>
            <a:off x="2571902" y="4726044"/>
            <a:ext cx="974947" cy="2482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13" dirty="0">
                <a:solidFill>
                  <a:srgbClr val="00B050"/>
                </a:solidFill>
              </a:rPr>
              <a:t>An empty line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C344F805-A2EF-4CB4-95E5-4FE95F279A4A}"/>
              </a:ext>
            </a:extLst>
          </p:cNvPr>
          <p:cNvCxnSpPr>
            <a:cxnSpLocks/>
          </p:cNvCxnSpPr>
          <p:nvPr/>
        </p:nvCxnSpPr>
        <p:spPr>
          <a:xfrm flipV="1">
            <a:off x="3394936" y="4541615"/>
            <a:ext cx="200800" cy="195672"/>
          </a:xfrm>
          <a:prstGeom prst="straightConnector1">
            <a:avLst/>
          </a:prstGeom>
          <a:ln w="38100">
            <a:solidFill>
              <a:srgbClr val="00B050"/>
            </a:solidFill>
            <a:headEnd type="none" w="med" len="med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" name="Content Placeholder 5">
            <a:extLst>
              <a:ext uri="{FF2B5EF4-FFF2-40B4-BE49-F238E27FC236}">
                <a16:creationId xmlns:a16="http://schemas.microsoft.com/office/drawing/2014/main" id="{6EB2339D-9656-1777-6291-8F56C96E4D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0275" y="1373588"/>
            <a:ext cx="2758725" cy="3552300"/>
          </a:xfrm>
        </p:spPr>
        <p:txBody>
          <a:bodyPr>
            <a:normAutofit fontScale="77500" lnSpcReduction="20000"/>
          </a:bodyPr>
          <a:lstStyle/>
          <a:p>
            <a:r>
              <a:rPr lang="en-US" dirty="0">
                <a:solidFill>
                  <a:srgbClr val="2185C6"/>
                </a:solidFill>
              </a:rPr>
              <a:t>Lists</a:t>
            </a:r>
            <a:r>
              <a:rPr lang="en-US" dirty="0"/>
              <a:t>, </a:t>
            </a:r>
            <a:r>
              <a:rPr lang="en-US" dirty="0">
                <a:solidFill>
                  <a:srgbClr val="2185C6"/>
                </a:solidFill>
              </a:rPr>
              <a:t>split</a:t>
            </a:r>
            <a:r>
              <a:rPr lang="en-US" dirty="0"/>
              <a:t>, and </a:t>
            </a:r>
            <a:r>
              <a:rPr lang="en-US" dirty="0">
                <a:solidFill>
                  <a:srgbClr val="2185C6"/>
                </a:solidFill>
              </a:rPr>
              <a:t>files</a:t>
            </a:r>
          </a:p>
          <a:p>
            <a:pPr lvl="1">
              <a:lnSpc>
                <a:spcPct val="170000"/>
              </a:lnSpc>
            </a:pPr>
            <a:r>
              <a:rPr lang="en-US" sz="1425" dirty="0"/>
              <a:t>When we </a:t>
            </a:r>
            <a:r>
              <a:rPr lang="en-US" dirty="0">
                <a:solidFill>
                  <a:srgbClr val="2185C6"/>
                </a:solidFill>
              </a:rPr>
              <a:t>read</a:t>
            </a:r>
            <a:r>
              <a:rPr lang="en-US" sz="1425" dirty="0"/>
              <a:t> and </a:t>
            </a:r>
            <a:r>
              <a:rPr lang="en-US" dirty="0">
                <a:solidFill>
                  <a:srgbClr val="2185C6"/>
                </a:solidFill>
              </a:rPr>
              <a:t>parse</a:t>
            </a:r>
            <a:r>
              <a:rPr lang="en-US" sz="1425" dirty="0"/>
              <a:t> files, there are m</a:t>
            </a:r>
            <a:r>
              <a:rPr lang="en-US" dirty="0">
                <a:solidFill>
                  <a:srgbClr val="2185C6"/>
                </a:solidFill>
              </a:rPr>
              <a:t>any opportunities to encounter input</a:t>
            </a:r>
            <a:r>
              <a:rPr lang="en-US" sz="1425" dirty="0"/>
              <a:t> that can </a:t>
            </a:r>
            <a:r>
              <a:rPr lang="en-US" dirty="0">
                <a:solidFill>
                  <a:srgbClr val="2185C6"/>
                </a:solidFill>
              </a:rPr>
              <a:t>crash</a:t>
            </a:r>
            <a:r>
              <a:rPr lang="en-US" sz="1425" dirty="0"/>
              <a:t> our program </a:t>
            </a:r>
          </a:p>
          <a:p>
            <a:pPr lvl="1">
              <a:lnSpc>
                <a:spcPct val="170000"/>
              </a:lnSpc>
            </a:pPr>
            <a:r>
              <a:rPr lang="en-US" sz="1425" dirty="0"/>
              <a:t>It is a good idea to </a:t>
            </a:r>
            <a:r>
              <a:rPr lang="en-US" dirty="0">
                <a:solidFill>
                  <a:srgbClr val="2185C6"/>
                </a:solidFill>
              </a:rPr>
              <a:t>revisit the guardian pattern</a:t>
            </a:r>
            <a:r>
              <a:rPr lang="en-US" sz="1425" dirty="0"/>
              <a:t> when it comes writing programs that </a:t>
            </a:r>
            <a:r>
              <a:rPr lang="en-US" dirty="0">
                <a:solidFill>
                  <a:srgbClr val="2185C6"/>
                </a:solidFill>
              </a:rPr>
              <a:t>read through a file </a:t>
            </a:r>
            <a:r>
              <a:rPr lang="en-US" sz="1425" dirty="0"/>
              <a:t>and </a:t>
            </a:r>
            <a:r>
              <a:rPr lang="en-US" dirty="0">
                <a:solidFill>
                  <a:srgbClr val="2185C6"/>
                </a:solidFill>
              </a:rPr>
              <a:t>look for the error</a:t>
            </a:r>
          </a:p>
          <a:p>
            <a:pPr lvl="1">
              <a:lnSpc>
                <a:spcPct val="170000"/>
              </a:lnSpc>
            </a:pPr>
            <a:r>
              <a:rPr lang="en-US" sz="1425" dirty="0"/>
              <a:t>Remember to use </a:t>
            </a:r>
            <a:r>
              <a:rPr lang="en-US" dirty="0">
                <a:solidFill>
                  <a:srgbClr val="2185C6"/>
                </a:solidFill>
              </a:rPr>
              <a:t>print() </a:t>
            </a:r>
            <a:r>
              <a:rPr lang="en-US" sz="1425" dirty="0"/>
              <a:t>to </a:t>
            </a:r>
            <a:r>
              <a:rPr lang="en-US" dirty="0">
                <a:solidFill>
                  <a:srgbClr val="2185C6"/>
                </a:solidFill>
              </a:rPr>
              <a:t>help finding </a:t>
            </a:r>
            <a:r>
              <a:rPr lang="en-US" sz="1425" dirty="0"/>
              <a:t>the </a:t>
            </a:r>
            <a:r>
              <a:rPr lang="en-US" dirty="0">
                <a:solidFill>
                  <a:srgbClr val="2185C6"/>
                </a:solidFill>
              </a:rPr>
              <a:t>location</a:t>
            </a:r>
            <a:r>
              <a:rPr lang="en-US" sz="1425" dirty="0"/>
              <a:t> of the error</a:t>
            </a:r>
          </a:p>
        </p:txBody>
      </p:sp>
      <p:sp>
        <p:nvSpPr>
          <p:cNvPr id="2" name="Content Placeholder 3">
            <a:extLst>
              <a:ext uri="{FF2B5EF4-FFF2-40B4-BE49-F238E27FC236}">
                <a16:creationId xmlns:a16="http://schemas.microsoft.com/office/drawing/2014/main" id="{8979C20B-1495-33E7-6E8C-2F5ABFFCB409}"/>
              </a:ext>
            </a:extLst>
          </p:cNvPr>
          <p:cNvSpPr txBox="1">
            <a:spLocks/>
          </p:cNvSpPr>
          <p:nvPr/>
        </p:nvSpPr>
        <p:spPr>
          <a:xfrm>
            <a:off x="3515353" y="2162871"/>
            <a:ext cx="3078342" cy="1465787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013" dirty="0" err="1">
                <a:latin typeface="Courier"/>
              </a:rPr>
              <a:t>fhand</a:t>
            </a:r>
            <a:r>
              <a:rPr lang="en-US" sz="1013" dirty="0">
                <a:latin typeface="Courier"/>
              </a:rPr>
              <a:t> = open('mbox-short.txt')</a:t>
            </a:r>
          </a:p>
          <a:p>
            <a:pPr marL="0" indent="0">
              <a:buNone/>
            </a:pPr>
            <a:r>
              <a:rPr lang="en-US" sz="1013" dirty="0">
                <a:latin typeface="Courier"/>
              </a:rPr>
              <a:t>for line in </a:t>
            </a:r>
            <a:r>
              <a:rPr lang="en-US" sz="1013" dirty="0" err="1">
                <a:latin typeface="Courier"/>
              </a:rPr>
              <a:t>fhand</a:t>
            </a:r>
            <a:r>
              <a:rPr lang="en-US" sz="1013" dirty="0">
                <a:latin typeface="Courier"/>
              </a:rPr>
              <a:t>:</a:t>
            </a:r>
          </a:p>
          <a:p>
            <a:pPr marL="0" indent="0">
              <a:buNone/>
            </a:pPr>
            <a:r>
              <a:rPr lang="en-US" sz="1013" dirty="0">
                <a:latin typeface="Courier"/>
              </a:rPr>
              <a:t>    words = </a:t>
            </a:r>
            <a:r>
              <a:rPr lang="en-US" sz="1013" dirty="0" err="1">
                <a:latin typeface="Courier"/>
              </a:rPr>
              <a:t>line.split</a:t>
            </a:r>
            <a:r>
              <a:rPr lang="en-US" sz="1013" dirty="0">
                <a:latin typeface="Courier"/>
              </a:rPr>
              <a:t>()</a:t>
            </a:r>
          </a:p>
          <a:p>
            <a:pPr marL="0" indent="0">
              <a:buNone/>
            </a:pPr>
            <a:r>
              <a:rPr lang="en-US" sz="1013" dirty="0">
                <a:latin typeface="Courier"/>
              </a:rPr>
              <a:t>    </a:t>
            </a:r>
            <a:r>
              <a:rPr lang="en-US" sz="1013" b="1" dirty="0">
                <a:solidFill>
                  <a:srgbClr val="FF0000"/>
                </a:solidFill>
                <a:latin typeface="Courier"/>
              </a:rPr>
              <a:t>print('Debug:', words)</a:t>
            </a:r>
          </a:p>
          <a:p>
            <a:pPr marL="0" indent="0">
              <a:buNone/>
            </a:pPr>
            <a:r>
              <a:rPr lang="en-US" sz="1013" dirty="0">
                <a:latin typeface="Courier"/>
              </a:rPr>
              <a:t>    if words[0] != 'From’: </a:t>
            </a:r>
          </a:p>
          <a:p>
            <a:pPr marL="0" indent="0">
              <a:buNone/>
            </a:pPr>
            <a:r>
              <a:rPr lang="en-US" sz="1013" dirty="0">
                <a:latin typeface="Courier"/>
              </a:rPr>
              <a:t>        continue</a:t>
            </a:r>
          </a:p>
          <a:p>
            <a:pPr marL="0" indent="0">
              <a:buNone/>
            </a:pPr>
            <a:r>
              <a:rPr lang="en-US" sz="1013" dirty="0">
                <a:latin typeface="Courier"/>
              </a:rPr>
              <a:t>    print(words[2])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8536D84-8B2C-10FA-0804-1590F57C2B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04406" y="1910759"/>
            <a:ext cx="3321844" cy="160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0534768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5F72C1E2-ACE9-4FC3-947A-BB1C6DCDA5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dirty="0"/>
              <a:t>Pitfalls and Ways (2)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257B9E0-6188-4B28-A1E3-8302E427F5ED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B77688AD-4E46-4C5E-BF52-43A21767171C}" type="slidenum">
              <a:rPr lang="en-US" altLang="zh-CN" smtClean="0"/>
              <a:pPr/>
              <a:t>71</a:t>
            </a:fld>
            <a:endParaRPr lang="en-US" altLang="zh-CN" dirty="0"/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294C0B5E-A1FF-4A25-B049-E8311FD4D4D4}"/>
              </a:ext>
            </a:extLst>
          </p:cNvPr>
          <p:cNvSpPr txBox="1">
            <a:spLocks/>
          </p:cNvSpPr>
          <p:nvPr/>
        </p:nvSpPr>
        <p:spPr>
          <a:xfrm>
            <a:off x="3529397" y="2405057"/>
            <a:ext cx="3078342" cy="1761426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013" dirty="0" err="1">
                <a:latin typeface="Courier"/>
              </a:rPr>
              <a:t>fhand</a:t>
            </a:r>
            <a:r>
              <a:rPr lang="en-US" sz="1013" dirty="0">
                <a:latin typeface="Courier"/>
              </a:rPr>
              <a:t> = open('mbox-short.txt')</a:t>
            </a:r>
          </a:p>
          <a:p>
            <a:pPr marL="0" indent="0">
              <a:buNone/>
            </a:pPr>
            <a:r>
              <a:rPr lang="en-US" sz="1013" dirty="0">
                <a:latin typeface="Courier"/>
              </a:rPr>
              <a:t>for line in </a:t>
            </a:r>
            <a:r>
              <a:rPr lang="en-US" sz="1013" dirty="0" err="1">
                <a:latin typeface="Courier"/>
              </a:rPr>
              <a:t>fhand</a:t>
            </a:r>
            <a:r>
              <a:rPr lang="en-US" sz="1013" dirty="0">
                <a:latin typeface="Courier"/>
              </a:rPr>
              <a:t>:</a:t>
            </a:r>
          </a:p>
          <a:p>
            <a:pPr marL="0" indent="0">
              <a:buNone/>
            </a:pPr>
            <a:r>
              <a:rPr lang="en-US" sz="1013" dirty="0">
                <a:latin typeface="Courier"/>
              </a:rPr>
              <a:t>    words = </a:t>
            </a:r>
            <a:r>
              <a:rPr lang="en-US" sz="1013" dirty="0" err="1">
                <a:latin typeface="Courier"/>
              </a:rPr>
              <a:t>line.split</a:t>
            </a:r>
            <a:r>
              <a:rPr lang="en-US" sz="1013" dirty="0">
                <a:latin typeface="Courier"/>
              </a:rPr>
              <a:t>()</a:t>
            </a:r>
          </a:p>
          <a:p>
            <a:pPr marL="0" indent="0">
              <a:buNone/>
            </a:pPr>
            <a:r>
              <a:rPr lang="en-US" sz="1013" i="1" dirty="0">
                <a:solidFill>
                  <a:schemeClr val="bg1">
                    <a:lumMod val="65000"/>
                  </a:schemeClr>
                </a:solidFill>
                <a:latin typeface="Courier"/>
              </a:rPr>
              <a:t>    #</a:t>
            </a:r>
            <a:r>
              <a:rPr lang="en-US" sz="1013" b="1" i="1" dirty="0">
                <a:solidFill>
                  <a:schemeClr val="bg1">
                    <a:lumMod val="65000"/>
                  </a:schemeClr>
                </a:solidFill>
                <a:latin typeface="Courier"/>
              </a:rPr>
              <a:t>print('Debug:', words)</a:t>
            </a:r>
          </a:p>
          <a:p>
            <a:pPr marL="0" indent="0">
              <a:buNone/>
            </a:pPr>
            <a:r>
              <a:rPr lang="en-US" sz="1013" b="1" dirty="0">
                <a:solidFill>
                  <a:srgbClr val="7030A0"/>
                </a:solidFill>
                <a:latin typeface="Courier"/>
              </a:rPr>
              <a:t>    if </a:t>
            </a:r>
            <a:r>
              <a:rPr lang="en-US" sz="1013" b="1" dirty="0" err="1">
                <a:solidFill>
                  <a:srgbClr val="7030A0"/>
                </a:solidFill>
                <a:latin typeface="Courier"/>
              </a:rPr>
              <a:t>len</a:t>
            </a:r>
            <a:r>
              <a:rPr lang="en-US" sz="1013" b="1" dirty="0">
                <a:solidFill>
                  <a:srgbClr val="7030A0"/>
                </a:solidFill>
                <a:latin typeface="Courier"/>
              </a:rPr>
              <a:t>(words) == 0 : </a:t>
            </a:r>
            <a:br>
              <a:rPr lang="en-US" sz="1013" b="1" dirty="0">
                <a:solidFill>
                  <a:srgbClr val="7030A0"/>
                </a:solidFill>
                <a:latin typeface="Courier"/>
              </a:rPr>
            </a:br>
            <a:r>
              <a:rPr lang="en-US" sz="1013" b="1" dirty="0">
                <a:solidFill>
                  <a:srgbClr val="7030A0"/>
                </a:solidFill>
                <a:latin typeface="Courier"/>
              </a:rPr>
              <a:t>        continue</a:t>
            </a:r>
          </a:p>
          <a:p>
            <a:pPr marL="0" indent="0">
              <a:buNone/>
            </a:pPr>
            <a:r>
              <a:rPr lang="en-US" sz="1013" dirty="0">
                <a:latin typeface="Courier"/>
              </a:rPr>
              <a:t>    if words[0] != 'From’ : </a:t>
            </a:r>
          </a:p>
          <a:p>
            <a:pPr marL="0" indent="0">
              <a:buNone/>
            </a:pPr>
            <a:r>
              <a:rPr lang="en-US" sz="1013" dirty="0">
                <a:latin typeface="Courier"/>
              </a:rPr>
              <a:t>        continue</a:t>
            </a:r>
          </a:p>
          <a:p>
            <a:pPr marL="0" indent="0">
              <a:buNone/>
            </a:pPr>
            <a:r>
              <a:rPr lang="en-US" sz="1013" dirty="0">
                <a:latin typeface="Courier"/>
              </a:rPr>
              <a:t>    print(words[2])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AACC5DBB-2E36-48A0-89B2-BC77337D45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5353" y="2168161"/>
            <a:ext cx="3321844" cy="160735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BD2EB223-A928-419B-95B1-DC02F1C36C2F}"/>
              </a:ext>
            </a:extLst>
          </p:cNvPr>
          <p:cNvSpPr txBox="1"/>
          <p:nvPr/>
        </p:nvSpPr>
        <p:spPr>
          <a:xfrm>
            <a:off x="3429000" y="1714500"/>
            <a:ext cx="2470775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>
                <a:solidFill>
                  <a:srgbClr val="0070C0"/>
                </a:solidFill>
                <a:latin typeface="Merriweather"/>
              </a:rPr>
              <a:t>Example: Look for the day of the week on the from lines of a file</a:t>
            </a:r>
            <a:endParaRPr lang="en-US" sz="1050" dirty="0">
              <a:solidFill>
                <a:srgbClr val="0070C0"/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D0CECED-3139-47A5-8C73-FD1A707793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36156" y="4264637"/>
            <a:ext cx="3321844" cy="160735"/>
          </a:xfrm>
          <a:prstGeom prst="rect">
            <a:avLst/>
          </a:prstGeom>
        </p:spPr>
      </p:pic>
      <p:sp>
        <p:nvSpPr>
          <p:cNvPr id="7" name="Content Placeholder 5">
            <a:extLst>
              <a:ext uri="{FF2B5EF4-FFF2-40B4-BE49-F238E27FC236}">
                <a16:creationId xmlns:a16="http://schemas.microsoft.com/office/drawing/2014/main" id="{4609AF6A-AA81-507C-4303-B8C8C7BACD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0275" y="1373588"/>
            <a:ext cx="2758725" cy="3552300"/>
          </a:xfrm>
        </p:spPr>
        <p:txBody>
          <a:bodyPr>
            <a:normAutofit fontScale="77500" lnSpcReduction="20000"/>
          </a:bodyPr>
          <a:lstStyle/>
          <a:p>
            <a:r>
              <a:rPr lang="en-US" dirty="0">
                <a:solidFill>
                  <a:srgbClr val="2185C6"/>
                </a:solidFill>
              </a:rPr>
              <a:t>Lists</a:t>
            </a:r>
            <a:r>
              <a:rPr lang="en-US" dirty="0"/>
              <a:t>, </a:t>
            </a:r>
            <a:r>
              <a:rPr lang="en-US" dirty="0">
                <a:solidFill>
                  <a:srgbClr val="2185C6"/>
                </a:solidFill>
              </a:rPr>
              <a:t>split</a:t>
            </a:r>
            <a:r>
              <a:rPr lang="en-US" dirty="0"/>
              <a:t>, and </a:t>
            </a:r>
            <a:r>
              <a:rPr lang="en-US" dirty="0">
                <a:solidFill>
                  <a:srgbClr val="2185C6"/>
                </a:solidFill>
              </a:rPr>
              <a:t>files</a:t>
            </a:r>
          </a:p>
          <a:p>
            <a:pPr lvl="1">
              <a:lnSpc>
                <a:spcPct val="170000"/>
              </a:lnSpc>
            </a:pPr>
            <a:r>
              <a:rPr lang="en-US" sz="1425" dirty="0"/>
              <a:t>When we </a:t>
            </a:r>
            <a:r>
              <a:rPr lang="en-US" dirty="0">
                <a:solidFill>
                  <a:srgbClr val="2185C6"/>
                </a:solidFill>
              </a:rPr>
              <a:t>read</a:t>
            </a:r>
            <a:r>
              <a:rPr lang="en-US" sz="1425" dirty="0"/>
              <a:t> and </a:t>
            </a:r>
            <a:r>
              <a:rPr lang="en-US" dirty="0">
                <a:solidFill>
                  <a:srgbClr val="2185C6"/>
                </a:solidFill>
              </a:rPr>
              <a:t>parse</a:t>
            </a:r>
            <a:r>
              <a:rPr lang="en-US" sz="1425" dirty="0"/>
              <a:t> files, there are m</a:t>
            </a:r>
            <a:r>
              <a:rPr lang="en-US" dirty="0">
                <a:solidFill>
                  <a:srgbClr val="2185C6"/>
                </a:solidFill>
              </a:rPr>
              <a:t>any opportunities to encounter input</a:t>
            </a:r>
            <a:r>
              <a:rPr lang="en-US" sz="1425" dirty="0"/>
              <a:t> that can </a:t>
            </a:r>
            <a:r>
              <a:rPr lang="en-US" dirty="0">
                <a:solidFill>
                  <a:srgbClr val="2185C6"/>
                </a:solidFill>
              </a:rPr>
              <a:t>crash</a:t>
            </a:r>
            <a:r>
              <a:rPr lang="en-US" sz="1425" dirty="0"/>
              <a:t> our program </a:t>
            </a:r>
          </a:p>
          <a:p>
            <a:pPr lvl="1">
              <a:lnSpc>
                <a:spcPct val="170000"/>
              </a:lnSpc>
            </a:pPr>
            <a:r>
              <a:rPr lang="en-US" sz="1425" dirty="0"/>
              <a:t>It is a good idea to </a:t>
            </a:r>
            <a:r>
              <a:rPr lang="en-US" dirty="0">
                <a:solidFill>
                  <a:srgbClr val="2185C6"/>
                </a:solidFill>
              </a:rPr>
              <a:t>revisit the guardian pattern</a:t>
            </a:r>
            <a:r>
              <a:rPr lang="en-US" sz="1425" dirty="0"/>
              <a:t> when it comes writing programs that </a:t>
            </a:r>
            <a:r>
              <a:rPr lang="en-US" dirty="0">
                <a:solidFill>
                  <a:srgbClr val="2185C6"/>
                </a:solidFill>
              </a:rPr>
              <a:t>read through a file </a:t>
            </a:r>
            <a:r>
              <a:rPr lang="en-US" sz="1425" dirty="0"/>
              <a:t>and </a:t>
            </a:r>
            <a:r>
              <a:rPr lang="en-US" dirty="0">
                <a:solidFill>
                  <a:srgbClr val="2185C6"/>
                </a:solidFill>
              </a:rPr>
              <a:t>look for the error</a:t>
            </a:r>
          </a:p>
          <a:p>
            <a:pPr lvl="1">
              <a:lnSpc>
                <a:spcPct val="170000"/>
              </a:lnSpc>
            </a:pPr>
            <a:r>
              <a:rPr lang="en-US" sz="1425" dirty="0"/>
              <a:t>Remember to use </a:t>
            </a:r>
            <a:r>
              <a:rPr lang="en-US" dirty="0">
                <a:solidFill>
                  <a:srgbClr val="2185C6"/>
                </a:solidFill>
              </a:rPr>
              <a:t>print() </a:t>
            </a:r>
            <a:r>
              <a:rPr lang="en-US" sz="1425" dirty="0"/>
              <a:t>to </a:t>
            </a:r>
            <a:r>
              <a:rPr lang="en-US" dirty="0">
                <a:solidFill>
                  <a:srgbClr val="2185C6"/>
                </a:solidFill>
              </a:rPr>
              <a:t>help finding </a:t>
            </a:r>
            <a:r>
              <a:rPr lang="en-US" sz="1425" dirty="0"/>
              <a:t>the </a:t>
            </a:r>
            <a:r>
              <a:rPr lang="en-US" dirty="0">
                <a:solidFill>
                  <a:srgbClr val="2185C6"/>
                </a:solidFill>
              </a:rPr>
              <a:t>location</a:t>
            </a:r>
            <a:r>
              <a:rPr lang="en-US" sz="1425" dirty="0"/>
              <a:t> of the error</a:t>
            </a:r>
          </a:p>
        </p:txBody>
      </p:sp>
    </p:spTree>
    <p:extLst>
      <p:ext uri="{BB962C8B-B14F-4D97-AF65-F5344CB8AC3E}">
        <p14:creationId xmlns:p14="http://schemas.microsoft.com/office/powerpoint/2010/main" val="2925625461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18D62A49-0334-4A9A-9BB8-B6EEDB1052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dirty="0"/>
              <a:t>Summary of Week 8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158BA4E-0F85-4077-8DD2-48E71BB380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0275" y="1373588"/>
            <a:ext cx="2758725" cy="3552300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Programming = Algorithm + Data Structure</a:t>
            </a:r>
          </a:p>
          <a:p>
            <a:r>
              <a:rPr lang="en-US" dirty="0"/>
              <a:t>List is a sequence of any values</a:t>
            </a:r>
          </a:p>
          <a:p>
            <a:r>
              <a:rPr lang="en-US" dirty="0"/>
              <a:t>Access element of list using [index]</a:t>
            </a:r>
          </a:p>
          <a:p>
            <a:r>
              <a:rPr lang="en-US" dirty="0"/>
              <a:t>List is mutable, unlike string</a:t>
            </a:r>
          </a:p>
          <a:p>
            <a:r>
              <a:rPr lang="en-US" dirty="0"/>
              <a:t>Two ways to traverse a list using in, </a:t>
            </a:r>
            <a:r>
              <a:rPr lang="en-US" dirty="0" err="1"/>
              <a:t>len</a:t>
            </a:r>
            <a:r>
              <a:rPr lang="en-US" dirty="0"/>
              <a:t>(), range()</a:t>
            </a:r>
          </a:p>
          <a:p>
            <a:r>
              <a:rPr lang="en-US" dirty="0"/>
              <a:t>Simplifying a for loop using range()</a:t>
            </a:r>
          </a:p>
          <a:p>
            <a:r>
              <a:rPr lang="en-US" dirty="0"/>
              <a:t>List Operations: +, * , in, not in</a:t>
            </a:r>
          </a:p>
          <a:p>
            <a:r>
              <a:rPr lang="en-US" dirty="0"/>
              <a:t>Slice of a list: [</a:t>
            </a:r>
            <a:r>
              <a:rPr lang="en-US" dirty="0" err="1"/>
              <a:t>start:end</a:t>
            </a:r>
            <a:r>
              <a:rPr lang="en-US" dirty="0"/>
              <a:t>], [start:], [:end]</a:t>
            </a:r>
          </a:p>
          <a:p>
            <a:r>
              <a:rPr lang="en-US" dirty="0"/>
              <a:t>Methods for List</a:t>
            </a:r>
          </a:p>
          <a:p>
            <a:pPr lvl="1"/>
            <a:r>
              <a:rPr lang="en-US" dirty="0"/>
              <a:t>list(), append(), extend(), pop(), del</a:t>
            </a:r>
          </a:p>
          <a:p>
            <a:r>
              <a:rPr lang="en-US" dirty="0"/>
              <a:t>Built-In functions for list</a:t>
            </a:r>
          </a:p>
          <a:p>
            <a:pPr lvl="1"/>
            <a:r>
              <a:rPr lang="en-US" dirty="0"/>
              <a:t>max, min, sum, </a:t>
            </a:r>
            <a:r>
              <a:rPr lang="en-US" dirty="0" err="1"/>
              <a:t>len</a:t>
            </a:r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48D3ABB-85F7-42F0-9A1E-6E0953FB4545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2E91ACDB-7BED-4E3C-B84C-8B2FE4A4870D}" type="slidenum">
              <a:rPr lang="en-US" altLang="zh-CN" smtClean="0"/>
              <a:pPr/>
              <a:t>72</a:t>
            </a:fld>
            <a:endParaRPr lang="en-US" altLang="zh-CN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DC5256EE-EED9-457F-B4C0-11C95D0C55DE}"/>
              </a:ext>
            </a:extLst>
          </p:cNvPr>
          <p:cNvSpPr>
            <a:spLocks noGrp="1"/>
          </p:cNvSpPr>
          <p:nvPr>
            <p:ph sz="half" idx="4294967295"/>
          </p:nvPr>
        </p:nvSpPr>
        <p:spPr>
          <a:xfrm>
            <a:off x="3429000" y="1373588"/>
            <a:ext cx="3429000" cy="3769912"/>
          </a:xfr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342900" indent="-257175">
              <a:lnSpc>
                <a:spcPct val="120000"/>
              </a:lnSpc>
              <a:spcBef>
                <a:spcPts val="450"/>
              </a:spcBef>
              <a:buSzPts val="1800"/>
            </a:pPr>
            <a:r>
              <a:rPr lang="en-US" sz="1100" dirty="0"/>
              <a:t>List and string:</a:t>
            </a:r>
          </a:p>
          <a:p>
            <a:pPr marL="685800" lvl="1" indent="-285750">
              <a:lnSpc>
                <a:spcPct val="120000"/>
              </a:lnSpc>
              <a:buSzPct val="150000"/>
            </a:pPr>
            <a:r>
              <a:rPr lang="en-US" sz="1100" dirty="0"/>
              <a:t>Similarity: sequence; Difference: mutable and immutable</a:t>
            </a:r>
          </a:p>
          <a:p>
            <a:pPr marL="685800" lvl="1" indent="-285750">
              <a:lnSpc>
                <a:spcPct val="120000"/>
              </a:lnSpc>
              <a:buSzPct val="150000"/>
            </a:pPr>
            <a:r>
              <a:rPr lang="en-US" sz="1100" dirty="0"/>
              <a:t>String </a:t>
            </a:r>
            <a:r>
              <a:rPr lang="en-US" sz="1100" dirty="0">
                <a:sym typeface="Wingdings" panose="05000000000000000000" pitchFamily="2" charset="2"/>
              </a:rPr>
              <a:t> List: split(); Double Split Pattern</a:t>
            </a:r>
          </a:p>
          <a:p>
            <a:pPr marL="685800" lvl="1" indent="-285750">
              <a:lnSpc>
                <a:spcPct val="120000"/>
              </a:lnSpc>
              <a:buSzPct val="150000"/>
            </a:pPr>
            <a:r>
              <a:rPr lang="en-US" sz="1100" dirty="0">
                <a:sym typeface="Wingdings" panose="05000000000000000000" pitchFamily="2" charset="2"/>
              </a:rPr>
              <a:t>List  String: join()</a:t>
            </a:r>
          </a:p>
          <a:p>
            <a:pPr marL="342900" indent="-257175">
              <a:lnSpc>
                <a:spcPct val="120000"/>
              </a:lnSpc>
              <a:spcBef>
                <a:spcPts val="450"/>
              </a:spcBef>
              <a:buSzPts val="1800"/>
            </a:pPr>
            <a:r>
              <a:rPr lang="en-US" sz="1100" dirty="0">
                <a:sym typeface="Wingdings" panose="05000000000000000000" pitchFamily="2" charset="2"/>
              </a:rPr>
              <a:t>Objects, values, references, aliasing </a:t>
            </a:r>
          </a:p>
          <a:p>
            <a:pPr marL="342900" indent="-257175">
              <a:lnSpc>
                <a:spcPct val="120000"/>
              </a:lnSpc>
              <a:spcBef>
                <a:spcPts val="450"/>
              </a:spcBef>
              <a:buSzPts val="1800"/>
            </a:pPr>
            <a:r>
              <a:rPr lang="en-US" sz="1100" dirty="0">
                <a:sym typeface="Wingdings" panose="05000000000000000000" pitchFamily="2" charset="2"/>
              </a:rPr>
              <a:t>Passing list as reference to a function</a:t>
            </a:r>
          </a:p>
          <a:p>
            <a:pPr marL="342900" indent="-257175">
              <a:lnSpc>
                <a:spcPct val="120000"/>
              </a:lnSpc>
              <a:spcBef>
                <a:spcPts val="450"/>
              </a:spcBef>
              <a:buSzPts val="1800"/>
            </a:pPr>
            <a:r>
              <a:rPr lang="en-US" sz="1100" dirty="0">
                <a:solidFill>
                  <a:srgbClr val="2185C6"/>
                </a:solidFill>
                <a:sym typeface="Wingdings" panose="05000000000000000000" pitchFamily="2" charset="2"/>
              </a:rPr>
              <a:t>Debugging for lists:</a:t>
            </a:r>
          </a:p>
          <a:p>
            <a:pPr marL="685800" lvl="1" indent="-285750">
              <a:buSzPct val="150000"/>
            </a:pPr>
            <a:r>
              <a:rPr lang="en-US" sz="1100" dirty="0">
                <a:solidFill>
                  <a:srgbClr val="2185C6"/>
                </a:solidFill>
              </a:rPr>
              <a:t>distinguish between modification and creation of an object</a:t>
            </a:r>
          </a:p>
          <a:p>
            <a:pPr marL="685800" lvl="1" indent="-285750">
              <a:buSzPct val="150000"/>
            </a:pPr>
            <a:r>
              <a:rPr lang="en-US" sz="1100" dirty="0">
                <a:solidFill>
                  <a:srgbClr val="2185C6"/>
                </a:solidFill>
                <a:sym typeface="Wingdings" panose="05000000000000000000" pitchFamily="2" charset="2"/>
              </a:rPr>
              <a:t>check usage of methods and functions</a:t>
            </a:r>
          </a:p>
          <a:p>
            <a:pPr marL="685800" lvl="1" indent="-285750">
              <a:buSzPct val="150000"/>
            </a:pPr>
            <a:r>
              <a:rPr lang="en-US" sz="1100" dirty="0">
                <a:solidFill>
                  <a:srgbClr val="2185C6"/>
                </a:solidFill>
                <a:sym typeface="Wingdings" panose="05000000000000000000" pitchFamily="2" charset="2"/>
              </a:rPr>
              <a:t>make copies</a:t>
            </a:r>
          </a:p>
          <a:p>
            <a:pPr marL="685800" lvl="1" indent="-285750">
              <a:buSzPct val="150000"/>
            </a:pPr>
            <a:r>
              <a:rPr lang="en-US" sz="1100" dirty="0">
                <a:solidFill>
                  <a:srgbClr val="2185C6"/>
                </a:solidFill>
                <a:sym typeface="Wingdings" panose="05000000000000000000" pitchFamily="2" charset="2"/>
              </a:rPr>
              <a:t>check input file</a:t>
            </a:r>
          </a:p>
          <a:p>
            <a:pPr marL="685800" lvl="1" indent="-285750">
              <a:lnSpc>
                <a:spcPct val="120000"/>
              </a:lnSpc>
              <a:buSzPct val="150000"/>
            </a:pPr>
            <a:endParaRPr lang="en-US" sz="1100" dirty="0"/>
          </a:p>
          <a:p>
            <a:pPr marL="342900" indent="-257175">
              <a:lnSpc>
                <a:spcPct val="120000"/>
              </a:lnSpc>
              <a:spcBef>
                <a:spcPts val="450"/>
              </a:spcBef>
              <a:buSzPts val="1800"/>
            </a:pP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107529619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484F99-EFA9-4095-8AAD-D1A0FF3D64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r>
              <a:rPr lang="en-US"/>
              <a:t>Reminders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21E4EC-9AFC-4541-85F3-3FDE9200B19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Submit your zip file for tutorial 6 by </a:t>
            </a:r>
            <a:r>
              <a:rPr lang="en-US" dirty="0">
                <a:solidFill>
                  <a:srgbClr val="F20052"/>
                </a:solidFill>
              </a:rPr>
              <a:t>Nov 7 23:55</a:t>
            </a:r>
          </a:p>
          <a:p>
            <a:r>
              <a:rPr lang="en-US" dirty="0"/>
              <a:t>Submit your zip file for tutorial 7 by </a:t>
            </a:r>
            <a:r>
              <a:rPr lang="en-US" dirty="0">
                <a:solidFill>
                  <a:srgbClr val="F20052"/>
                </a:solidFill>
              </a:rPr>
              <a:t>Nov 14 23:55</a:t>
            </a:r>
          </a:p>
          <a:p>
            <a:r>
              <a:rPr lang="en-US" dirty="0"/>
              <a:t>Feel free to contact the instructor if you have problems</a:t>
            </a:r>
          </a:p>
          <a:p>
            <a:pPr lvl="1"/>
            <a:r>
              <a:rPr lang="en-US" dirty="0"/>
              <a:t>By email: </a:t>
            </a:r>
            <a:r>
              <a:rPr lang="en-US" dirty="0" err="1"/>
              <a:t>kenfong@ln.edu.hk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83A35B8-D8B8-485B-B3CD-4E292FA0CDC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2E91ACDB-7BED-4E3C-B84C-8B2FE4A4870D}" type="slidenum">
              <a:rPr lang="en-US" altLang="zh-CN" smtClean="0"/>
              <a:pPr/>
              <a:t>73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412317119"/>
      </p:ext>
    </p:extLst>
  </p:cSld>
  <p:clrMapOvr>
    <a:masterClrMapping/>
  </p:clrMapOvr>
</p:sld>
</file>

<file path=ppt/theme/theme1.xml><?xml version="1.0" encoding="utf-8"?>
<a:theme xmlns:a="http://schemas.openxmlformats.org/drawingml/2006/main" name="Antonio template">
  <a:themeElements>
    <a:clrScheme name="Custom 347">
      <a:dk1>
        <a:srgbClr val="677480"/>
      </a:dk1>
      <a:lt1>
        <a:srgbClr val="FFFFFF"/>
      </a:lt1>
      <a:dk2>
        <a:srgbClr val="2185C5"/>
      </a:dk2>
      <a:lt2>
        <a:srgbClr val="DEE2E6"/>
      </a:lt2>
      <a:accent1>
        <a:srgbClr val="2185C5"/>
      </a:accent1>
      <a:accent2>
        <a:srgbClr val="7ECEFD"/>
      </a:accent2>
      <a:accent3>
        <a:srgbClr val="F20253"/>
      </a:accent3>
      <a:accent4>
        <a:srgbClr val="FF9715"/>
      </a:accent4>
      <a:accent5>
        <a:srgbClr val="1C3AA9"/>
      </a:accent5>
      <a:accent6>
        <a:srgbClr val="97ABBC"/>
      </a:accent6>
      <a:hlink>
        <a:srgbClr val="2185C5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CA6038D656AF649BCFB661785FE537B" ma:contentTypeVersion="2" ma:contentTypeDescription="Create a new document." ma:contentTypeScope="" ma:versionID="83c0fb3da369975d5b1b4ad39fb77717">
  <xsd:schema xmlns:xsd="http://www.w3.org/2001/XMLSchema" xmlns:xs="http://www.w3.org/2001/XMLSchema" xmlns:p="http://schemas.microsoft.com/office/2006/metadata/properties" xmlns:ns3="3f449ca9-31e6-483e-8b25-bb45c68e0907" targetNamespace="http://schemas.microsoft.com/office/2006/metadata/properties" ma:root="true" ma:fieldsID="324c49e92dc7682104b7d6862e85b712" ns3:_="">
    <xsd:import namespace="3f449ca9-31e6-483e-8b25-bb45c68e0907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f449ca9-31e6-483e-8b25-bb45c68e090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3E357F2-985A-4E2C-8512-7172D9AA89CA}">
  <ds:schemaRefs>
    <ds:schemaRef ds:uri="http://purl.org/dc/elements/1.1/"/>
    <ds:schemaRef ds:uri="http://schemas.microsoft.com/office/infopath/2007/PartnerControls"/>
    <ds:schemaRef ds:uri="http://schemas.microsoft.com/office/2006/metadata/properties"/>
    <ds:schemaRef ds:uri="3f449ca9-31e6-483e-8b25-bb45c68e0907"/>
    <ds:schemaRef ds:uri="http://www.w3.org/XML/1998/namespace"/>
    <ds:schemaRef ds:uri="http://schemas.microsoft.com/office/2006/documentManagement/types"/>
    <ds:schemaRef ds:uri="http://schemas.openxmlformats.org/package/2006/metadata/core-properties"/>
    <ds:schemaRef ds:uri="http://purl.org/dc/dcmitype/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65116546-2342-44E0-B90E-D09D975B3F7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F05FC1C-6CA1-44DB-BFAB-F29CE63BD11C}">
  <ds:schemaRefs>
    <ds:schemaRef ds:uri="3f449ca9-31e6-483e-8b25-bb45c68e0907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1516</TotalTime>
  <Words>6051</Words>
  <Application>Microsoft Macintosh PowerPoint</Application>
  <PresentationFormat>Custom</PresentationFormat>
  <Paragraphs>890</Paragraphs>
  <Slides>73</Slides>
  <Notes>39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73</vt:i4>
      </vt:variant>
    </vt:vector>
  </HeadingPairs>
  <TitlesOfParts>
    <vt:vector size="80" baseType="lpstr">
      <vt:lpstr>Lato</vt:lpstr>
      <vt:lpstr>Merriweather</vt:lpstr>
      <vt:lpstr>Cabin</vt:lpstr>
      <vt:lpstr>Raleway</vt:lpstr>
      <vt:lpstr>Courier</vt:lpstr>
      <vt:lpstr>Arial</vt:lpstr>
      <vt:lpstr>Antonio template</vt:lpstr>
      <vt:lpstr>Review of Week 6: Iterations</vt:lpstr>
      <vt:lpstr>Review of Week 7: String</vt:lpstr>
      <vt:lpstr>Review of Week 7: Files</vt:lpstr>
      <vt:lpstr>CDS1001 – Lists</vt:lpstr>
      <vt:lpstr>From String to List</vt:lpstr>
      <vt:lpstr>Example: Iteration over data in a list </vt:lpstr>
      <vt:lpstr>Case Study: Finding Some Carriers’ Shipping Rate from a File</vt:lpstr>
      <vt:lpstr>Finding Carriers’ Shipping Rates from a File: Problem Description</vt:lpstr>
      <vt:lpstr>Finding Carriers’ Shipping Rates from a File</vt:lpstr>
      <vt:lpstr>Finding Carriers’ Shipping Rates from a File: Code</vt:lpstr>
      <vt:lpstr>Programming = Algorithm + Data Structure</vt:lpstr>
      <vt:lpstr>Lists: Basic Concepts</vt:lpstr>
      <vt:lpstr>List Constants</vt:lpstr>
      <vt:lpstr>We Already Use Lists!</vt:lpstr>
      <vt:lpstr>Lists and Definite Loops - Best Pals</vt:lpstr>
      <vt:lpstr>Looking Inside Lists</vt:lpstr>
      <vt:lpstr>Lists are Mutable, unlike String</vt:lpstr>
      <vt:lpstr>A List is a Kind of Collection</vt:lpstr>
      <vt:lpstr>Summary of Lecture 8</vt:lpstr>
      <vt:lpstr>Lists: Traverse</vt:lpstr>
      <vt:lpstr>Traversing a list</vt:lpstr>
      <vt:lpstr>How Long is a List?</vt:lpstr>
      <vt:lpstr>Using the range Function</vt:lpstr>
      <vt:lpstr>How to simplify the for-loop over a sequence of numbers?</vt:lpstr>
      <vt:lpstr>Traversing a list: A Tale of Two Loops...</vt:lpstr>
      <vt:lpstr>Summary of Lecture 8</vt:lpstr>
      <vt:lpstr>Lists: OPERATIONS</vt:lpstr>
      <vt:lpstr>Concatenating Lists Using +,  Like String</vt:lpstr>
      <vt:lpstr>Repeating Lists Using *,  Like String</vt:lpstr>
      <vt:lpstr>Is Something in a List?</vt:lpstr>
      <vt:lpstr>Summary of Week 8</vt:lpstr>
      <vt:lpstr>List Slices</vt:lpstr>
      <vt:lpstr>Like String, Lists Can Be Sliced  Using [start:], [start:end], [:end]</vt:lpstr>
      <vt:lpstr>Summary of Lecture 8</vt:lpstr>
      <vt:lpstr>List Methods</vt:lpstr>
      <vt:lpstr>Methods for List</vt:lpstr>
      <vt:lpstr>List is also a Class</vt:lpstr>
      <vt:lpstr>Building a List from Scratch</vt:lpstr>
      <vt:lpstr>Append elements of another list</vt:lpstr>
      <vt:lpstr>Lists are in Order</vt:lpstr>
      <vt:lpstr>Delete Elements</vt:lpstr>
      <vt:lpstr>Find Index of Value</vt:lpstr>
      <vt:lpstr>Insert Value before an Index</vt:lpstr>
      <vt:lpstr>Summary of Week 8</vt:lpstr>
      <vt:lpstr>Built-in functions for lists</vt:lpstr>
      <vt:lpstr>Built-in Functions and Lists</vt:lpstr>
      <vt:lpstr>PowerPoint Presentation</vt:lpstr>
      <vt:lpstr>Summary of Week 8</vt:lpstr>
      <vt:lpstr>Lists and strings</vt:lpstr>
      <vt:lpstr>Best Friends: Lists and Strings</vt:lpstr>
      <vt:lpstr>PowerPoint Presentation</vt:lpstr>
      <vt:lpstr>Parsing Lines using if statement and split()</vt:lpstr>
      <vt:lpstr>The Double Split Pattern</vt:lpstr>
      <vt:lpstr>The Double Split Pattern</vt:lpstr>
      <vt:lpstr>The Double Split Pattern</vt:lpstr>
      <vt:lpstr>The Double Split Pattern</vt:lpstr>
      <vt:lpstr>Finding Carriers’ Shipping Rates from a File: Code</vt:lpstr>
      <vt:lpstr>Join a list of strings to a new string</vt:lpstr>
      <vt:lpstr>Summary of Week 8</vt:lpstr>
      <vt:lpstr>References</vt:lpstr>
      <vt:lpstr>Objects and Values</vt:lpstr>
      <vt:lpstr>Aliasing</vt:lpstr>
      <vt:lpstr>List arguments (1)</vt:lpstr>
      <vt:lpstr>List arguments (2)</vt:lpstr>
      <vt:lpstr>Summary of Week 8</vt:lpstr>
      <vt:lpstr>DEBUGGING for lists</vt:lpstr>
      <vt:lpstr>Pitfalls and Ways (1)</vt:lpstr>
      <vt:lpstr>Pitfalls and Ways (2)</vt:lpstr>
      <vt:lpstr>Pitfalls and Ways (2)</vt:lpstr>
      <vt:lpstr>Pitfalls and Ways (2)</vt:lpstr>
      <vt:lpstr>Pitfalls and Ways (2)</vt:lpstr>
      <vt:lpstr>Summary of Week 8</vt:lpstr>
      <vt:lpstr>Reminders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CDS1001 – Introduction to Programming for Data Science</dc:title>
  <dc:creator>FONG Chi Kit Ken</dc:creator>
  <cp:lastModifiedBy>FONG Chi Kit Ken</cp:lastModifiedBy>
  <cp:revision>7</cp:revision>
  <dcterms:modified xsi:type="dcterms:W3CDTF">2023-10-23T13:19:31Z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0x0101005CA6038D656AF649BCFB661785FE537B</vt:lpwstr>
  </property>
  <property fmtid="{D5CDD505-2E9C-101B-9397-08002B2CF9AE}" pid="3" name="MSIP_Label_0c7ce0bc-1ec2-41cb-8ddc-b020b80710b7_Enabled">
    <vt:lpwstr>true</vt:lpwstr>
  </property>
  <property fmtid="{D5CDD505-2E9C-101B-9397-08002B2CF9AE}" pid="4" name="MSIP_Label_0c7ce0bc-1ec2-41cb-8ddc-b020b80710b7_SetDate">
    <vt:lpwstr>2023-10-23T13:19:29Z</vt:lpwstr>
  </property>
  <property fmtid="{D5CDD505-2E9C-101B-9397-08002B2CF9AE}" pid="5" name="MSIP_Label_0c7ce0bc-1ec2-41cb-8ddc-b020b80710b7_Method">
    <vt:lpwstr>Standard</vt:lpwstr>
  </property>
  <property fmtid="{D5CDD505-2E9C-101B-9397-08002B2CF9AE}" pid="6" name="MSIP_Label_0c7ce0bc-1ec2-41cb-8ddc-b020b80710b7_Name">
    <vt:lpwstr>Restricted (Internal data)</vt:lpwstr>
  </property>
  <property fmtid="{D5CDD505-2E9C-101B-9397-08002B2CF9AE}" pid="7" name="MSIP_Label_0c7ce0bc-1ec2-41cb-8ddc-b020b80710b7_SiteId">
    <vt:lpwstr>fe90179d-8207-4cb2-8834-0ce27ee0162d</vt:lpwstr>
  </property>
  <property fmtid="{D5CDD505-2E9C-101B-9397-08002B2CF9AE}" pid="8" name="MSIP_Label_0c7ce0bc-1ec2-41cb-8ddc-b020b80710b7_ActionId">
    <vt:lpwstr>5c5906f4-41eb-4ed2-ab6e-4e6aace2ce8b</vt:lpwstr>
  </property>
  <property fmtid="{D5CDD505-2E9C-101B-9397-08002B2CF9AE}" pid="9" name="MSIP_Label_0c7ce0bc-1ec2-41cb-8ddc-b020b80710b7_ContentBits">
    <vt:lpwstr>0</vt:lpwstr>
  </property>
</Properties>
</file>