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4"/>
  </p:sldMasterIdLst>
  <p:notesMasterIdLst>
    <p:notesMasterId r:id="rId49"/>
  </p:notesMasterIdLst>
  <p:sldIdLst>
    <p:sldId id="990" r:id="rId5"/>
    <p:sldId id="1009" r:id="rId6"/>
    <p:sldId id="1010" r:id="rId7"/>
    <p:sldId id="999" r:id="rId8"/>
    <p:sldId id="989" r:id="rId9"/>
    <p:sldId id="1011" r:id="rId10"/>
    <p:sldId id="955" r:id="rId11"/>
    <p:sldId id="1012" r:id="rId12"/>
    <p:sldId id="841" r:id="rId13"/>
    <p:sldId id="956" r:id="rId14"/>
    <p:sldId id="957" r:id="rId15"/>
    <p:sldId id="886" r:id="rId16"/>
    <p:sldId id="882" r:id="rId17"/>
    <p:sldId id="916" r:id="rId18"/>
    <p:sldId id="917" r:id="rId19"/>
    <p:sldId id="918" r:id="rId20"/>
    <p:sldId id="942" r:id="rId21"/>
    <p:sldId id="948" r:id="rId22"/>
    <p:sldId id="941" r:id="rId23"/>
    <p:sldId id="919" r:id="rId24"/>
    <p:sldId id="920" r:id="rId25"/>
    <p:sldId id="921" r:id="rId26"/>
    <p:sldId id="922" r:id="rId27"/>
    <p:sldId id="923" r:id="rId28"/>
    <p:sldId id="924" r:id="rId29"/>
    <p:sldId id="949" r:id="rId30"/>
    <p:sldId id="943" r:id="rId31"/>
    <p:sldId id="925" r:id="rId32"/>
    <p:sldId id="926" r:id="rId33"/>
    <p:sldId id="927" r:id="rId34"/>
    <p:sldId id="950" r:id="rId35"/>
    <p:sldId id="944" r:id="rId36"/>
    <p:sldId id="928" r:id="rId37"/>
    <p:sldId id="929" r:id="rId38"/>
    <p:sldId id="930" r:id="rId39"/>
    <p:sldId id="931" r:id="rId40"/>
    <p:sldId id="1013" r:id="rId41"/>
    <p:sldId id="933" r:id="rId42"/>
    <p:sldId id="936" r:id="rId43"/>
    <p:sldId id="934" r:id="rId44"/>
    <p:sldId id="937" r:id="rId45"/>
    <p:sldId id="900" r:id="rId46"/>
    <p:sldId id="951" r:id="rId47"/>
    <p:sldId id="639" r:id="rId48"/>
  </p:sldIdLst>
  <p:sldSz cx="6858000" cy="5143500"/>
  <p:notesSz cx="6858000" cy="9144000"/>
  <p:embeddedFontLs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Courier" panose="02070309020205020404" pitchFamily="49" charset="0"/>
      <p:regular r:id="rId54"/>
      <p:bold r:id="rId55"/>
      <p:italic r:id="rId56"/>
      <p:boldItalic r:id="rId57"/>
    </p:embeddedFont>
    <p:embeddedFont>
      <p:font typeface="Lato" panose="020F0502020204030203" pitchFamily="34" charset="0"/>
      <p:regular r:id="rId58"/>
      <p:bold r:id="rId59"/>
      <p:italic r:id="rId60"/>
      <p:boldItalic r:id="rId61"/>
    </p:embeddedFont>
    <p:embeddedFont>
      <p:font typeface="Merriweather" pitchFamily="2" charset="77"/>
      <p:regular r:id="rId62"/>
      <p:bold r:id="rId63"/>
      <p:italic r:id="rId64"/>
      <p:boldItalic r:id="rId65"/>
    </p:embeddedFont>
    <p:embeddedFont>
      <p:font typeface="Raleway" pitchFamily="2" charset="77"/>
      <p:regular r:id="rId66"/>
      <p:bold r:id="rId67"/>
      <p:italic r:id="rId68"/>
      <p:boldItalic r:id="rId6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Untitled Section" id="{51009B61-44EC-0746-A53C-8E0D3D013EE1}">
          <p14:sldIdLst>
            <p14:sldId id="990"/>
            <p14:sldId id="1009"/>
            <p14:sldId id="1010"/>
            <p14:sldId id="999"/>
            <p14:sldId id="989"/>
            <p14:sldId id="1011"/>
            <p14:sldId id="955"/>
            <p14:sldId id="1012"/>
            <p14:sldId id="841"/>
            <p14:sldId id="956"/>
            <p14:sldId id="957"/>
            <p14:sldId id="886"/>
            <p14:sldId id="882"/>
            <p14:sldId id="916"/>
            <p14:sldId id="917"/>
            <p14:sldId id="918"/>
            <p14:sldId id="942"/>
            <p14:sldId id="948"/>
            <p14:sldId id="941"/>
            <p14:sldId id="919"/>
            <p14:sldId id="920"/>
            <p14:sldId id="921"/>
            <p14:sldId id="922"/>
            <p14:sldId id="923"/>
            <p14:sldId id="924"/>
            <p14:sldId id="949"/>
            <p14:sldId id="943"/>
            <p14:sldId id="925"/>
            <p14:sldId id="926"/>
            <p14:sldId id="927"/>
            <p14:sldId id="950"/>
            <p14:sldId id="944"/>
            <p14:sldId id="928"/>
            <p14:sldId id="929"/>
            <p14:sldId id="930"/>
            <p14:sldId id="931"/>
            <p14:sldId id="1013"/>
            <p14:sldId id="933"/>
            <p14:sldId id="936"/>
            <p14:sldId id="934"/>
            <p14:sldId id="937"/>
            <p14:sldId id="900"/>
            <p14:sldId id="951"/>
            <p14:sldId id="63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85C6"/>
    <a:srgbClr val="F20052"/>
    <a:srgbClr val="FF9715"/>
    <a:srgbClr val="1F85C6"/>
    <a:srgbClr val="2B85C5"/>
    <a:srgbClr val="FE61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A8377A-9975-3A4F-81B2-383A303BDD7F}" v="4" dt="2023-04-16T17:02:57.873"/>
  </p1510:revLst>
</p1510:revInfo>
</file>

<file path=ppt/tableStyles.xml><?xml version="1.0" encoding="utf-8"?>
<a:tblStyleLst xmlns:a="http://schemas.openxmlformats.org/drawingml/2006/main" def="{C98665B7-6574-423E-A4B5-A6C020D860FF}">
  <a:tblStyle styleId="{C98665B7-6574-423E-A4B5-A6C020D860F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1A8698C-63BC-4B6A-AE92-7E62379B444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17"/>
    <p:restoredTop sz="94673"/>
  </p:normalViewPr>
  <p:slideViewPr>
    <p:cSldViewPr snapToGrid="0">
      <p:cViewPr>
        <p:scale>
          <a:sx n="215" d="100"/>
          <a:sy n="215" d="100"/>
        </p:scale>
        <p:origin x="3648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14.fntdata"/><Relationship Id="rId68" Type="http://schemas.openxmlformats.org/officeDocument/2006/relationships/font" Target="fonts/font19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66" Type="http://schemas.openxmlformats.org/officeDocument/2006/relationships/font" Target="fonts/font17.fntdata"/><Relationship Id="rId74" Type="http://schemas.microsoft.com/office/2016/11/relationships/changesInfo" Target="changesInfos/changesInfo1.xml"/><Relationship Id="rId5" Type="http://schemas.openxmlformats.org/officeDocument/2006/relationships/slide" Target="slides/slide1.xml"/><Relationship Id="rId61" Type="http://schemas.openxmlformats.org/officeDocument/2006/relationships/font" Target="fonts/font12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7.fntdata"/><Relationship Id="rId64" Type="http://schemas.openxmlformats.org/officeDocument/2006/relationships/font" Target="fonts/font15.fntdata"/><Relationship Id="rId69" Type="http://schemas.openxmlformats.org/officeDocument/2006/relationships/font" Target="fonts/font20.fntdata"/><Relationship Id="rId8" Type="http://schemas.openxmlformats.org/officeDocument/2006/relationships/slide" Target="slides/slide4.xml"/><Relationship Id="rId51" Type="http://schemas.openxmlformats.org/officeDocument/2006/relationships/font" Target="fonts/font2.fntdata"/><Relationship Id="rId72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10.fntdata"/><Relationship Id="rId67" Type="http://schemas.openxmlformats.org/officeDocument/2006/relationships/font" Target="fonts/font18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5.fntdata"/><Relationship Id="rId62" Type="http://schemas.openxmlformats.org/officeDocument/2006/relationships/font" Target="fonts/font13.fntdata"/><Relationship Id="rId70" Type="http://schemas.openxmlformats.org/officeDocument/2006/relationships/presProps" Target="presProps.xml"/><Relationship Id="rId75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font" Target="fonts/font16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7" Type="http://schemas.openxmlformats.org/officeDocument/2006/relationships/slide" Target="slides/slide3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NG Chi Kit Ken" userId="233f042c-09e9-4a0c-9043-d675a582571a" providerId="ADAL" clId="{8CA8377A-9975-3A4F-81B2-383A303BDD7F}"/>
    <pc:docChg chg="addSld delSld modSld modSection">
      <pc:chgData name="FONG Chi Kit Ken" userId="233f042c-09e9-4a0c-9043-d675a582571a" providerId="ADAL" clId="{8CA8377A-9975-3A4F-81B2-383A303BDD7F}" dt="2023-04-16T17:02:57.873" v="1" actId="2696"/>
      <pc:docMkLst>
        <pc:docMk/>
      </pc:docMkLst>
      <pc:sldChg chg="del">
        <pc:chgData name="FONG Chi Kit Ken" userId="233f042c-09e9-4a0c-9043-d675a582571a" providerId="ADAL" clId="{8CA8377A-9975-3A4F-81B2-383A303BDD7F}" dt="2023-04-16T17:02:57.873" v="1" actId="2696"/>
        <pc:sldMkLst>
          <pc:docMk/>
          <pc:sldMk cId="688140512" sldId="639"/>
        </pc:sldMkLst>
      </pc:sldChg>
      <pc:sldChg chg="add">
        <pc:chgData name="FONG Chi Kit Ken" userId="233f042c-09e9-4a0c-9043-d675a582571a" providerId="ADAL" clId="{8CA8377A-9975-3A4F-81B2-383A303BDD7F}" dt="2023-04-16T17:02:46.026" v="0"/>
        <pc:sldMkLst>
          <pc:docMk/>
          <pc:sldMk cId="310467404" sldId="1014"/>
        </pc:sldMkLst>
      </pc:sldChg>
    </pc:docChg>
  </pc:docChgLst>
  <pc:docChgLst>
    <pc:chgData name="FONG Chi Kit Ken" userId="233f042c-09e9-4a0c-9043-d675a582571a" providerId="ADAL" clId="{C266E896-A61D-AB4F-9D75-47D7916EEB0B}"/>
    <pc:docChg chg="undo custSel addSld delSld modSld modSection">
      <pc:chgData name="FONG Chi Kit Ken" userId="233f042c-09e9-4a0c-9043-d675a582571a" providerId="ADAL" clId="{C266E896-A61D-AB4F-9D75-47D7916EEB0B}" dt="2022-11-15T07:39:19.351" v="504" actId="108"/>
      <pc:docMkLst>
        <pc:docMk/>
      </pc:docMkLst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257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258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259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261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262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263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264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265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269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271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272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273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274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275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277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279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281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282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283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284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1572319757" sldId="288"/>
        </pc:sldMkLst>
      </pc:sldChg>
      <pc:sldChg chg="del">
        <pc:chgData name="FONG Chi Kit Ken" userId="233f042c-09e9-4a0c-9043-d675a582571a" providerId="ADAL" clId="{C266E896-A61D-AB4F-9D75-47D7916EEB0B}" dt="2022-11-15T06:27:58.541" v="38" actId="2696"/>
        <pc:sldMkLst>
          <pc:docMk/>
          <pc:sldMk cId="4241653980" sldId="701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2346890074" sldId="704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2357354428" sldId="791"/>
        </pc:sldMkLst>
      </pc:sldChg>
      <pc:sldChg chg="addSp delSp modSp add del mod modClrScheme chgLayout">
        <pc:chgData name="FONG Chi Kit Ken" userId="233f042c-09e9-4a0c-9043-d675a582571a" providerId="ADAL" clId="{C266E896-A61D-AB4F-9D75-47D7916EEB0B}" dt="2022-11-15T07:14:36.765" v="342" actId="108"/>
        <pc:sldMkLst>
          <pc:docMk/>
          <pc:sldMk cId="2511130050" sldId="841"/>
        </pc:sldMkLst>
        <pc:spChg chg="mod ord">
          <ac:chgData name="FONG Chi Kit Ken" userId="233f042c-09e9-4a0c-9043-d675a582571a" providerId="ADAL" clId="{C266E896-A61D-AB4F-9D75-47D7916EEB0B}" dt="2022-11-15T06:38:01.208" v="138" actId="14100"/>
          <ac:spMkLst>
            <pc:docMk/>
            <pc:sldMk cId="2511130050" sldId="841"/>
            <ac:spMk id="2" creationId="{8F9E705A-461F-4CB4-AF5F-FC3171C83237}"/>
          </ac:spMkLst>
        </pc:spChg>
        <pc:spChg chg="mod ord">
          <ac:chgData name="FONG Chi Kit Ken" userId="233f042c-09e9-4a0c-9043-d675a582571a" providerId="ADAL" clId="{C266E896-A61D-AB4F-9D75-47D7916EEB0B}" dt="2022-11-15T07:14:36.765" v="342" actId="108"/>
          <ac:spMkLst>
            <pc:docMk/>
            <pc:sldMk cId="2511130050" sldId="841"/>
            <ac:spMk id="3" creationId="{C4A4F3F9-9147-4AB8-AACB-69ED245F6CAC}"/>
          </ac:spMkLst>
        </pc:spChg>
        <pc:spChg chg="del mod ord">
          <ac:chgData name="FONG Chi Kit Ken" userId="233f042c-09e9-4a0c-9043-d675a582571a" providerId="ADAL" clId="{C266E896-A61D-AB4F-9D75-47D7916EEB0B}" dt="2022-11-15T06:39:14.929" v="167" actId="478"/>
          <ac:spMkLst>
            <pc:docMk/>
            <pc:sldMk cId="2511130050" sldId="841"/>
            <ac:spMk id="4" creationId="{DBDB68FE-7DDF-4F16-8729-D8488CEE4763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2511130050" sldId="841"/>
            <ac:spMk id="5" creationId="{1701F80B-D9E4-4194-976D-F6A6D777AF18}"/>
          </ac:spMkLst>
        </pc:spChg>
        <pc:spChg chg="add mod">
          <ac:chgData name="FONG Chi Kit Ken" userId="233f042c-09e9-4a0c-9043-d675a582571a" providerId="ADAL" clId="{C266E896-A61D-AB4F-9D75-47D7916EEB0B}" dt="2022-11-15T06:38:54.582" v="149" actId="255"/>
          <ac:spMkLst>
            <pc:docMk/>
            <pc:sldMk cId="2511130050" sldId="841"/>
            <ac:spMk id="9" creationId="{644C3205-FA2D-DE05-AB62-1C622770E4D1}"/>
          </ac:spMkLst>
        </pc:spChg>
        <pc:spChg chg="add mod">
          <ac:chgData name="FONG Chi Kit Ken" userId="233f042c-09e9-4a0c-9043-d675a582571a" providerId="ADAL" clId="{C266E896-A61D-AB4F-9D75-47D7916EEB0B}" dt="2022-11-15T06:39:12.139" v="166" actId="14100"/>
          <ac:spMkLst>
            <pc:docMk/>
            <pc:sldMk cId="2511130050" sldId="841"/>
            <ac:spMk id="10" creationId="{599E5BF6-5459-A74A-4F58-71116613E89B}"/>
          </ac:spMkLst>
        </pc:spChg>
        <pc:picChg chg="mod">
          <ac:chgData name="FONG Chi Kit Ken" userId="233f042c-09e9-4a0c-9043-d675a582571a" providerId="ADAL" clId="{C266E896-A61D-AB4F-9D75-47D7916EEB0B}" dt="2022-11-15T06:38:49.021" v="147" actId="1076"/>
          <ac:picMkLst>
            <pc:docMk/>
            <pc:sldMk cId="2511130050" sldId="841"/>
            <ac:picMk id="8" creationId="{80AF9925-A8F1-4EA8-AC02-9E732AE00CE4}"/>
          </ac:picMkLst>
        </pc:picChg>
        <pc:picChg chg="mod">
          <ac:chgData name="FONG Chi Kit Ken" userId="233f042c-09e9-4a0c-9043-d675a582571a" providerId="ADAL" clId="{C266E896-A61D-AB4F-9D75-47D7916EEB0B}" dt="2022-11-15T06:38:58.527" v="150" actId="1076"/>
          <ac:picMkLst>
            <pc:docMk/>
            <pc:sldMk cId="2511130050" sldId="841"/>
            <ac:picMk id="11" creationId="{4B82BE63-9CCA-4511-8917-CB0CF95621B6}"/>
          </ac:picMkLst>
        </pc:picChg>
      </pc:sldChg>
      <pc:sldChg chg="add del">
        <pc:chgData name="FONG Chi Kit Ken" userId="233f042c-09e9-4a0c-9043-d675a582571a" providerId="ADAL" clId="{C266E896-A61D-AB4F-9D75-47D7916EEB0B}" dt="2022-11-15T06:26:44.341" v="23" actId="2696"/>
        <pc:sldMkLst>
          <pc:docMk/>
          <pc:sldMk cId="1644557097" sldId="851"/>
        </pc:sldMkLst>
      </pc:sldChg>
      <pc:sldChg chg="add del">
        <pc:chgData name="FONG Chi Kit Ken" userId="233f042c-09e9-4a0c-9043-d675a582571a" providerId="ADAL" clId="{C266E896-A61D-AB4F-9D75-47D7916EEB0B}" dt="2022-11-15T06:26:50.766" v="24" actId="2696"/>
        <pc:sldMkLst>
          <pc:docMk/>
          <pc:sldMk cId="414768626" sldId="852"/>
        </pc:sldMkLst>
      </pc:sldChg>
      <pc:sldChg chg="modSp add mod modClrScheme chgLayout">
        <pc:chgData name="FONG Chi Kit Ken" userId="233f042c-09e9-4a0c-9043-d675a582571a" providerId="ADAL" clId="{C266E896-A61D-AB4F-9D75-47D7916EEB0B}" dt="2022-11-15T07:24:07.048" v="400" actId="207"/>
        <pc:sldMkLst>
          <pc:docMk/>
          <pc:sldMk cId="3288350303" sldId="882"/>
        </pc:sldMkLst>
        <pc:spChg chg="mod ord">
          <ac:chgData name="FONG Chi Kit Ken" userId="233f042c-09e9-4a0c-9043-d675a582571a" providerId="ADAL" clId="{C266E896-A61D-AB4F-9D75-47D7916EEB0B}" dt="2022-11-15T06:44:19.895" v="208" actId="14100"/>
          <ac:spMkLst>
            <pc:docMk/>
            <pc:sldMk cId="3288350303" sldId="882"/>
            <ac:spMk id="2" creationId="{6708A287-1EB9-4E24-8E16-0291D5F5A92C}"/>
          </ac:spMkLst>
        </pc:spChg>
        <pc:spChg chg="mod ord">
          <ac:chgData name="FONG Chi Kit Ken" userId="233f042c-09e9-4a0c-9043-d675a582571a" providerId="ADAL" clId="{C266E896-A61D-AB4F-9D75-47D7916EEB0B}" dt="2022-11-15T07:24:07.048" v="400" actId="207"/>
          <ac:spMkLst>
            <pc:docMk/>
            <pc:sldMk cId="3288350303" sldId="882"/>
            <ac:spMk id="3" creationId="{109BDC50-D982-48AB-B6D8-1BD62A00BF3F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3288350303" sldId="882"/>
            <ac:spMk id="5" creationId="{94BA67B9-FED1-4D91-81E6-843FA97A0E1C}"/>
          </ac:spMkLst>
        </pc:spChg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2969913676" sldId="885"/>
        </pc:sldMkLst>
      </pc:sldChg>
      <pc:sldChg chg="modSp add del mod modClrScheme chgLayout">
        <pc:chgData name="FONG Chi Kit Ken" userId="233f042c-09e9-4a0c-9043-d675a582571a" providerId="ADAL" clId="{C266E896-A61D-AB4F-9D75-47D7916EEB0B}" dt="2022-11-15T07:21:33.122" v="388" actId="255"/>
        <pc:sldMkLst>
          <pc:docMk/>
          <pc:sldMk cId="1975306756" sldId="886"/>
        </pc:sldMkLst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1975306756" sldId="886"/>
            <ac:spMk id="2" creationId="{6289DA18-BF8D-4CC3-8A68-D7CB25120532}"/>
          </ac:spMkLst>
        </pc:spChg>
        <pc:spChg chg="mod ord">
          <ac:chgData name="FONG Chi Kit Ken" userId="233f042c-09e9-4a0c-9043-d675a582571a" providerId="ADAL" clId="{C266E896-A61D-AB4F-9D75-47D7916EEB0B}" dt="2022-11-15T07:21:25.928" v="387" actId="207"/>
          <ac:spMkLst>
            <pc:docMk/>
            <pc:sldMk cId="1975306756" sldId="886"/>
            <ac:spMk id="3" creationId="{3E5C7659-94E4-4D2E-9537-FC70FA2DBF80}"/>
          </ac:spMkLst>
        </pc:spChg>
        <pc:spChg chg="mod ord">
          <ac:chgData name="FONG Chi Kit Ken" userId="233f042c-09e9-4a0c-9043-d675a582571a" providerId="ADAL" clId="{C266E896-A61D-AB4F-9D75-47D7916EEB0B}" dt="2022-11-15T07:21:33.122" v="388" actId="255"/>
          <ac:spMkLst>
            <pc:docMk/>
            <pc:sldMk cId="1975306756" sldId="886"/>
            <ac:spMk id="4" creationId="{A8823CB8-7ED4-4A47-9E11-8C8DEEE530AA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1975306756" sldId="886"/>
            <ac:spMk id="5" creationId="{7B445708-43BD-4589-A06E-007A342E6D2C}"/>
          </ac:spMkLst>
        </pc:spChg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1574921674" sldId="887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910647795" sldId="888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3546729191" sldId="889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1283050133" sldId="890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2337438252" sldId="892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2525714635" sldId="893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718523538" sldId="895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3647748223" sldId="896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3804363042" sldId="897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4017882277" sldId="898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2320696557" sldId="899"/>
        </pc:sldMkLst>
      </pc:sldChg>
      <pc:sldChg chg="modSp add mod modClrScheme chgLayout">
        <pc:chgData name="FONG Chi Kit Ken" userId="233f042c-09e9-4a0c-9043-d675a582571a" providerId="ADAL" clId="{C266E896-A61D-AB4F-9D75-47D7916EEB0B}" dt="2022-11-15T06:52:07.097" v="265" actId="27636"/>
        <pc:sldMkLst>
          <pc:docMk/>
          <pc:sldMk cId="1754870017" sldId="900"/>
        </pc:sldMkLst>
        <pc:spChg chg="mod ord">
          <ac:chgData name="FONG Chi Kit Ken" userId="233f042c-09e9-4a0c-9043-d675a582571a" providerId="ADAL" clId="{C266E896-A61D-AB4F-9D75-47D7916EEB0B}" dt="2022-11-15T06:37:08.165" v="113" actId="700"/>
          <ac:spMkLst>
            <pc:docMk/>
            <pc:sldMk cId="1754870017" sldId="900"/>
            <ac:spMk id="4" creationId="{2D734EE9-D509-4B57-B854-CACEBC8C5F82}"/>
          </ac:spMkLst>
        </pc:spChg>
        <pc:spChg chg="mod ord">
          <ac:chgData name="FONG Chi Kit Ken" userId="233f042c-09e9-4a0c-9043-d675a582571a" providerId="ADAL" clId="{C266E896-A61D-AB4F-9D75-47D7916EEB0B}" dt="2022-11-15T06:37:08.165" v="113" actId="700"/>
          <ac:spMkLst>
            <pc:docMk/>
            <pc:sldMk cId="1754870017" sldId="900"/>
            <ac:spMk id="5" creationId="{7A1DDA61-979D-41A2-A428-228B14AB12D4}"/>
          </ac:spMkLst>
        </pc:spChg>
        <pc:spChg chg="mod ord">
          <ac:chgData name="FONG Chi Kit Ken" userId="233f042c-09e9-4a0c-9043-d675a582571a" providerId="ADAL" clId="{C266E896-A61D-AB4F-9D75-47D7916EEB0B}" dt="2022-11-15T06:52:07.097" v="265" actId="27636"/>
          <ac:spMkLst>
            <pc:docMk/>
            <pc:sldMk cId="1754870017" sldId="900"/>
            <ac:spMk id="6" creationId="{0ED5D8D8-50FE-478C-8436-80B8B4128CF8}"/>
          </ac:spMkLst>
        </pc:spChg>
        <pc:spChg chg="mod ord">
          <ac:chgData name="FONG Chi Kit Ken" userId="233f042c-09e9-4a0c-9043-d675a582571a" providerId="ADAL" clId="{C266E896-A61D-AB4F-9D75-47D7916EEB0B}" dt="2022-11-15T06:52:00.092" v="263" actId="27636"/>
          <ac:spMkLst>
            <pc:docMk/>
            <pc:sldMk cId="1754870017" sldId="900"/>
            <ac:spMk id="7" creationId="{55E716D9-8A71-49C9-8B96-E307118F79D1}"/>
          </ac:spMkLst>
        </pc:spChg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3516831430" sldId="901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1068197663" sldId="902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2438189458" sldId="903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3934460044" sldId="904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2729599325" sldId="905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3512432624" sldId="906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673198977" sldId="907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3199329625" sldId="908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485442653" sldId="909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2275145169" sldId="910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44004484" sldId="911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728091118" sldId="912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3957241573" sldId="913"/>
        </pc:sldMkLst>
      </pc:sldChg>
      <pc:sldChg chg="delSp modSp add mod modClrScheme chgLayout">
        <pc:chgData name="FONG Chi Kit Ken" userId="233f042c-09e9-4a0c-9043-d675a582571a" providerId="ADAL" clId="{C266E896-A61D-AB4F-9D75-47D7916EEB0B}" dt="2022-11-15T06:41:23.250" v="200" actId="27636"/>
        <pc:sldMkLst>
          <pc:docMk/>
          <pc:sldMk cId="2496928290" sldId="916"/>
        </pc:sldMkLst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2496928290" sldId="916"/>
            <ac:spMk id="2" creationId="{7791F9B0-5BA3-4FD6-859E-2568671186E7}"/>
          </ac:spMkLst>
        </pc:spChg>
        <pc:spChg chg="mod ord">
          <ac:chgData name="FONG Chi Kit Ken" userId="233f042c-09e9-4a0c-9043-d675a582571a" providerId="ADAL" clId="{C266E896-A61D-AB4F-9D75-47D7916EEB0B}" dt="2022-11-15T06:41:23.250" v="200" actId="27636"/>
          <ac:spMkLst>
            <pc:docMk/>
            <pc:sldMk cId="2496928290" sldId="916"/>
            <ac:spMk id="3" creationId="{8E118A40-814F-4D4D-8A9A-627FA460FCE4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2496928290" sldId="916"/>
            <ac:spMk id="5" creationId="{35C8A1EB-022E-463E-BF78-E3EB3A8DC4E9}"/>
          </ac:spMkLst>
        </pc:spChg>
        <pc:spChg chg="del mo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2496928290" sldId="916"/>
            <ac:spMk id="26" creationId="{A4853C21-644D-174D-A32D-3F2229C5DA57}"/>
          </ac:spMkLst>
        </pc:spChg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1663672156" sldId="917"/>
        </pc:sldMkLst>
      </pc:sldChg>
      <pc:sldChg chg="modSp add mod modClrScheme chgLayout">
        <pc:chgData name="FONG Chi Kit Ken" userId="233f042c-09e9-4a0c-9043-d675a582571a" providerId="ADAL" clId="{C266E896-A61D-AB4F-9D75-47D7916EEB0B}" dt="2022-11-15T07:25:08.449" v="405" actId="108"/>
        <pc:sldMkLst>
          <pc:docMk/>
          <pc:sldMk cId="2367019363" sldId="917"/>
        </pc:sldMkLst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2367019363" sldId="917"/>
            <ac:spMk id="2" creationId="{006ACCFC-D863-405B-BD0A-6B1E60ED50D2}"/>
          </ac:spMkLst>
        </pc:spChg>
        <pc:spChg chg="mod ord">
          <ac:chgData name="FONG Chi Kit Ken" userId="233f042c-09e9-4a0c-9043-d675a582571a" providerId="ADAL" clId="{C266E896-A61D-AB4F-9D75-47D7916EEB0B}" dt="2022-11-15T07:25:08.449" v="405" actId="108"/>
          <ac:spMkLst>
            <pc:docMk/>
            <pc:sldMk cId="2367019363" sldId="917"/>
            <ac:spMk id="3" creationId="{59A75B15-6DAF-4B6B-AED8-208382FFD077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2367019363" sldId="917"/>
            <ac:spMk id="5" creationId="{AD611983-32F2-40E7-B7F4-4C9B2BA4CA8A}"/>
          </ac:spMkLst>
        </pc:spChg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1697524323" sldId="918"/>
        </pc:sldMkLst>
      </pc:sldChg>
      <pc:sldChg chg="modSp add mod modClrScheme chgLayout">
        <pc:chgData name="FONG Chi Kit Ken" userId="233f042c-09e9-4a0c-9043-d675a582571a" providerId="ADAL" clId="{C266E896-A61D-AB4F-9D75-47D7916EEB0B}" dt="2022-11-15T07:25:35.134" v="416" actId="108"/>
        <pc:sldMkLst>
          <pc:docMk/>
          <pc:sldMk cId="3099271097" sldId="918"/>
        </pc:sldMkLst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3099271097" sldId="918"/>
            <ac:spMk id="2" creationId="{19DC916B-ADEA-40C6-8F75-C9667398E9D1}"/>
          </ac:spMkLst>
        </pc:spChg>
        <pc:spChg chg="mod ord">
          <ac:chgData name="FONG Chi Kit Ken" userId="233f042c-09e9-4a0c-9043-d675a582571a" providerId="ADAL" clId="{C266E896-A61D-AB4F-9D75-47D7916EEB0B}" dt="2022-11-15T07:25:35.134" v="416" actId="108"/>
          <ac:spMkLst>
            <pc:docMk/>
            <pc:sldMk cId="3099271097" sldId="918"/>
            <ac:spMk id="3" creationId="{E0CDD705-AF58-4D41-99F5-D9D005EE127D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3099271097" sldId="918"/>
            <ac:spMk id="5" creationId="{6D9BB679-B05E-4A02-A1C7-382CF9B33686}"/>
          </ac:spMkLst>
        </pc:spChg>
      </pc:sldChg>
      <pc:sldChg chg="modSp add mod modClrScheme chgLayout">
        <pc:chgData name="FONG Chi Kit Ken" userId="233f042c-09e9-4a0c-9043-d675a582571a" providerId="ADAL" clId="{C266E896-A61D-AB4F-9D75-47D7916EEB0B}" dt="2022-11-15T06:37:54.620" v="131" actId="27636"/>
        <pc:sldMkLst>
          <pc:docMk/>
          <pc:sldMk cId="929037426" sldId="919"/>
        </pc:sldMkLst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929037426" sldId="919"/>
            <ac:spMk id="2" creationId="{37D73657-A584-42BE-8E51-7671A0E0068E}"/>
          </ac:spMkLst>
        </pc:spChg>
        <pc:spChg chg="mod ord">
          <ac:chgData name="FONG Chi Kit Ken" userId="233f042c-09e9-4a0c-9043-d675a582571a" providerId="ADAL" clId="{C266E896-A61D-AB4F-9D75-47D7916EEB0B}" dt="2022-11-15T06:37:54.620" v="131" actId="27636"/>
          <ac:spMkLst>
            <pc:docMk/>
            <pc:sldMk cId="929037426" sldId="919"/>
            <ac:spMk id="3" creationId="{EE100DA8-94E6-4A34-970F-C0695937DAC7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929037426" sldId="919"/>
            <ac:spMk id="5" creationId="{463D285B-3E90-4296-A677-158BD7FA4E61}"/>
          </ac:spMkLst>
        </pc:spChg>
      </pc:sldChg>
      <pc:sldChg chg="modSp add mod modClrScheme chgLayout">
        <pc:chgData name="FONG Chi Kit Ken" userId="233f042c-09e9-4a0c-9043-d675a582571a" providerId="ADAL" clId="{C266E896-A61D-AB4F-9D75-47D7916EEB0B}" dt="2022-11-15T06:37:54.143" v="120" actId="700"/>
        <pc:sldMkLst>
          <pc:docMk/>
          <pc:sldMk cId="1752903607" sldId="920"/>
        </pc:sldMkLst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1752903607" sldId="920"/>
            <ac:spMk id="2" creationId="{C76462A4-69D6-4B4C-8F37-D89403369926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1752903607" sldId="920"/>
            <ac:spMk id="3" creationId="{B566C416-82DD-407A-B1DF-6E5FA3540A56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1752903607" sldId="920"/>
            <ac:spMk id="5" creationId="{A55E01BB-157B-4ABC-9CFE-D36326E0D82D}"/>
          </ac:spMkLst>
        </pc:spChg>
      </pc:sldChg>
      <pc:sldChg chg="modSp add mod modClrScheme chgLayout">
        <pc:chgData name="FONG Chi Kit Ken" userId="233f042c-09e9-4a0c-9043-d675a582571a" providerId="ADAL" clId="{C266E896-A61D-AB4F-9D75-47D7916EEB0B}" dt="2022-11-15T07:27:04.539" v="439" actId="108"/>
        <pc:sldMkLst>
          <pc:docMk/>
          <pc:sldMk cId="895327138" sldId="921"/>
        </pc:sldMkLst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895327138" sldId="921"/>
            <ac:spMk id="2" creationId="{C2D12089-C4DE-4651-965C-E85D609F29C3}"/>
          </ac:spMkLst>
        </pc:spChg>
        <pc:spChg chg="mod ord">
          <ac:chgData name="FONG Chi Kit Ken" userId="233f042c-09e9-4a0c-9043-d675a582571a" providerId="ADAL" clId="{C266E896-A61D-AB4F-9D75-47D7916EEB0B}" dt="2022-11-15T07:27:04.539" v="439" actId="108"/>
          <ac:spMkLst>
            <pc:docMk/>
            <pc:sldMk cId="895327138" sldId="921"/>
            <ac:spMk id="3" creationId="{3A2E6653-49AC-462D-B216-4221D89C7F85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895327138" sldId="921"/>
            <ac:spMk id="5" creationId="{2A975855-91A3-4A99-ACAA-9E708B3F135A}"/>
          </ac:spMkLst>
        </pc:spChg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1489051082" sldId="921"/>
        </pc:sldMkLst>
      </pc:sldChg>
      <pc:sldChg chg="modSp add mod modClrScheme chgLayout">
        <pc:chgData name="FONG Chi Kit Ken" userId="233f042c-09e9-4a0c-9043-d675a582571a" providerId="ADAL" clId="{C266E896-A61D-AB4F-9D75-47D7916EEB0B}" dt="2022-11-15T07:27:29.670" v="441" actId="207"/>
        <pc:sldMkLst>
          <pc:docMk/>
          <pc:sldMk cId="439244990" sldId="922"/>
        </pc:sldMkLst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439244990" sldId="922"/>
            <ac:spMk id="2" creationId="{3CA357BE-1DBF-4759-9C21-3189583C31C6}"/>
          </ac:spMkLst>
        </pc:spChg>
        <pc:spChg chg="mod ord">
          <ac:chgData name="FONG Chi Kit Ken" userId="233f042c-09e9-4a0c-9043-d675a582571a" providerId="ADAL" clId="{C266E896-A61D-AB4F-9D75-47D7916EEB0B}" dt="2022-11-15T07:27:29.670" v="441" actId="207"/>
          <ac:spMkLst>
            <pc:docMk/>
            <pc:sldMk cId="439244990" sldId="922"/>
            <ac:spMk id="3" creationId="{9C709602-1233-405C-B5FB-749171EF3AC4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439244990" sldId="922"/>
            <ac:spMk id="5" creationId="{B6ABDBA1-25C5-44C7-87EC-2C2A59588FE1}"/>
          </ac:spMkLst>
        </pc:spChg>
        <pc:spChg chg="mod">
          <ac:chgData name="FONG Chi Kit Ken" userId="233f042c-09e9-4a0c-9043-d675a582571a" providerId="ADAL" clId="{C266E896-A61D-AB4F-9D75-47D7916EEB0B}" dt="2022-11-15T06:47:15.881" v="239" actId="1076"/>
          <ac:spMkLst>
            <pc:docMk/>
            <pc:sldMk cId="439244990" sldId="922"/>
            <ac:spMk id="6" creationId="{F07BCD9A-2528-44BF-8A93-7F3533467CC0}"/>
          </ac:spMkLst>
        </pc:spChg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2673965348" sldId="922"/>
        </pc:sldMkLst>
      </pc:sldChg>
      <pc:sldChg chg="modSp add mod modClrScheme chgLayout">
        <pc:chgData name="FONG Chi Kit Ken" userId="233f042c-09e9-4a0c-9043-d675a582571a" providerId="ADAL" clId="{C266E896-A61D-AB4F-9D75-47D7916EEB0B}" dt="2022-11-15T07:30:30.475" v="445" actId="207"/>
        <pc:sldMkLst>
          <pc:docMk/>
          <pc:sldMk cId="1529736846" sldId="923"/>
        </pc:sldMkLst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1529736846" sldId="923"/>
            <ac:spMk id="2" creationId="{3CA357BE-1DBF-4759-9C21-3189583C31C6}"/>
          </ac:spMkLst>
        </pc:spChg>
        <pc:spChg chg="mod ord">
          <ac:chgData name="FONG Chi Kit Ken" userId="233f042c-09e9-4a0c-9043-d675a582571a" providerId="ADAL" clId="{C266E896-A61D-AB4F-9D75-47D7916EEB0B}" dt="2022-11-15T07:30:30.475" v="445" actId="207"/>
          <ac:spMkLst>
            <pc:docMk/>
            <pc:sldMk cId="1529736846" sldId="923"/>
            <ac:spMk id="3" creationId="{9C709602-1233-405C-B5FB-749171EF3AC4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1529736846" sldId="923"/>
            <ac:spMk id="5" creationId="{B6ABDBA1-25C5-44C7-87EC-2C2A59588FE1}"/>
          </ac:spMkLst>
        </pc:spChg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2874235278" sldId="924"/>
        </pc:sldMkLst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2874235278" sldId="924"/>
            <ac:spMk id="2" creationId="{52F1D1A1-A89D-450F-BE36-01F88D919952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2874235278" sldId="924"/>
            <ac:spMk id="5" creationId="{9CB02944-F81D-4C21-8ADF-EAB5EC9DF35D}"/>
          </ac:spMkLst>
        </pc:spChg>
        <pc:spChg chg="mod ord">
          <ac:chgData name="FONG Chi Kit Ken" userId="233f042c-09e9-4a0c-9043-d675a582571a" providerId="ADAL" clId="{C266E896-A61D-AB4F-9D75-47D7916EEB0B}" dt="2022-11-15T07:31:50.822" v="457" actId="207"/>
          <ac:spMkLst>
            <pc:docMk/>
            <pc:sldMk cId="2874235278" sldId="924"/>
            <ac:spMk id="6" creationId="{2D140CD7-B315-4B8F-ADAE-ECC3FFF55732}"/>
          </ac:spMkLst>
        </pc:spChg>
      </pc:sldChg>
      <pc:sldChg chg="modSp add mod modClrScheme chgLayout">
        <pc:chgData name="FONG Chi Kit Ken" userId="233f042c-09e9-4a0c-9043-d675a582571a" providerId="ADAL" clId="{C266E896-A61D-AB4F-9D75-47D7916EEB0B}" dt="2022-11-15T07:34:35.358" v="463" actId="207"/>
        <pc:sldMkLst>
          <pc:docMk/>
          <pc:sldMk cId="2404699309" sldId="925"/>
        </pc:sldMkLst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2404699309" sldId="925"/>
            <ac:spMk id="2" creationId="{FF9A67BB-EDA5-4B97-97E1-444253EAF8F0}"/>
          </ac:spMkLst>
        </pc:spChg>
        <pc:spChg chg="mod ord">
          <ac:chgData name="FONG Chi Kit Ken" userId="233f042c-09e9-4a0c-9043-d675a582571a" providerId="ADAL" clId="{C266E896-A61D-AB4F-9D75-47D7916EEB0B}" dt="2022-11-15T07:34:35.358" v="463" actId="207"/>
          <ac:spMkLst>
            <pc:docMk/>
            <pc:sldMk cId="2404699309" sldId="925"/>
            <ac:spMk id="3" creationId="{61C02E04-97B0-45A5-8B79-EAF223E01943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2404699309" sldId="925"/>
            <ac:spMk id="4" creationId="{AD4AF77B-092F-4F60-A6C3-386F5DC908B2}"/>
          </ac:spMkLst>
        </pc:spChg>
        <pc:spChg chg="mod">
          <ac:chgData name="FONG Chi Kit Ken" userId="233f042c-09e9-4a0c-9043-d675a582571a" providerId="ADAL" clId="{C266E896-A61D-AB4F-9D75-47D7916EEB0B}" dt="2022-11-15T06:48:38.006" v="246" actId="1076"/>
          <ac:spMkLst>
            <pc:docMk/>
            <pc:sldMk cId="2404699309" sldId="925"/>
            <ac:spMk id="5" creationId="{8944856A-750C-43C7-BB87-4D75F80BD711}"/>
          </ac:spMkLst>
        </pc:spChg>
      </pc:sldChg>
      <pc:sldChg chg="modSp add mod modClrScheme chgLayout">
        <pc:chgData name="FONG Chi Kit Ken" userId="233f042c-09e9-4a0c-9043-d675a582571a" providerId="ADAL" clId="{C266E896-A61D-AB4F-9D75-47D7916EEB0B}" dt="2022-11-15T07:35:35.403" v="476" actId="108"/>
        <pc:sldMkLst>
          <pc:docMk/>
          <pc:sldMk cId="1090638930" sldId="926"/>
        </pc:sldMkLst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1090638930" sldId="926"/>
            <ac:spMk id="2" creationId="{43B33740-6747-4C1B-B062-50C99F790695}"/>
          </ac:spMkLst>
        </pc:spChg>
        <pc:spChg chg="mod ord">
          <ac:chgData name="FONG Chi Kit Ken" userId="233f042c-09e9-4a0c-9043-d675a582571a" providerId="ADAL" clId="{C266E896-A61D-AB4F-9D75-47D7916EEB0B}" dt="2022-11-15T07:35:35.403" v="476" actId="108"/>
          <ac:spMkLst>
            <pc:docMk/>
            <pc:sldMk cId="1090638930" sldId="926"/>
            <ac:spMk id="3" creationId="{0BAFA5F3-7E10-4700-A9F5-34003CE4F487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1090638930" sldId="926"/>
            <ac:spMk id="4" creationId="{DD673314-D592-45FD-BFD3-843BA7C57A21}"/>
          </ac:spMkLst>
        </pc:spChg>
        <pc:spChg chg="mod">
          <ac:chgData name="FONG Chi Kit Ken" userId="233f042c-09e9-4a0c-9043-d675a582571a" providerId="ADAL" clId="{C266E896-A61D-AB4F-9D75-47D7916EEB0B}" dt="2022-11-15T06:48:34.287" v="245" actId="1076"/>
          <ac:spMkLst>
            <pc:docMk/>
            <pc:sldMk cId="1090638930" sldId="926"/>
            <ac:spMk id="5" creationId="{5FC1CA2B-F116-4D5C-9090-A54A57595C1E}"/>
          </ac:spMkLst>
        </pc:spChg>
      </pc:sldChg>
      <pc:sldChg chg="modSp add mod modClrScheme chgLayout">
        <pc:chgData name="FONG Chi Kit Ken" userId="233f042c-09e9-4a0c-9043-d675a582571a" providerId="ADAL" clId="{C266E896-A61D-AB4F-9D75-47D7916EEB0B}" dt="2022-11-15T07:36:03.308" v="479" actId="207"/>
        <pc:sldMkLst>
          <pc:docMk/>
          <pc:sldMk cId="1305067241" sldId="927"/>
        </pc:sldMkLst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1305067241" sldId="927"/>
            <ac:spMk id="2" creationId="{5197B376-D13D-4F73-AC38-288D0988994D}"/>
          </ac:spMkLst>
        </pc:spChg>
        <pc:spChg chg="mod ord">
          <ac:chgData name="FONG Chi Kit Ken" userId="233f042c-09e9-4a0c-9043-d675a582571a" providerId="ADAL" clId="{C266E896-A61D-AB4F-9D75-47D7916EEB0B}" dt="2022-11-15T07:36:03.308" v="479" actId="207"/>
          <ac:spMkLst>
            <pc:docMk/>
            <pc:sldMk cId="1305067241" sldId="927"/>
            <ac:spMk id="3" creationId="{9F325A42-0566-4208-A522-5050652CC89D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1305067241" sldId="927"/>
            <ac:spMk id="4" creationId="{F860E5C8-F917-42BE-A7F9-A7DBBF9D2951}"/>
          </ac:spMkLst>
        </pc:spChg>
      </pc:sldChg>
      <pc:sldChg chg="modSp add mod modClrScheme chgLayout">
        <pc:chgData name="FONG Chi Kit Ken" userId="233f042c-09e9-4a0c-9043-d675a582571a" providerId="ADAL" clId="{C266E896-A61D-AB4F-9D75-47D7916EEB0B}" dt="2022-11-15T07:37:41.531" v="482" actId="207"/>
        <pc:sldMkLst>
          <pc:docMk/>
          <pc:sldMk cId="3562713754" sldId="928"/>
        </pc:sldMkLst>
        <pc:spChg chg="mod ord">
          <ac:chgData name="FONG Chi Kit Ken" userId="233f042c-09e9-4a0c-9043-d675a582571a" providerId="ADAL" clId="{C266E896-A61D-AB4F-9D75-47D7916EEB0B}" dt="2022-11-15T06:37:08.165" v="113" actId="700"/>
          <ac:spMkLst>
            <pc:docMk/>
            <pc:sldMk cId="3562713754" sldId="928"/>
            <ac:spMk id="2" creationId="{CF70EA97-4F61-1743-AF09-9726BB766886}"/>
          </ac:spMkLst>
        </pc:spChg>
        <pc:spChg chg="mod ord">
          <ac:chgData name="FONG Chi Kit Ken" userId="233f042c-09e9-4a0c-9043-d675a582571a" providerId="ADAL" clId="{C266E896-A61D-AB4F-9D75-47D7916EEB0B}" dt="2022-11-15T07:37:41.531" v="482" actId="207"/>
          <ac:spMkLst>
            <pc:docMk/>
            <pc:sldMk cId="3562713754" sldId="928"/>
            <ac:spMk id="3" creationId="{100EB5FD-EFA2-5445-9D77-1BF0B7B2BB87}"/>
          </ac:spMkLst>
        </pc:spChg>
        <pc:spChg chg="mod ord">
          <ac:chgData name="FONG Chi Kit Ken" userId="233f042c-09e9-4a0c-9043-d675a582571a" providerId="ADAL" clId="{C266E896-A61D-AB4F-9D75-47D7916EEB0B}" dt="2022-11-15T06:37:08.165" v="113" actId="700"/>
          <ac:spMkLst>
            <pc:docMk/>
            <pc:sldMk cId="3562713754" sldId="928"/>
            <ac:spMk id="4" creationId="{6CB57D26-B5A3-FA4C-89B4-A2B3C8398A7C}"/>
          </ac:spMkLst>
        </pc:spChg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2804247994" sldId="929"/>
        </pc:sldMkLst>
      </pc:sldChg>
      <pc:sldChg chg="modSp add mod modClrScheme chgLayout">
        <pc:chgData name="FONG Chi Kit Ken" userId="233f042c-09e9-4a0c-9043-d675a582571a" providerId="ADAL" clId="{C266E896-A61D-AB4F-9D75-47D7916EEB0B}" dt="2022-11-15T07:38:00.765" v="486" actId="108"/>
        <pc:sldMkLst>
          <pc:docMk/>
          <pc:sldMk cId="3265491423" sldId="929"/>
        </pc:sldMkLst>
        <pc:spChg chg="mod ord">
          <ac:chgData name="FONG Chi Kit Ken" userId="233f042c-09e9-4a0c-9043-d675a582571a" providerId="ADAL" clId="{C266E896-A61D-AB4F-9D75-47D7916EEB0B}" dt="2022-11-15T06:37:08.165" v="113" actId="700"/>
          <ac:spMkLst>
            <pc:docMk/>
            <pc:sldMk cId="3265491423" sldId="929"/>
            <ac:spMk id="2" creationId="{CF70EA97-4F61-1743-AF09-9726BB766886}"/>
          </ac:spMkLst>
        </pc:spChg>
        <pc:spChg chg="mod ord">
          <ac:chgData name="FONG Chi Kit Ken" userId="233f042c-09e9-4a0c-9043-d675a582571a" providerId="ADAL" clId="{C266E896-A61D-AB4F-9D75-47D7916EEB0B}" dt="2022-11-15T07:38:00.765" v="486" actId="108"/>
          <ac:spMkLst>
            <pc:docMk/>
            <pc:sldMk cId="3265491423" sldId="929"/>
            <ac:spMk id="3" creationId="{100EB5FD-EFA2-5445-9D77-1BF0B7B2BB87}"/>
          </ac:spMkLst>
        </pc:spChg>
        <pc:spChg chg="mod ord">
          <ac:chgData name="FONG Chi Kit Ken" userId="233f042c-09e9-4a0c-9043-d675a582571a" providerId="ADAL" clId="{C266E896-A61D-AB4F-9D75-47D7916EEB0B}" dt="2022-11-15T06:37:08.165" v="113" actId="700"/>
          <ac:spMkLst>
            <pc:docMk/>
            <pc:sldMk cId="3265491423" sldId="929"/>
            <ac:spMk id="4" creationId="{6CB57D26-B5A3-FA4C-89B4-A2B3C8398A7C}"/>
          </ac:spMkLst>
        </pc:spChg>
        <pc:spChg chg="mod">
          <ac:chgData name="FONG Chi Kit Ken" userId="233f042c-09e9-4a0c-9043-d675a582571a" providerId="ADAL" clId="{C266E896-A61D-AB4F-9D75-47D7916EEB0B}" dt="2022-11-15T06:54:01.552" v="290" actId="14100"/>
          <ac:spMkLst>
            <pc:docMk/>
            <pc:sldMk cId="3265491423" sldId="929"/>
            <ac:spMk id="5" creationId="{10593FDF-8FBD-FC43-B139-C9E00E159CA7}"/>
          </ac:spMkLst>
        </pc:spChg>
        <pc:picChg chg="mod">
          <ac:chgData name="FONG Chi Kit Ken" userId="233f042c-09e9-4a0c-9043-d675a582571a" providerId="ADAL" clId="{C266E896-A61D-AB4F-9D75-47D7916EEB0B}" dt="2022-11-15T06:54:06.108" v="291" actId="167"/>
          <ac:picMkLst>
            <pc:docMk/>
            <pc:sldMk cId="3265491423" sldId="929"/>
            <ac:picMk id="9" creationId="{F3EAB414-C776-B044-B69B-C37B13A928DF}"/>
          </ac:picMkLst>
        </pc:picChg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1960068928" sldId="930"/>
        </pc:sldMkLst>
      </pc:sldChg>
      <pc:sldChg chg="modSp add mod modClrScheme chgLayout">
        <pc:chgData name="FONG Chi Kit Ken" userId="233f042c-09e9-4a0c-9043-d675a582571a" providerId="ADAL" clId="{C266E896-A61D-AB4F-9D75-47D7916EEB0B}" dt="2022-11-15T07:38:46.855" v="491" actId="108"/>
        <pc:sldMkLst>
          <pc:docMk/>
          <pc:sldMk cId="2473785050" sldId="930"/>
        </pc:sldMkLst>
        <pc:spChg chg="mod ord">
          <ac:chgData name="FONG Chi Kit Ken" userId="233f042c-09e9-4a0c-9043-d675a582571a" providerId="ADAL" clId="{C266E896-A61D-AB4F-9D75-47D7916EEB0B}" dt="2022-11-15T06:37:08.165" v="113" actId="700"/>
          <ac:spMkLst>
            <pc:docMk/>
            <pc:sldMk cId="2473785050" sldId="930"/>
            <ac:spMk id="2" creationId="{EF7252C1-A7D1-2649-B08F-3EC6C74F070F}"/>
          </ac:spMkLst>
        </pc:spChg>
        <pc:spChg chg="mod ord">
          <ac:chgData name="FONG Chi Kit Ken" userId="233f042c-09e9-4a0c-9043-d675a582571a" providerId="ADAL" clId="{C266E896-A61D-AB4F-9D75-47D7916EEB0B}" dt="2022-11-15T07:38:46.855" v="491" actId="108"/>
          <ac:spMkLst>
            <pc:docMk/>
            <pc:sldMk cId="2473785050" sldId="930"/>
            <ac:spMk id="3" creationId="{F40173B1-9552-1946-9101-5F7B6FB4C8E3}"/>
          </ac:spMkLst>
        </pc:spChg>
        <pc:spChg chg="mod ord">
          <ac:chgData name="FONG Chi Kit Ken" userId="233f042c-09e9-4a0c-9043-d675a582571a" providerId="ADAL" clId="{C266E896-A61D-AB4F-9D75-47D7916EEB0B}" dt="2022-11-15T06:37:08.165" v="113" actId="700"/>
          <ac:spMkLst>
            <pc:docMk/>
            <pc:sldMk cId="2473785050" sldId="930"/>
            <ac:spMk id="4" creationId="{D527BDDD-220A-FB49-AD90-2ED7E05872E8}"/>
          </ac:spMkLst>
        </pc:spChg>
        <pc:spChg chg="mod">
          <ac:chgData name="FONG Chi Kit Ken" userId="233f042c-09e9-4a0c-9043-d675a582571a" providerId="ADAL" clId="{C266E896-A61D-AB4F-9D75-47D7916EEB0B}" dt="2022-11-15T06:53:44.132" v="286" actId="1076"/>
          <ac:spMkLst>
            <pc:docMk/>
            <pc:sldMk cId="2473785050" sldId="930"/>
            <ac:spMk id="5" creationId="{9CC7DBD0-18B5-554A-8B6E-B14D619D6EF6}"/>
          </ac:spMkLst>
        </pc:spChg>
        <pc:spChg chg="mod">
          <ac:chgData name="FONG Chi Kit Ken" userId="233f042c-09e9-4a0c-9043-d675a582571a" providerId="ADAL" clId="{C266E896-A61D-AB4F-9D75-47D7916EEB0B}" dt="2022-11-15T06:53:48.334" v="287" actId="1076"/>
          <ac:spMkLst>
            <pc:docMk/>
            <pc:sldMk cId="2473785050" sldId="930"/>
            <ac:spMk id="8" creationId="{5C802649-F967-AF41-A39C-23A6A461C1D0}"/>
          </ac:spMkLst>
        </pc:spChg>
        <pc:spChg chg="mod">
          <ac:chgData name="FONG Chi Kit Ken" userId="233f042c-09e9-4a0c-9043-d675a582571a" providerId="ADAL" clId="{C266E896-A61D-AB4F-9D75-47D7916EEB0B}" dt="2022-11-15T06:53:44.132" v="286" actId="1076"/>
          <ac:spMkLst>
            <pc:docMk/>
            <pc:sldMk cId="2473785050" sldId="930"/>
            <ac:spMk id="9" creationId="{18F3EA67-10F3-4986-B087-D13E67B32C2B}"/>
          </ac:spMkLst>
        </pc:spChg>
        <pc:picChg chg="mod">
          <ac:chgData name="FONG Chi Kit Ken" userId="233f042c-09e9-4a0c-9043-d675a582571a" providerId="ADAL" clId="{C266E896-A61D-AB4F-9D75-47D7916EEB0B}" dt="2022-11-15T06:53:51.197" v="288" actId="1076"/>
          <ac:picMkLst>
            <pc:docMk/>
            <pc:sldMk cId="2473785050" sldId="930"/>
            <ac:picMk id="1026" creationId="{3D11387D-255B-D94B-95B6-0554C50B1C06}"/>
          </ac:picMkLst>
        </pc:picChg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1663114372" sldId="931"/>
        </pc:sldMkLst>
        <pc:spChg chg="mod ord">
          <ac:chgData name="FONG Chi Kit Ken" userId="233f042c-09e9-4a0c-9043-d675a582571a" providerId="ADAL" clId="{C266E896-A61D-AB4F-9D75-47D7916EEB0B}" dt="2022-11-15T06:55:39.683" v="295" actId="14100"/>
          <ac:spMkLst>
            <pc:docMk/>
            <pc:sldMk cId="1663114372" sldId="931"/>
            <ac:spMk id="2" creationId="{4E281C33-C0A7-C244-9D28-5285D68AAEB6}"/>
          </ac:spMkLst>
        </pc:spChg>
        <pc:spChg chg="mod ord">
          <ac:chgData name="FONG Chi Kit Ken" userId="233f042c-09e9-4a0c-9043-d675a582571a" providerId="ADAL" clId="{C266E896-A61D-AB4F-9D75-47D7916EEB0B}" dt="2022-11-15T07:39:19.351" v="504" actId="108"/>
          <ac:spMkLst>
            <pc:docMk/>
            <pc:sldMk cId="1663114372" sldId="931"/>
            <ac:spMk id="3" creationId="{9B0533A6-1B4A-F24E-945C-1EAA3539C206}"/>
          </ac:spMkLst>
        </pc:spChg>
        <pc:spChg chg="mod ord">
          <ac:chgData name="FONG Chi Kit Ken" userId="233f042c-09e9-4a0c-9043-d675a582571a" providerId="ADAL" clId="{C266E896-A61D-AB4F-9D75-47D7916EEB0B}" dt="2022-11-15T06:37:08.165" v="113" actId="700"/>
          <ac:spMkLst>
            <pc:docMk/>
            <pc:sldMk cId="1663114372" sldId="931"/>
            <ac:spMk id="4" creationId="{38EC601B-2138-CE42-92EF-10007020FDB2}"/>
          </ac:spMkLst>
        </pc:spChg>
      </pc:sldChg>
      <pc:sldChg chg="modSp add mod modClrScheme chgLayout">
        <pc:chgData name="FONG Chi Kit Ken" userId="233f042c-09e9-4a0c-9043-d675a582571a" providerId="ADAL" clId="{C266E896-A61D-AB4F-9D75-47D7916EEB0B}" dt="2022-11-15T06:52:53.180" v="276" actId="14100"/>
        <pc:sldMkLst>
          <pc:docMk/>
          <pc:sldMk cId="2421402790" sldId="933"/>
        </pc:sldMkLst>
        <pc:spChg chg="mod ord">
          <ac:chgData name="FONG Chi Kit Ken" userId="233f042c-09e9-4a0c-9043-d675a582571a" providerId="ADAL" clId="{C266E896-A61D-AB4F-9D75-47D7916EEB0B}" dt="2022-11-15T06:52:53.180" v="276" actId="14100"/>
          <ac:spMkLst>
            <pc:docMk/>
            <pc:sldMk cId="2421402790" sldId="933"/>
            <ac:spMk id="2" creationId="{B7597650-459A-C74B-BE6F-F4237F350A59}"/>
          </ac:spMkLst>
        </pc:spChg>
        <pc:spChg chg="mod ord">
          <ac:chgData name="FONG Chi Kit Ken" userId="233f042c-09e9-4a0c-9043-d675a582571a" providerId="ADAL" clId="{C266E896-A61D-AB4F-9D75-47D7916EEB0B}" dt="2022-11-15T06:52:45.159" v="274" actId="14100"/>
          <ac:spMkLst>
            <pc:docMk/>
            <pc:sldMk cId="2421402790" sldId="933"/>
            <ac:spMk id="3" creationId="{876245DD-F29F-7C45-A792-50CE7D6E4B98}"/>
          </ac:spMkLst>
        </pc:spChg>
        <pc:spChg chg="mod ord">
          <ac:chgData name="FONG Chi Kit Ken" userId="233f042c-09e9-4a0c-9043-d675a582571a" providerId="ADAL" clId="{C266E896-A61D-AB4F-9D75-47D7916EEB0B}" dt="2022-11-15T06:37:08.165" v="113" actId="700"/>
          <ac:spMkLst>
            <pc:docMk/>
            <pc:sldMk cId="2421402790" sldId="933"/>
            <ac:spMk id="4" creationId="{C4F2AD95-CB2E-074C-B432-9D96C27B304F}"/>
          </ac:spMkLst>
        </pc:spChg>
      </pc:sldChg>
      <pc:sldChg chg="modSp add mod modClrScheme chgLayout">
        <pc:chgData name="FONG Chi Kit Ken" userId="233f042c-09e9-4a0c-9043-d675a582571a" providerId="ADAL" clId="{C266E896-A61D-AB4F-9D75-47D7916EEB0B}" dt="2022-11-15T06:37:08.362" v="118" actId="27636"/>
        <pc:sldMkLst>
          <pc:docMk/>
          <pc:sldMk cId="2794993806" sldId="934"/>
        </pc:sldMkLst>
        <pc:spChg chg="mod ord">
          <ac:chgData name="FONG Chi Kit Ken" userId="233f042c-09e9-4a0c-9043-d675a582571a" providerId="ADAL" clId="{C266E896-A61D-AB4F-9D75-47D7916EEB0B}" dt="2022-11-15T06:37:08.165" v="113" actId="700"/>
          <ac:spMkLst>
            <pc:docMk/>
            <pc:sldMk cId="2794993806" sldId="934"/>
            <ac:spMk id="2" creationId="{7DABF563-E578-D046-877C-1034E4D3E44D}"/>
          </ac:spMkLst>
        </pc:spChg>
        <pc:spChg chg="mod ord">
          <ac:chgData name="FONG Chi Kit Ken" userId="233f042c-09e9-4a0c-9043-d675a582571a" providerId="ADAL" clId="{C266E896-A61D-AB4F-9D75-47D7916EEB0B}" dt="2022-11-15T06:37:08.362" v="118" actId="27636"/>
          <ac:spMkLst>
            <pc:docMk/>
            <pc:sldMk cId="2794993806" sldId="934"/>
            <ac:spMk id="3" creationId="{6F87D895-D2FB-7940-9800-2017F165B0BC}"/>
          </ac:spMkLst>
        </pc:spChg>
        <pc:spChg chg="mod ord">
          <ac:chgData name="FONG Chi Kit Ken" userId="233f042c-09e9-4a0c-9043-d675a582571a" providerId="ADAL" clId="{C266E896-A61D-AB4F-9D75-47D7916EEB0B}" dt="2022-11-15T06:37:08.165" v="113" actId="700"/>
          <ac:spMkLst>
            <pc:docMk/>
            <pc:sldMk cId="2794993806" sldId="934"/>
            <ac:spMk id="4" creationId="{D6B24B2D-4122-1E4A-93D4-A39F0A2F6C7F}"/>
          </ac:spMkLst>
        </pc:spChg>
      </pc:sldChg>
      <pc:sldChg chg="modSp add mod modClrScheme chgLayout">
        <pc:chgData name="FONG Chi Kit Ken" userId="233f042c-09e9-4a0c-9043-d675a582571a" providerId="ADAL" clId="{C266E896-A61D-AB4F-9D75-47D7916EEB0B}" dt="2022-11-15T06:52:39.299" v="273" actId="1076"/>
        <pc:sldMkLst>
          <pc:docMk/>
          <pc:sldMk cId="2595320268" sldId="936"/>
        </pc:sldMkLst>
        <pc:spChg chg="mod ord">
          <ac:chgData name="FONG Chi Kit Ken" userId="233f042c-09e9-4a0c-9043-d675a582571a" providerId="ADAL" clId="{C266E896-A61D-AB4F-9D75-47D7916EEB0B}" dt="2022-11-15T06:52:36.219" v="272" actId="255"/>
          <ac:spMkLst>
            <pc:docMk/>
            <pc:sldMk cId="2595320268" sldId="936"/>
            <ac:spMk id="2" creationId="{B7597650-459A-C74B-BE6F-F4237F350A59}"/>
          </ac:spMkLst>
        </pc:spChg>
        <pc:spChg chg="mod ord">
          <ac:chgData name="FONG Chi Kit Ken" userId="233f042c-09e9-4a0c-9043-d675a582571a" providerId="ADAL" clId="{C266E896-A61D-AB4F-9D75-47D7916EEB0B}" dt="2022-11-15T06:52:24.965" v="268" actId="14100"/>
          <ac:spMkLst>
            <pc:docMk/>
            <pc:sldMk cId="2595320268" sldId="936"/>
            <ac:spMk id="3" creationId="{876245DD-F29F-7C45-A792-50CE7D6E4B98}"/>
          </ac:spMkLst>
        </pc:spChg>
        <pc:spChg chg="mod ord">
          <ac:chgData name="FONG Chi Kit Ken" userId="233f042c-09e9-4a0c-9043-d675a582571a" providerId="ADAL" clId="{C266E896-A61D-AB4F-9D75-47D7916EEB0B}" dt="2022-11-15T06:37:08.165" v="113" actId="700"/>
          <ac:spMkLst>
            <pc:docMk/>
            <pc:sldMk cId="2595320268" sldId="936"/>
            <ac:spMk id="4" creationId="{C4F2AD95-CB2E-074C-B432-9D96C27B304F}"/>
          </ac:spMkLst>
        </pc:spChg>
        <pc:spChg chg="mod">
          <ac:chgData name="FONG Chi Kit Ken" userId="233f042c-09e9-4a0c-9043-d675a582571a" providerId="ADAL" clId="{C266E896-A61D-AB4F-9D75-47D7916EEB0B}" dt="2022-11-15T06:52:28.378" v="269" actId="1076"/>
          <ac:spMkLst>
            <pc:docMk/>
            <pc:sldMk cId="2595320268" sldId="936"/>
            <ac:spMk id="6" creationId="{065253B0-21BB-6047-B958-22CAE792E84D}"/>
          </ac:spMkLst>
        </pc:spChg>
        <pc:picChg chg="mod">
          <ac:chgData name="FONG Chi Kit Ken" userId="233f042c-09e9-4a0c-9043-d675a582571a" providerId="ADAL" clId="{C266E896-A61D-AB4F-9D75-47D7916EEB0B}" dt="2022-11-15T06:52:39.299" v="273" actId="1076"/>
          <ac:picMkLst>
            <pc:docMk/>
            <pc:sldMk cId="2595320268" sldId="936"/>
            <ac:picMk id="3074" creationId="{EE971349-226A-8141-8F34-4E66C7AED37F}"/>
          </ac:picMkLst>
        </pc:picChg>
      </pc:sldChg>
      <pc:sldChg chg="addSp delSp modSp add mod modClrScheme chgLayout">
        <pc:chgData name="FONG Chi Kit Ken" userId="233f042c-09e9-4a0c-9043-d675a582571a" providerId="ADAL" clId="{C266E896-A61D-AB4F-9D75-47D7916EEB0B}" dt="2022-11-15T06:52:14.527" v="266" actId="478"/>
        <pc:sldMkLst>
          <pc:docMk/>
          <pc:sldMk cId="3414140447" sldId="937"/>
        </pc:sldMkLst>
        <pc:spChg chg="add del mod ord">
          <ac:chgData name="FONG Chi Kit Ken" userId="233f042c-09e9-4a0c-9043-d675a582571a" providerId="ADAL" clId="{C266E896-A61D-AB4F-9D75-47D7916EEB0B}" dt="2022-11-15T06:52:14.527" v="266" actId="478"/>
          <ac:spMkLst>
            <pc:docMk/>
            <pc:sldMk cId="3414140447" sldId="937"/>
            <ac:spMk id="2" creationId="{7C728730-750F-8932-B437-20B2AC61E6F1}"/>
          </ac:spMkLst>
        </pc:spChg>
        <pc:spChg chg="add del mod ord">
          <ac:chgData name="FONG Chi Kit Ken" userId="233f042c-09e9-4a0c-9043-d675a582571a" providerId="ADAL" clId="{C266E896-A61D-AB4F-9D75-47D7916EEB0B}" dt="2022-11-15T06:52:14.527" v="266" actId="478"/>
          <ac:spMkLst>
            <pc:docMk/>
            <pc:sldMk cId="3414140447" sldId="937"/>
            <ac:spMk id="3" creationId="{2711DF7B-306F-AE9E-F59E-B8C98CEA7181}"/>
          </ac:spMkLst>
        </pc:spChg>
        <pc:spChg chg="mod ord">
          <ac:chgData name="FONG Chi Kit Ken" userId="233f042c-09e9-4a0c-9043-d675a582571a" providerId="ADAL" clId="{C266E896-A61D-AB4F-9D75-47D7916EEB0B}" dt="2022-11-15T06:37:08.165" v="113" actId="700"/>
          <ac:spMkLst>
            <pc:docMk/>
            <pc:sldMk cId="3414140447" sldId="937"/>
            <ac:spMk id="4" creationId="{33835856-1C92-964B-8CC6-521803ECAF1F}"/>
          </ac:spMkLst>
        </pc:spChg>
      </pc:sldChg>
      <pc:sldChg chg="delSp modSp add mod setBg delDesignElem chgLayout">
        <pc:chgData name="FONG Chi Kit Ken" userId="233f042c-09e9-4a0c-9043-d675a582571a" providerId="ADAL" clId="{C266E896-A61D-AB4F-9D75-47D7916EEB0B}" dt="2022-11-15T06:30:47.764" v="102" actId="1076"/>
        <pc:sldMkLst>
          <pc:docMk/>
          <pc:sldMk cId="3706995973" sldId="941"/>
        </pc:sldMkLst>
        <pc:spChg chg="mod ord">
          <ac:chgData name="FONG Chi Kit Ken" userId="233f042c-09e9-4a0c-9043-d675a582571a" providerId="ADAL" clId="{C266E896-A61D-AB4F-9D75-47D7916EEB0B}" dt="2022-11-15T06:29:17.805" v="79" actId="700"/>
          <ac:spMkLst>
            <pc:docMk/>
            <pc:sldMk cId="3706995973" sldId="941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C266E896-A61D-AB4F-9D75-47D7916EEB0B}" dt="2022-11-15T06:30:47.764" v="102" actId="1076"/>
          <ac:spMkLst>
            <pc:docMk/>
            <pc:sldMk cId="3706995973" sldId="941"/>
            <ac:spMk id="6" creationId="{C2882155-6FD9-4868-BCA5-02C8C26E1C36}"/>
          </ac:spMkLst>
        </pc:spChg>
        <pc:spChg chg="del">
          <ac:chgData name="FONG Chi Kit Ken" userId="233f042c-09e9-4a0c-9043-d675a582571a" providerId="ADAL" clId="{C266E896-A61D-AB4F-9D75-47D7916EEB0B}" dt="2022-11-15T06:28:50.769" v="46"/>
          <ac:spMkLst>
            <pc:docMk/>
            <pc:sldMk cId="3706995973" sldId="941"/>
            <ac:spMk id="28" creationId="{F6B7BFBD-C488-4B5B-ABE5-8256F3FFB048}"/>
          </ac:spMkLst>
        </pc:spChg>
        <pc:spChg chg="del">
          <ac:chgData name="FONG Chi Kit Ken" userId="233f042c-09e9-4a0c-9043-d675a582571a" providerId="ADAL" clId="{C266E896-A61D-AB4F-9D75-47D7916EEB0B}" dt="2022-11-15T06:28:50.769" v="46"/>
          <ac:spMkLst>
            <pc:docMk/>
            <pc:sldMk cId="3706995973" sldId="941"/>
            <ac:spMk id="30" creationId="{2BA7674F-A261-445A-AE3A-A0AA30620EC8}"/>
          </ac:spMkLst>
        </pc:spChg>
        <pc:spChg chg="del">
          <ac:chgData name="FONG Chi Kit Ken" userId="233f042c-09e9-4a0c-9043-d675a582571a" providerId="ADAL" clId="{C266E896-A61D-AB4F-9D75-47D7916EEB0B}" dt="2022-11-15T06:28:50.769" v="46"/>
          <ac:spMkLst>
            <pc:docMk/>
            <pc:sldMk cId="3706995973" sldId="941"/>
            <ac:spMk id="32" creationId="{BA53A58C-A067-4B87-B48C-CB90C1FA0FEE}"/>
          </ac:spMkLst>
        </pc:spChg>
        <pc:grpChg chg="del">
          <ac:chgData name="FONG Chi Kit Ken" userId="233f042c-09e9-4a0c-9043-d675a582571a" providerId="ADAL" clId="{C266E896-A61D-AB4F-9D75-47D7916EEB0B}" dt="2022-11-15T06:28:50.769" v="46"/>
          <ac:grpSpMkLst>
            <pc:docMk/>
            <pc:sldMk cId="3706995973" sldId="941"/>
            <ac:grpSpMk id="24" creationId="{8C89EA62-F38E-4285-A105-C5E1BD360093}"/>
          </ac:grpSpMkLst>
        </pc:grpChg>
      </pc:sldChg>
      <pc:sldChg chg="modSp add mod modClrScheme chgLayout">
        <pc:chgData name="FONG Chi Kit Ken" userId="233f042c-09e9-4a0c-9043-d675a582571a" providerId="ADAL" clId="{C266E896-A61D-AB4F-9D75-47D7916EEB0B}" dt="2022-11-15T06:45:54.508" v="225" actId="1076"/>
        <pc:sldMkLst>
          <pc:docMk/>
          <pc:sldMk cId="2559764770" sldId="942"/>
        </pc:sldMkLst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2559764770" sldId="942"/>
            <ac:spMk id="2" creationId="{AF7FAFF7-BA95-40A6-AAAC-12F7FA577B37}"/>
          </ac:spMkLst>
        </pc:spChg>
        <pc:spChg chg="mod ord">
          <ac:chgData name="FONG Chi Kit Ken" userId="233f042c-09e9-4a0c-9043-d675a582571a" providerId="ADAL" clId="{C266E896-A61D-AB4F-9D75-47D7916EEB0B}" dt="2022-11-15T06:45:11.941" v="215" actId="14100"/>
          <ac:spMkLst>
            <pc:docMk/>
            <pc:sldMk cId="2559764770" sldId="942"/>
            <ac:spMk id="3" creationId="{E29D8D8A-CD4E-4372-94ED-D5E47E8BD847}"/>
          </ac:spMkLst>
        </pc:spChg>
        <pc:spChg chg="mod ord">
          <ac:chgData name="FONG Chi Kit Ken" userId="233f042c-09e9-4a0c-9043-d675a582571a" providerId="ADAL" clId="{C266E896-A61D-AB4F-9D75-47D7916EEB0B}" dt="2022-11-15T06:45:51.863" v="224" actId="20577"/>
          <ac:spMkLst>
            <pc:docMk/>
            <pc:sldMk cId="2559764770" sldId="942"/>
            <ac:spMk id="4" creationId="{C3F2F1BC-4C21-4CA3-B268-A58BC9F85DBB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2559764770" sldId="942"/>
            <ac:spMk id="5" creationId="{F4BDA906-0E85-4AF3-A553-8C4D2EDDED77}"/>
          </ac:spMkLst>
        </pc:spChg>
        <pc:picChg chg="mod">
          <ac:chgData name="FONG Chi Kit Ken" userId="233f042c-09e9-4a0c-9043-d675a582571a" providerId="ADAL" clId="{C266E896-A61D-AB4F-9D75-47D7916EEB0B}" dt="2022-11-15T06:45:16.192" v="216" actId="1076"/>
          <ac:picMkLst>
            <pc:docMk/>
            <pc:sldMk cId="2559764770" sldId="942"/>
            <ac:picMk id="7" creationId="{B922FFC0-E2B2-43A0-94B1-29EEAA02B298}"/>
          </ac:picMkLst>
        </pc:picChg>
        <pc:picChg chg="mod">
          <ac:chgData name="FONG Chi Kit Ken" userId="233f042c-09e9-4a0c-9043-d675a582571a" providerId="ADAL" clId="{C266E896-A61D-AB4F-9D75-47D7916EEB0B}" dt="2022-11-15T06:45:54.508" v="225" actId="1076"/>
          <ac:picMkLst>
            <pc:docMk/>
            <pc:sldMk cId="2559764770" sldId="942"/>
            <ac:picMk id="8" creationId="{CBACFEFE-5CAE-425F-9A77-79FA313817C6}"/>
          </ac:picMkLst>
        </pc:picChg>
      </pc:sldChg>
      <pc:sldChg chg="delSp modSp add mod setBg delDesignElem chgLayout">
        <pc:chgData name="FONG Chi Kit Ken" userId="233f042c-09e9-4a0c-9043-d675a582571a" providerId="ADAL" clId="{C266E896-A61D-AB4F-9D75-47D7916EEB0B}" dt="2022-11-15T06:36:36.874" v="109" actId="1076"/>
        <pc:sldMkLst>
          <pc:docMk/>
          <pc:sldMk cId="2865090946" sldId="943"/>
        </pc:sldMkLst>
        <pc:spChg chg="mod ord">
          <ac:chgData name="FONG Chi Kit Ken" userId="233f042c-09e9-4a0c-9043-d675a582571a" providerId="ADAL" clId="{C266E896-A61D-AB4F-9D75-47D7916EEB0B}" dt="2022-11-15T06:29:17.805" v="79" actId="700"/>
          <ac:spMkLst>
            <pc:docMk/>
            <pc:sldMk cId="2865090946" sldId="943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C266E896-A61D-AB4F-9D75-47D7916EEB0B}" dt="2022-11-15T06:36:36.874" v="109" actId="1076"/>
          <ac:spMkLst>
            <pc:docMk/>
            <pc:sldMk cId="2865090946" sldId="943"/>
            <ac:spMk id="6" creationId="{C2882155-6FD9-4868-BCA5-02C8C26E1C36}"/>
          </ac:spMkLst>
        </pc:spChg>
        <pc:spChg chg="del">
          <ac:chgData name="FONG Chi Kit Ken" userId="233f042c-09e9-4a0c-9043-d675a582571a" providerId="ADAL" clId="{C266E896-A61D-AB4F-9D75-47D7916EEB0B}" dt="2022-11-15T06:28:50.769" v="46"/>
          <ac:spMkLst>
            <pc:docMk/>
            <pc:sldMk cId="2865090946" sldId="943"/>
            <ac:spMk id="28" creationId="{F6B7BFBD-C488-4B5B-ABE5-8256F3FFB048}"/>
          </ac:spMkLst>
        </pc:spChg>
        <pc:spChg chg="del">
          <ac:chgData name="FONG Chi Kit Ken" userId="233f042c-09e9-4a0c-9043-d675a582571a" providerId="ADAL" clId="{C266E896-A61D-AB4F-9D75-47D7916EEB0B}" dt="2022-11-15T06:28:50.769" v="46"/>
          <ac:spMkLst>
            <pc:docMk/>
            <pc:sldMk cId="2865090946" sldId="943"/>
            <ac:spMk id="30" creationId="{2BA7674F-A261-445A-AE3A-A0AA30620EC8}"/>
          </ac:spMkLst>
        </pc:spChg>
        <pc:spChg chg="del">
          <ac:chgData name="FONG Chi Kit Ken" userId="233f042c-09e9-4a0c-9043-d675a582571a" providerId="ADAL" clId="{C266E896-A61D-AB4F-9D75-47D7916EEB0B}" dt="2022-11-15T06:28:50.769" v="46"/>
          <ac:spMkLst>
            <pc:docMk/>
            <pc:sldMk cId="2865090946" sldId="943"/>
            <ac:spMk id="32" creationId="{BA53A58C-A067-4B87-B48C-CB90C1FA0FEE}"/>
          </ac:spMkLst>
        </pc:spChg>
        <pc:grpChg chg="del">
          <ac:chgData name="FONG Chi Kit Ken" userId="233f042c-09e9-4a0c-9043-d675a582571a" providerId="ADAL" clId="{C266E896-A61D-AB4F-9D75-47D7916EEB0B}" dt="2022-11-15T06:28:50.769" v="46"/>
          <ac:grpSpMkLst>
            <pc:docMk/>
            <pc:sldMk cId="2865090946" sldId="943"/>
            <ac:grpSpMk id="24" creationId="{8C89EA62-F38E-4285-A105-C5E1BD360093}"/>
          </ac:grpSpMkLst>
        </pc:grpChg>
      </pc:sldChg>
      <pc:sldChg chg="delSp modSp add mod setBg delDesignElem chgLayout">
        <pc:chgData name="FONG Chi Kit Ken" userId="233f042c-09e9-4a0c-9043-d675a582571a" providerId="ADAL" clId="{C266E896-A61D-AB4F-9D75-47D7916EEB0B}" dt="2022-11-15T06:29:38.041" v="88" actId="14100"/>
        <pc:sldMkLst>
          <pc:docMk/>
          <pc:sldMk cId="3857649277" sldId="944"/>
        </pc:sldMkLst>
        <pc:spChg chg="mod ord">
          <ac:chgData name="FONG Chi Kit Ken" userId="233f042c-09e9-4a0c-9043-d675a582571a" providerId="ADAL" clId="{C266E896-A61D-AB4F-9D75-47D7916EEB0B}" dt="2022-11-15T06:29:17.805" v="79" actId="700"/>
          <ac:spMkLst>
            <pc:docMk/>
            <pc:sldMk cId="3857649277" sldId="944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C266E896-A61D-AB4F-9D75-47D7916EEB0B}" dt="2022-11-15T06:29:38.041" v="88" actId="14100"/>
          <ac:spMkLst>
            <pc:docMk/>
            <pc:sldMk cId="3857649277" sldId="944"/>
            <ac:spMk id="6" creationId="{C2882155-6FD9-4868-BCA5-02C8C26E1C36}"/>
          </ac:spMkLst>
        </pc:spChg>
        <pc:spChg chg="del">
          <ac:chgData name="FONG Chi Kit Ken" userId="233f042c-09e9-4a0c-9043-d675a582571a" providerId="ADAL" clId="{C266E896-A61D-AB4F-9D75-47D7916EEB0B}" dt="2022-11-15T06:28:50.769" v="46"/>
          <ac:spMkLst>
            <pc:docMk/>
            <pc:sldMk cId="3857649277" sldId="944"/>
            <ac:spMk id="28" creationId="{F6B7BFBD-C488-4B5B-ABE5-8256F3FFB048}"/>
          </ac:spMkLst>
        </pc:spChg>
        <pc:spChg chg="del">
          <ac:chgData name="FONG Chi Kit Ken" userId="233f042c-09e9-4a0c-9043-d675a582571a" providerId="ADAL" clId="{C266E896-A61D-AB4F-9D75-47D7916EEB0B}" dt="2022-11-15T06:28:50.769" v="46"/>
          <ac:spMkLst>
            <pc:docMk/>
            <pc:sldMk cId="3857649277" sldId="944"/>
            <ac:spMk id="30" creationId="{2BA7674F-A261-445A-AE3A-A0AA30620EC8}"/>
          </ac:spMkLst>
        </pc:spChg>
        <pc:spChg chg="del">
          <ac:chgData name="FONG Chi Kit Ken" userId="233f042c-09e9-4a0c-9043-d675a582571a" providerId="ADAL" clId="{C266E896-A61D-AB4F-9D75-47D7916EEB0B}" dt="2022-11-15T06:28:50.769" v="46"/>
          <ac:spMkLst>
            <pc:docMk/>
            <pc:sldMk cId="3857649277" sldId="944"/>
            <ac:spMk id="32" creationId="{BA53A58C-A067-4B87-B48C-CB90C1FA0FEE}"/>
          </ac:spMkLst>
        </pc:spChg>
        <pc:grpChg chg="del">
          <ac:chgData name="FONG Chi Kit Ken" userId="233f042c-09e9-4a0c-9043-d675a582571a" providerId="ADAL" clId="{C266E896-A61D-AB4F-9D75-47D7916EEB0B}" dt="2022-11-15T06:28:50.769" v="46"/>
          <ac:grpSpMkLst>
            <pc:docMk/>
            <pc:sldMk cId="3857649277" sldId="944"/>
            <ac:grpSpMk id="24" creationId="{8C89EA62-F38E-4285-A105-C5E1BD360093}"/>
          </ac:grpSpMkLst>
        </pc:grpChg>
      </pc:sldChg>
      <pc:sldChg chg="delSp modSp add mod setBg delDesignElem chgLayout">
        <pc:chgData name="FONG Chi Kit Ken" userId="233f042c-09e9-4a0c-9043-d675a582571a" providerId="ADAL" clId="{C266E896-A61D-AB4F-9D75-47D7916EEB0B}" dt="2022-11-15T06:36:47.922" v="112" actId="1076"/>
        <pc:sldMkLst>
          <pc:docMk/>
          <pc:sldMk cId="4287753308" sldId="945"/>
        </pc:sldMkLst>
        <pc:spChg chg="mod ord">
          <ac:chgData name="FONG Chi Kit Ken" userId="233f042c-09e9-4a0c-9043-d675a582571a" providerId="ADAL" clId="{C266E896-A61D-AB4F-9D75-47D7916EEB0B}" dt="2022-11-15T06:29:17.805" v="79" actId="700"/>
          <ac:spMkLst>
            <pc:docMk/>
            <pc:sldMk cId="4287753308" sldId="945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C266E896-A61D-AB4F-9D75-47D7916EEB0B}" dt="2022-11-15T06:36:47.922" v="112" actId="1076"/>
          <ac:spMkLst>
            <pc:docMk/>
            <pc:sldMk cId="4287753308" sldId="945"/>
            <ac:spMk id="6" creationId="{C2882155-6FD9-4868-BCA5-02C8C26E1C36}"/>
          </ac:spMkLst>
        </pc:spChg>
        <pc:spChg chg="del">
          <ac:chgData name="FONG Chi Kit Ken" userId="233f042c-09e9-4a0c-9043-d675a582571a" providerId="ADAL" clId="{C266E896-A61D-AB4F-9D75-47D7916EEB0B}" dt="2022-11-15T06:28:50.769" v="46"/>
          <ac:spMkLst>
            <pc:docMk/>
            <pc:sldMk cId="4287753308" sldId="945"/>
            <ac:spMk id="28" creationId="{F6B7BFBD-C488-4B5B-ABE5-8256F3FFB048}"/>
          </ac:spMkLst>
        </pc:spChg>
        <pc:spChg chg="del">
          <ac:chgData name="FONG Chi Kit Ken" userId="233f042c-09e9-4a0c-9043-d675a582571a" providerId="ADAL" clId="{C266E896-A61D-AB4F-9D75-47D7916EEB0B}" dt="2022-11-15T06:28:50.769" v="46"/>
          <ac:spMkLst>
            <pc:docMk/>
            <pc:sldMk cId="4287753308" sldId="945"/>
            <ac:spMk id="30" creationId="{2BA7674F-A261-445A-AE3A-A0AA30620EC8}"/>
          </ac:spMkLst>
        </pc:spChg>
        <pc:spChg chg="del">
          <ac:chgData name="FONG Chi Kit Ken" userId="233f042c-09e9-4a0c-9043-d675a582571a" providerId="ADAL" clId="{C266E896-A61D-AB4F-9D75-47D7916EEB0B}" dt="2022-11-15T06:28:50.769" v="46"/>
          <ac:spMkLst>
            <pc:docMk/>
            <pc:sldMk cId="4287753308" sldId="945"/>
            <ac:spMk id="32" creationId="{BA53A58C-A067-4B87-B48C-CB90C1FA0FEE}"/>
          </ac:spMkLst>
        </pc:spChg>
        <pc:grpChg chg="del">
          <ac:chgData name="FONG Chi Kit Ken" userId="233f042c-09e9-4a0c-9043-d675a582571a" providerId="ADAL" clId="{C266E896-A61D-AB4F-9D75-47D7916EEB0B}" dt="2022-11-15T06:28:50.769" v="46"/>
          <ac:grpSpMkLst>
            <pc:docMk/>
            <pc:sldMk cId="4287753308" sldId="945"/>
            <ac:grpSpMk id="24" creationId="{8C89EA62-F38E-4285-A105-C5E1BD360093}"/>
          </ac:grpSpMkLst>
        </pc:grpChg>
      </pc:sldChg>
      <pc:sldChg chg="delSp modSp add mod setBg delDesignElem chgLayout">
        <pc:chgData name="FONG Chi Kit Ken" userId="233f042c-09e9-4a0c-9043-d675a582571a" providerId="ADAL" clId="{C266E896-A61D-AB4F-9D75-47D7916EEB0B}" dt="2022-11-15T06:30:26.501" v="99" actId="1076"/>
        <pc:sldMkLst>
          <pc:docMk/>
          <pc:sldMk cId="904072838" sldId="946"/>
        </pc:sldMkLst>
        <pc:spChg chg="mod ord">
          <ac:chgData name="FONG Chi Kit Ken" userId="233f042c-09e9-4a0c-9043-d675a582571a" providerId="ADAL" clId="{C266E896-A61D-AB4F-9D75-47D7916EEB0B}" dt="2022-11-15T06:30:26.501" v="99" actId="1076"/>
          <ac:spMkLst>
            <pc:docMk/>
            <pc:sldMk cId="904072838" sldId="946"/>
            <ac:spMk id="2" creationId="{EFC98BA8-DC65-472F-A2EE-2F3C21E8AB68}"/>
          </ac:spMkLst>
        </pc:spChg>
        <pc:spChg chg="mod ord">
          <ac:chgData name="FONG Chi Kit Ken" userId="233f042c-09e9-4a0c-9043-d675a582571a" providerId="ADAL" clId="{C266E896-A61D-AB4F-9D75-47D7916EEB0B}" dt="2022-11-15T06:29:17.805" v="79" actId="700"/>
          <ac:spMkLst>
            <pc:docMk/>
            <pc:sldMk cId="904072838" sldId="946"/>
            <ac:spMk id="4" creationId="{444A7C9A-2410-4400-83B7-E97EE145598A}"/>
          </ac:spMkLst>
        </pc:spChg>
        <pc:spChg chg="del">
          <ac:chgData name="FONG Chi Kit Ken" userId="233f042c-09e9-4a0c-9043-d675a582571a" providerId="ADAL" clId="{C266E896-A61D-AB4F-9D75-47D7916EEB0B}" dt="2022-11-15T06:28:50.769" v="46"/>
          <ac:spMkLst>
            <pc:docMk/>
            <pc:sldMk cId="904072838" sldId="946"/>
            <ac:spMk id="28" creationId="{F6B7BFBD-C488-4B5B-ABE5-8256F3FFB048}"/>
          </ac:spMkLst>
        </pc:spChg>
        <pc:spChg chg="del">
          <ac:chgData name="FONG Chi Kit Ken" userId="233f042c-09e9-4a0c-9043-d675a582571a" providerId="ADAL" clId="{C266E896-A61D-AB4F-9D75-47D7916EEB0B}" dt="2022-11-15T06:28:50.769" v="46"/>
          <ac:spMkLst>
            <pc:docMk/>
            <pc:sldMk cId="904072838" sldId="946"/>
            <ac:spMk id="30" creationId="{2BA7674F-A261-445A-AE3A-A0AA30620EC8}"/>
          </ac:spMkLst>
        </pc:spChg>
        <pc:spChg chg="del">
          <ac:chgData name="FONG Chi Kit Ken" userId="233f042c-09e9-4a0c-9043-d675a582571a" providerId="ADAL" clId="{C266E896-A61D-AB4F-9D75-47D7916EEB0B}" dt="2022-11-15T06:28:50.769" v="46"/>
          <ac:spMkLst>
            <pc:docMk/>
            <pc:sldMk cId="904072838" sldId="946"/>
            <ac:spMk id="41" creationId="{BA53A58C-A067-4B87-B48C-CB90C1FA0FEE}"/>
          </ac:spMkLst>
        </pc:spChg>
        <pc:grpChg chg="del">
          <ac:chgData name="FONG Chi Kit Ken" userId="233f042c-09e9-4a0c-9043-d675a582571a" providerId="ADAL" clId="{C266E896-A61D-AB4F-9D75-47D7916EEB0B}" dt="2022-11-15T06:28:50.769" v="46"/>
          <ac:grpSpMkLst>
            <pc:docMk/>
            <pc:sldMk cId="904072838" sldId="946"/>
            <ac:grpSpMk id="24" creationId="{8C89EA62-F38E-4285-A105-C5E1BD360093}"/>
          </ac:grpSpMkLst>
        </pc:grpChg>
      </pc:sldChg>
      <pc:sldChg chg="delSp modSp add mod setBg delDesignElem chgLayout">
        <pc:chgData name="FONG Chi Kit Ken" userId="233f042c-09e9-4a0c-9043-d675a582571a" providerId="ADAL" clId="{C266E896-A61D-AB4F-9D75-47D7916EEB0B}" dt="2022-11-15T06:30:03.733" v="94" actId="1076"/>
        <pc:sldMkLst>
          <pc:docMk/>
          <pc:sldMk cId="496117886" sldId="947"/>
        </pc:sldMkLst>
        <pc:spChg chg="mod ord">
          <ac:chgData name="FONG Chi Kit Ken" userId="233f042c-09e9-4a0c-9043-d675a582571a" providerId="ADAL" clId="{C266E896-A61D-AB4F-9D75-47D7916EEB0B}" dt="2022-11-15T06:30:03.733" v="94" actId="1076"/>
          <ac:spMkLst>
            <pc:docMk/>
            <pc:sldMk cId="496117886" sldId="947"/>
            <ac:spMk id="2" creationId="{EFC98BA8-DC65-472F-A2EE-2F3C21E8AB68}"/>
          </ac:spMkLst>
        </pc:spChg>
        <pc:spChg chg="mod ord">
          <ac:chgData name="FONG Chi Kit Ken" userId="233f042c-09e9-4a0c-9043-d675a582571a" providerId="ADAL" clId="{C266E896-A61D-AB4F-9D75-47D7916EEB0B}" dt="2022-11-15T06:29:17.805" v="79" actId="700"/>
          <ac:spMkLst>
            <pc:docMk/>
            <pc:sldMk cId="496117886" sldId="947"/>
            <ac:spMk id="4" creationId="{444A7C9A-2410-4400-83B7-E97EE145598A}"/>
          </ac:spMkLst>
        </pc:spChg>
        <pc:spChg chg="del">
          <ac:chgData name="FONG Chi Kit Ken" userId="233f042c-09e9-4a0c-9043-d675a582571a" providerId="ADAL" clId="{C266E896-A61D-AB4F-9D75-47D7916EEB0B}" dt="2022-11-15T06:28:50.769" v="46"/>
          <ac:spMkLst>
            <pc:docMk/>
            <pc:sldMk cId="496117886" sldId="947"/>
            <ac:spMk id="37" creationId="{F6B7BFBD-C488-4B5B-ABE5-8256F3FFB048}"/>
          </ac:spMkLst>
        </pc:spChg>
        <pc:spChg chg="del">
          <ac:chgData name="FONG Chi Kit Ken" userId="233f042c-09e9-4a0c-9043-d675a582571a" providerId="ADAL" clId="{C266E896-A61D-AB4F-9D75-47D7916EEB0B}" dt="2022-11-15T06:28:50.769" v="46"/>
          <ac:spMkLst>
            <pc:docMk/>
            <pc:sldMk cId="496117886" sldId="947"/>
            <ac:spMk id="38" creationId="{2BA7674F-A261-445A-AE3A-A0AA30620EC8}"/>
          </ac:spMkLst>
        </pc:spChg>
        <pc:spChg chg="del">
          <ac:chgData name="FONG Chi Kit Ken" userId="233f042c-09e9-4a0c-9043-d675a582571a" providerId="ADAL" clId="{C266E896-A61D-AB4F-9D75-47D7916EEB0B}" dt="2022-11-15T06:28:50.769" v="46"/>
          <ac:spMkLst>
            <pc:docMk/>
            <pc:sldMk cId="496117886" sldId="947"/>
            <ac:spMk id="39" creationId="{BA53A58C-A067-4B87-B48C-CB90C1FA0FEE}"/>
          </ac:spMkLst>
        </pc:spChg>
        <pc:grpChg chg="del">
          <ac:chgData name="FONG Chi Kit Ken" userId="233f042c-09e9-4a0c-9043-d675a582571a" providerId="ADAL" clId="{C266E896-A61D-AB4F-9D75-47D7916EEB0B}" dt="2022-11-15T06:28:50.769" v="46"/>
          <ac:grpSpMkLst>
            <pc:docMk/>
            <pc:sldMk cId="496117886" sldId="947"/>
            <ac:grpSpMk id="36" creationId="{8C89EA62-F38E-4285-A105-C5E1BD360093}"/>
          </ac:grpSpMkLst>
        </pc:grpChg>
      </pc:sldChg>
      <pc:sldChg chg="modSp add mod modClrScheme chgLayout">
        <pc:chgData name="FONG Chi Kit Ken" userId="233f042c-09e9-4a0c-9043-d675a582571a" providerId="ADAL" clId="{C266E896-A61D-AB4F-9D75-47D7916EEB0B}" dt="2022-11-15T06:46:04.277" v="226" actId="207"/>
        <pc:sldMkLst>
          <pc:docMk/>
          <pc:sldMk cId="2235417844" sldId="948"/>
        </pc:sldMkLst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2235417844" sldId="948"/>
            <ac:spMk id="2" creationId="{83BDE786-16F0-2247-B983-CED02C90C55F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2235417844" sldId="948"/>
            <ac:spMk id="4" creationId="{CD00E309-17DE-F441-AEEC-46CEED4316C9}"/>
          </ac:spMkLst>
        </pc:spChg>
        <pc:spChg chg="mod ord">
          <ac:chgData name="FONG Chi Kit Ken" userId="233f042c-09e9-4a0c-9043-d675a582571a" providerId="ADAL" clId="{C266E896-A61D-AB4F-9D75-47D7916EEB0B}" dt="2022-11-15T06:46:04.277" v="226" actId="207"/>
          <ac:spMkLst>
            <pc:docMk/>
            <pc:sldMk cId="2235417844" sldId="948"/>
            <ac:spMk id="5" creationId="{C9780216-BC13-4C08-878F-068CE321F1BF}"/>
          </ac:spMkLst>
        </pc:spChg>
      </pc:sldChg>
      <pc:sldChg chg="modSp add mod modClrScheme chgLayout">
        <pc:chgData name="FONG Chi Kit Ken" userId="233f042c-09e9-4a0c-9043-d675a582571a" providerId="ADAL" clId="{C266E896-A61D-AB4F-9D75-47D7916EEB0B}" dt="2022-11-15T07:36:37.784" v="480" actId="207"/>
        <pc:sldMkLst>
          <pc:docMk/>
          <pc:sldMk cId="4143320232" sldId="949"/>
        </pc:sldMkLst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4143320232" sldId="949"/>
            <ac:spMk id="2" creationId="{83BDE786-16F0-2247-B983-CED02C90C55F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4143320232" sldId="949"/>
            <ac:spMk id="4" creationId="{CD00E309-17DE-F441-AEEC-46CEED4316C9}"/>
          </ac:spMkLst>
        </pc:spChg>
        <pc:spChg chg="mod ord">
          <ac:chgData name="FONG Chi Kit Ken" userId="233f042c-09e9-4a0c-9043-d675a582571a" providerId="ADAL" clId="{C266E896-A61D-AB4F-9D75-47D7916EEB0B}" dt="2022-11-15T07:36:37.784" v="480" actId="207"/>
          <ac:spMkLst>
            <pc:docMk/>
            <pc:sldMk cId="4143320232" sldId="949"/>
            <ac:spMk id="5" creationId="{C9780216-BC13-4C08-878F-068CE321F1BF}"/>
          </ac:spMkLst>
        </pc:spChg>
      </pc:sldChg>
      <pc:sldChg chg="modSp add mod modClrScheme chgLayout">
        <pc:chgData name="FONG Chi Kit Ken" userId="233f042c-09e9-4a0c-9043-d675a582571a" providerId="ADAL" clId="{C266E896-A61D-AB4F-9D75-47D7916EEB0B}" dt="2022-11-15T07:36:48.011" v="481" actId="108"/>
        <pc:sldMkLst>
          <pc:docMk/>
          <pc:sldMk cId="2225509030" sldId="950"/>
        </pc:sldMkLst>
        <pc:spChg chg="mod ord">
          <ac:chgData name="FONG Chi Kit Ken" userId="233f042c-09e9-4a0c-9043-d675a582571a" providerId="ADAL" clId="{C266E896-A61D-AB4F-9D75-47D7916EEB0B}" dt="2022-11-15T06:37:22.039" v="119" actId="700"/>
          <ac:spMkLst>
            <pc:docMk/>
            <pc:sldMk cId="2225509030" sldId="950"/>
            <ac:spMk id="2" creationId="{83BDE786-16F0-2247-B983-CED02C90C55F}"/>
          </ac:spMkLst>
        </pc:spChg>
        <pc:spChg chg="mod ord">
          <ac:chgData name="FONG Chi Kit Ken" userId="233f042c-09e9-4a0c-9043-d675a582571a" providerId="ADAL" clId="{C266E896-A61D-AB4F-9D75-47D7916EEB0B}" dt="2022-11-15T06:37:22.039" v="119" actId="700"/>
          <ac:spMkLst>
            <pc:docMk/>
            <pc:sldMk cId="2225509030" sldId="950"/>
            <ac:spMk id="4" creationId="{CD00E309-17DE-F441-AEEC-46CEED4316C9}"/>
          </ac:spMkLst>
        </pc:spChg>
        <pc:spChg chg="mod ord">
          <ac:chgData name="FONG Chi Kit Ken" userId="233f042c-09e9-4a0c-9043-d675a582571a" providerId="ADAL" clId="{C266E896-A61D-AB4F-9D75-47D7916EEB0B}" dt="2022-11-15T07:36:48.011" v="481" actId="108"/>
          <ac:spMkLst>
            <pc:docMk/>
            <pc:sldMk cId="2225509030" sldId="950"/>
            <ac:spMk id="5" creationId="{C9780216-BC13-4C08-878F-068CE321F1BF}"/>
          </ac:spMkLst>
        </pc:spChg>
      </pc:sldChg>
      <pc:sldChg chg="modSp add mod modClrScheme chgLayout">
        <pc:chgData name="FONG Chi Kit Ken" userId="233f042c-09e9-4a0c-9043-d675a582571a" providerId="ADAL" clId="{C266E896-A61D-AB4F-9D75-47D7916EEB0B}" dt="2022-11-15T06:30:11.909" v="96" actId="27636"/>
        <pc:sldMkLst>
          <pc:docMk/>
          <pc:sldMk cId="2683497046" sldId="951"/>
        </pc:sldMkLst>
        <pc:spChg chg="mod ord">
          <ac:chgData name="FONG Chi Kit Ken" userId="233f042c-09e9-4a0c-9043-d675a582571a" providerId="ADAL" clId="{C266E896-A61D-AB4F-9D75-47D7916EEB0B}" dt="2022-11-15T06:30:11.874" v="95" actId="700"/>
          <ac:spMkLst>
            <pc:docMk/>
            <pc:sldMk cId="2683497046" sldId="951"/>
            <ac:spMk id="2" creationId="{83BDE786-16F0-2247-B983-CED02C90C55F}"/>
          </ac:spMkLst>
        </pc:spChg>
        <pc:spChg chg="mod ord">
          <ac:chgData name="FONG Chi Kit Ken" userId="233f042c-09e9-4a0c-9043-d675a582571a" providerId="ADAL" clId="{C266E896-A61D-AB4F-9D75-47D7916EEB0B}" dt="2022-11-15T06:30:11.874" v="95" actId="700"/>
          <ac:spMkLst>
            <pc:docMk/>
            <pc:sldMk cId="2683497046" sldId="951"/>
            <ac:spMk id="4" creationId="{CD00E309-17DE-F441-AEEC-46CEED4316C9}"/>
          </ac:spMkLst>
        </pc:spChg>
        <pc:spChg chg="mod ord">
          <ac:chgData name="FONG Chi Kit Ken" userId="233f042c-09e9-4a0c-9043-d675a582571a" providerId="ADAL" clId="{C266E896-A61D-AB4F-9D75-47D7916EEB0B}" dt="2022-11-15T06:30:11.909" v="96" actId="27636"/>
          <ac:spMkLst>
            <pc:docMk/>
            <pc:sldMk cId="2683497046" sldId="951"/>
            <ac:spMk id="5" creationId="{C9780216-BC13-4C08-878F-068CE321F1BF}"/>
          </ac:spMkLst>
        </pc:spChg>
      </pc:sldChg>
      <pc:sldChg chg="modSp add mod modClrScheme chgLayout">
        <pc:chgData name="FONG Chi Kit Ken" userId="233f042c-09e9-4a0c-9043-d675a582571a" providerId="ADAL" clId="{C266E896-A61D-AB4F-9D75-47D7916EEB0B}" dt="2022-11-15T06:27:26.747" v="30" actId="2711"/>
        <pc:sldMkLst>
          <pc:docMk/>
          <pc:sldMk cId="2774473456" sldId="955"/>
        </pc:sldMkLst>
        <pc:spChg chg="mod ord">
          <ac:chgData name="FONG Chi Kit Ken" userId="233f042c-09e9-4a0c-9043-d675a582571a" providerId="ADAL" clId="{C266E896-A61D-AB4F-9D75-47D7916EEB0B}" dt="2022-11-15T06:26:55.401" v="25" actId="700"/>
          <ac:spMkLst>
            <pc:docMk/>
            <pc:sldMk cId="2774473456" sldId="955"/>
            <ac:spMk id="2" creationId="{F1CE4EAF-1199-4214-85B0-C0D200A93ED6}"/>
          </ac:spMkLst>
        </pc:spChg>
        <pc:spChg chg="mod ord">
          <ac:chgData name="FONG Chi Kit Ken" userId="233f042c-09e9-4a0c-9043-d675a582571a" providerId="ADAL" clId="{C266E896-A61D-AB4F-9D75-47D7916EEB0B}" dt="2022-11-15T06:27:12.966" v="27" actId="404"/>
          <ac:spMkLst>
            <pc:docMk/>
            <pc:sldMk cId="2774473456" sldId="955"/>
            <ac:spMk id="3" creationId="{7E54C054-1BFB-4B07-81C7-7E966266EAED}"/>
          </ac:spMkLst>
        </pc:spChg>
        <pc:spChg chg="mod ord">
          <ac:chgData name="FONG Chi Kit Ken" userId="233f042c-09e9-4a0c-9043-d675a582571a" providerId="ADAL" clId="{C266E896-A61D-AB4F-9D75-47D7916EEB0B}" dt="2022-11-15T06:26:55.401" v="25" actId="700"/>
          <ac:spMkLst>
            <pc:docMk/>
            <pc:sldMk cId="2774473456" sldId="955"/>
            <ac:spMk id="5" creationId="{D1339458-AC93-4967-B387-223147A5E24A}"/>
          </ac:spMkLst>
        </pc:spChg>
        <pc:spChg chg="mod">
          <ac:chgData name="FONG Chi Kit Ken" userId="233f042c-09e9-4a0c-9043-d675a582571a" providerId="ADAL" clId="{C266E896-A61D-AB4F-9D75-47D7916EEB0B}" dt="2022-11-15T06:27:21.048" v="28" actId="1076"/>
          <ac:spMkLst>
            <pc:docMk/>
            <pc:sldMk cId="2774473456" sldId="955"/>
            <ac:spMk id="12" creationId="{88B74962-E63C-4A4E-894E-99221FFE523A}"/>
          </ac:spMkLst>
        </pc:spChg>
        <pc:spChg chg="mod">
          <ac:chgData name="FONG Chi Kit Ken" userId="233f042c-09e9-4a0c-9043-d675a582571a" providerId="ADAL" clId="{C266E896-A61D-AB4F-9D75-47D7916EEB0B}" dt="2022-11-15T06:27:21.048" v="28" actId="1076"/>
          <ac:spMkLst>
            <pc:docMk/>
            <pc:sldMk cId="2774473456" sldId="955"/>
            <ac:spMk id="13" creationId="{96952583-3474-4155-912F-82FD7AF2CB6D}"/>
          </ac:spMkLst>
        </pc:spChg>
        <pc:spChg chg="mod">
          <ac:chgData name="FONG Chi Kit Ken" userId="233f042c-09e9-4a0c-9043-d675a582571a" providerId="ADAL" clId="{C266E896-A61D-AB4F-9D75-47D7916EEB0B}" dt="2022-11-15T06:27:26.747" v="30" actId="2711"/>
          <ac:spMkLst>
            <pc:docMk/>
            <pc:sldMk cId="2774473456" sldId="955"/>
            <ac:spMk id="14" creationId="{6411BF66-032E-4549-8A39-40166929E5FD}"/>
          </ac:spMkLst>
        </pc:spChg>
        <pc:picChg chg="mod">
          <ac:chgData name="FONG Chi Kit Ken" userId="233f042c-09e9-4a0c-9043-d675a582571a" providerId="ADAL" clId="{C266E896-A61D-AB4F-9D75-47D7916EEB0B}" dt="2022-11-15T06:27:21.048" v="28" actId="1076"/>
          <ac:picMkLst>
            <pc:docMk/>
            <pc:sldMk cId="2774473456" sldId="955"/>
            <ac:picMk id="9" creationId="{DB4CEFA8-4FCD-4EDB-9A82-E6C3B3CDE86D}"/>
          </ac:picMkLst>
        </pc:picChg>
        <pc:picChg chg="mod">
          <ac:chgData name="FONG Chi Kit Ken" userId="233f042c-09e9-4a0c-9043-d675a582571a" providerId="ADAL" clId="{C266E896-A61D-AB4F-9D75-47D7916EEB0B}" dt="2022-11-15T06:27:21.048" v="28" actId="1076"/>
          <ac:picMkLst>
            <pc:docMk/>
            <pc:sldMk cId="2774473456" sldId="955"/>
            <ac:picMk id="11" creationId="{02DC6D1D-5574-4F1C-8D2A-736571BC0055}"/>
          </ac:picMkLst>
        </pc:picChg>
      </pc:sldChg>
      <pc:sldChg chg="modSp add mod modClrScheme chgLayout">
        <pc:chgData name="FONG Chi Kit Ken" userId="233f042c-09e9-4a0c-9043-d675a582571a" providerId="ADAL" clId="{C266E896-A61D-AB4F-9D75-47D7916EEB0B}" dt="2022-11-15T07:17:19.694" v="377" actId="207"/>
        <pc:sldMkLst>
          <pc:docMk/>
          <pc:sldMk cId="3838237974" sldId="956"/>
        </pc:sldMkLst>
        <pc:spChg chg="mod ord">
          <ac:chgData name="FONG Chi Kit Ken" userId="233f042c-09e9-4a0c-9043-d675a582571a" providerId="ADAL" clId="{C266E896-A61D-AB4F-9D75-47D7916EEB0B}" dt="2022-11-15T06:39:33.225" v="172" actId="403"/>
          <ac:spMkLst>
            <pc:docMk/>
            <pc:sldMk cId="3838237974" sldId="956"/>
            <ac:spMk id="2" creationId="{4118B4D6-3E2E-49AA-9E85-B9DFCEE0B729}"/>
          </ac:spMkLst>
        </pc:spChg>
        <pc:spChg chg="mod ord">
          <ac:chgData name="FONG Chi Kit Ken" userId="233f042c-09e9-4a0c-9043-d675a582571a" providerId="ADAL" clId="{C266E896-A61D-AB4F-9D75-47D7916EEB0B}" dt="2022-11-15T07:17:12.955" v="376" actId="108"/>
          <ac:spMkLst>
            <pc:docMk/>
            <pc:sldMk cId="3838237974" sldId="956"/>
            <ac:spMk id="3" creationId="{1A3F7827-D4BF-4BA2-96A5-CF757342B699}"/>
          </ac:spMkLst>
        </pc:spChg>
        <pc:spChg chg="mod ord">
          <ac:chgData name="FONG Chi Kit Ken" userId="233f042c-09e9-4a0c-9043-d675a582571a" providerId="ADAL" clId="{C266E896-A61D-AB4F-9D75-47D7916EEB0B}" dt="2022-11-15T07:17:19.694" v="377" actId="207"/>
          <ac:spMkLst>
            <pc:docMk/>
            <pc:sldMk cId="3838237974" sldId="956"/>
            <ac:spMk id="4" creationId="{39161DCE-1BEC-4F6B-A6A1-D29247FD5AF7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3838237974" sldId="956"/>
            <ac:spMk id="5" creationId="{83193E21-E209-44EE-B9A2-71CFFC931B19}"/>
          </ac:spMkLst>
        </pc:spChg>
      </pc:sldChg>
      <pc:sldChg chg="addSp delSp modSp add mod modClrScheme chgLayout">
        <pc:chgData name="FONG Chi Kit Ken" userId="233f042c-09e9-4a0c-9043-d675a582571a" providerId="ADAL" clId="{C266E896-A61D-AB4F-9D75-47D7916EEB0B}" dt="2022-11-15T06:40:37.877" v="189" actId="478"/>
        <pc:sldMkLst>
          <pc:docMk/>
          <pc:sldMk cId="1658291492" sldId="957"/>
        </pc:sldMkLst>
        <pc:spChg chg="add del mod ord">
          <ac:chgData name="FONG Chi Kit Ken" userId="233f042c-09e9-4a0c-9043-d675a582571a" providerId="ADAL" clId="{C266E896-A61D-AB4F-9D75-47D7916EEB0B}" dt="2022-11-15T06:40:37.877" v="189" actId="478"/>
          <ac:spMkLst>
            <pc:docMk/>
            <pc:sldMk cId="1658291492" sldId="957"/>
            <ac:spMk id="2" creationId="{69DAE6B5-DF88-2B44-19C4-E88435F3624D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1658291492" sldId="957"/>
            <ac:spMk id="5" creationId="{94BA67B9-FED1-4D91-81E6-843FA97A0E1C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1658291492" sldId="957"/>
            <ac:spMk id="7" creationId="{DA744837-EF42-46FF-A894-6882A8733A3C}"/>
          </ac:spMkLst>
        </pc:spChg>
      </pc:sldChg>
      <pc:sldChg chg="modSp add del mod modClrScheme chgLayout">
        <pc:chgData name="FONG Chi Kit Ken" userId="233f042c-09e9-4a0c-9043-d675a582571a" providerId="ADAL" clId="{C266E896-A61D-AB4F-9D75-47D7916EEB0B}" dt="2022-11-15T06:47:59.082" v="240" actId="2696"/>
        <pc:sldMkLst>
          <pc:docMk/>
          <pc:sldMk cId="1597619958" sldId="972"/>
        </pc:sldMkLst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1597619958" sldId="972"/>
            <ac:spMk id="2" creationId="{AF7FAFF7-BA95-40A6-AAAC-12F7FA577B37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1597619958" sldId="972"/>
            <ac:spMk id="3" creationId="{E29D8D8A-CD4E-4372-94ED-D5E47E8BD847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1597619958" sldId="972"/>
            <ac:spMk id="4" creationId="{C3F2F1BC-4C21-4CA3-B268-A58BC9F85DBB}"/>
          </ac:spMkLst>
        </pc:spChg>
        <pc:spChg chg="mod ord">
          <ac:chgData name="FONG Chi Kit Ken" userId="233f042c-09e9-4a0c-9043-d675a582571a" providerId="ADAL" clId="{C266E896-A61D-AB4F-9D75-47D7916EEB0B}" dt="2022-11-15T06:37:54.143" v="120" actId="700"/>
          <ac:spMkLst>
            <pc:docMk/>
            <pc:sldMk cId="1597619958" sldId="972"/>
            <ac:spMk id="5" creationId="{F4BDA906-0E85-4AF3-A553-8C4D2EDDED77}"/>
          </ac:spMkLst>
        </pc:spChg>
      </pc:sldChg>
      <pc:sldChg chg="modSp">
        <pc:chgData name="FONG Chi Kit Ken" userId="233f042c-09e9-4a0c-9043-d675a582571a" providerId="ADAL" clId="{C266E896-A61D-AB4F-9D75-47D7916EEB0B}" dt="2022-11-15T06:25:10.583" v="19"/>
        <pc:sldMkLst>
          <pc:docMk/>
          <pc:sldMk cId="2558385111" sldId="989"/>
        </pc:sldMkLst>
        <pc:spChg chg="mod">
          <ac:chgData name="FONG Chi Kit Ken" userId="233f042c-09e9-4a0c-9043-d675a582571a" providerId="ADAL" clId="{C266E896-A61D-AB4F-9D75-47D7916EEB0B}" dt="2022-11-15T06:25:10.583" v="19"/>
          <ac:spMkLst>
            <pc:docMk/>
            <pc:sldMk cId="2558385111" sldId="989"/>
            <ac:spMk id="88" creationId="{00000000-0000-0000-0000-000000000000}"/>
          </ac:spMkLst>
        </pc:spChg>
      </pc:sldChg>
      <pc:sldChg chg="del">
        <pc:chgData name="FONG Chi Kit Ken" userId="233f042c-09e9-4a0c-9043-d675a582571a" providerId="ADAL" clId="{C266E896-A61D-AB4F-9D75-47D7916EEB0B}" dt="2022-11-15T06:25:35.878" v="21" actId="2696"/>
        <pc:sldMkLst>
          <pc:docMk/>
          <pc:sldMk cId="2064762937" sldId="991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3121246684" sldId="992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2835879307" sldId="993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2442117761" sldId="994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1754870017" sldId="995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527255452" sldId="996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997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838059651" sldId="998"/>
        </pc:sldMkLst>
      </pc:sldChg>
      <pc:sldChg chg="add del">
        <pc:chgData name="FONG Chi Kit Ken" userId="233f042c-09e9-4a0c-9043-d675a582571a" providerId="ADAL" clId="{C266E896-A61D-AB4F-9D75-47D7916EEB0B}" dt="2022-11-15T06:58:31.394" v="329"/>
        <pc:sldMkLst>
          <pc:docMk/>
          <pc:sldMk cId="0" sldId="999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0" sldId="1000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402059611" sldId="1001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2145146445" sldId="1002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2908690600" sldId="1003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24501542" sldId="1004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815003599" sldId="1005"/>
        </pc:sldMkLst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189680219" sldId="1006"/>
        </pc:sldMkLst>
      </pc:sldChg>
      <pc:sldChg chg="modSp add del mod">
        <pc:chgData name="FONG Chi Kit Ken" userId="233f042c-09e9-4a0c-9043-d675a582571a" providerId="ADAL" clId="{C266E896-A61D-AB4F-9D75-47D7916EEB0B}" dt="2022-11-15T07:13:56.941" v="333" actId="108"/>
        <pc:sldMkLst>
          <pc:docMk/>
          <pc:sldMk cId="1606264528" sldId="1007"/>
        </pc:sldMkLst>
        <pc:spChg chg="mod">
          <ac:chgData name="FONG Chi Kit Ken" userId="233f042c-09e9-4a0c-9043-d675a582571a" providerId="ADAL" clId="{C266E896-A61D-AB4F-9D75-47D7916EEB0B}" dt="2022-11-15T07:13:56.941" v="333" actId="108"/>
          <ac:spMkLst>
            <pc:docMk/>
            <pc:sldMk cId="1606264528" sldId="1007"/>
            <ac:spMk id="3" creationId="{7FB3EF71-9920-402C-90F0-B0D581E27472}"/>
          </ac:spMkLst>
        </pc:spChg>
      </pc:sldChg>
      <pc:sldChg chg="del">
        <pc:chgData name="FONG Chi Kit Ken" userId="233f042c-09e9-4a0c-9043-d675a582571a" providerId="ADAL" clId="{C266E896-A61D-AB4F-9D75-47D7916EEB0B}" dt="2022-11-15T06:28:49.296" v="39" actId="2696"/>
        <pc:sldMkLst>
          <pc:docMk/>
          <pc:sldMk cId="681860349" sldId="1008"/>
        </pc:sldMkLst>
      </pc:sldChg>
      <pc:sldChg chg="addSp delSp modSp add mod setBg chgLayout">
        <pc:chgData name="FONG Chi Kit Ken" userId="233f042c-09e9-4a0c-9043-d675a582571a" providerId="ADAL" clId="{C266E896-A61D-AB4F-9D75-47D7916EEB0B}" dt="2022-11-15T06:57:01.626" v="319" actId="108"/>
        <pc:sldMkLst>
          <pc:docMk/>
          <pc:sldMk cId="731000872" sldId="1009"/>
        </pc:sldMkLst>
        <pc:spChg chg="mod ord">
          <ac:chgData name="FONG Chi Kit Ken" userId="233f042c-09e9-4a0c-9043-d675a582571a" providerId="ADAL" clId="{C266E896-A61D-AB4F-9D75-47D7916EEB0B}" dt="2022-11-15T06:23:53.301" v="9" actId="700"/>
          <ac:spMkLst>
            <pc:docMk/>
            <pc:sldMk cId="731000872" sldId="1009"/>
            <ac:spMk id="2" creationId="{6230D982-A993-405B-B865-486F93C33E3C}"/>
          </ac:spMkLst>
        </pc:spChg>
        <pc:spChg chg="del mod ord">
          <ac:chgData name="FONG Chi Kit Ken" userId="233f042c-09e9-4a0c-9043-d675a582571a" providerId="ADAL" clId="{C266E896-A61D-AB4F-9D75-47D7916EEB0B}" dt="2022-11-15T06:24:52.209" v="16" actId="478"/>
          <ac:spMkLst>
            <pc:docMk/>
            <pc:sldMk cId="731000872" sldId="1009"/>
            <ac:spMk id="3" creationId="{483D0A9C-9059-42F5-96DB-F82B72D473F8}"/>
          </ac:spMkLst>
        </pc:spChg>
        <pc:spChg chg="del mod ord">
          <ac:chgData name="FONG Chi Kit Ken" userId="233f042c-09e9-4a0c-9043-d675a582571a" providerId="ADAL" clId="{C266E896-A61D-AB4F-9D75-47D7916EEB0B}" dt="2022-11-15T06:24:52.209" v="16" actId="478"/>
          <ac:spMkLst>
            <pc:docMk/>
            <pc:sldMk cId="731000872" sldId="1009"/>
            <ac:spMk id="4" creationId="{959B00F3-C993-482E-A673-A2543C9CFDBF}"/>
          </ac:spMkLst>
        </pc:spChg>
        <pc:spChg chg="mod ord">
          <ac:chgData name="FONG Chi Kit Ken" userId="233f042c-09e9-4a0c-9043-d675a582571a" providerId="ADAL" clId="{C266E896-A61D-AB4F-9D75-47D7916EEB0B}" dt="2022-11-15T06:23:53.301" v="9" actId="700"/>
          <ac:spMkLst>
            <pc:docMk/>
            <pc:sldMk cId="731000872" sldId="1009"/>
            <ac:spMk id="5" creationId="{27B1A912-8DD1-4C26-99FE-15C20649DD14}"/>
          </ac:spMkLst>
        </pc:spChg>
        <pc:spChg chg="add del mod">
          <ac:chgData name="FONG Chi Kit Ken" userId="233f042c-09e9-4a0c-9043-d675a582571a" providerId="ADAL" clId="{C266E896-A61D-AB4F-9D75-47D7916EEB0B}" dt="2022-11-15T06:24:54.839" v="17" actId="478"/>
          <ac:spMkLst>
            <pc:docMk/>
            <pc:sldMk cId="731000872" sldId="1009"/>
            <ac:spMk id="7" creationId="{16D6BA57-E301-C66C-608D-6EFAF292F90D}"/>
          </ac:spMkLst>
        </pc:spChg>
        <pc:spChg chg="add mod">
          <ac:chgData name="FONG Chi Kit Ken" userId="233f042c-09e9-4a0c-9043-d675a582571a" providerId="ADAL" clId="{C266E896-A61D-AB4F-9D75-47D7916EEB0B}" dt="2022-11-15T06:56:48.947" v="313" actId="108"/>
          <ac:spMkLst>
            <pc:docMk/>
            <pc:sldMk cId="731000872" sldId="1009"/>
            <ac:spMk id="8" creationId="{91999D73-CC71-D41C-D02E-4846A7FDD043}"/>
          </ac:spMkLst>
        </pc:spChg>
        <pc:spChg chg="add mod">
          <ac:chgData name="FONG Chi Kit Ken" userId="233f042c-09e9-4a0c-9043-d675a582571a" providerId="ADAL" clId="{C266E896-A61D-AB4F-9D75-47D7916EEB0B}" dt="2022-11-15T06:57:01.626" v="319" actId="108"/>
          <ac:spMkLst>
            <pc:docMk/>
            <pc:sldMk cId="731000872" sldId="1009"/>
            <ac:spMk id="9" creationId="{28EE6EB1-66C6-EAD9-2C8D-631B977C7593}"/>
          </ac:spMkLst>
        </pc:spChg>
      </pc:sldChg>
      <pc:sldChg chg="modSp add del mod">
        <pc:chgData name="FONG Chi Kit Ken" userId="233f042c-09e9-4a0c-9043-d675a582571a" providerId="ADAL" clId="{C266E896-A61D-AB4F-9D75-47D7916EEB0B}" dt="2022-11-15T06:23:43.154" v="4"/>
        <pc:sldMkLst>
          <pc:docMk/>
          <pc:sldMk cId="2281981022" sldId="1009"/>
        </pc:sldMkLst>
        <pc:spChg chg="mod">
          <ac:chgData name="FONG Chi Kit Ken" userId="233f042c-09e9-4a0c-9043-d675a582571a" providerId="ADAL" clId="{C266E896-A61D-AB4F-9D75-47D7916EEB0B}" dt="2022-11-15T06:23:43.154" v="4"/>
          <ac:spMkLst>
            <pc:docMk/>
            <pc:sldMk cId="2281981022" sldId="1009"/>
            <ac:spMk id="3" creationId="{483D0A9C-9059-42F5-96DB-F82B72D473F8}"/>
          </ac:spMkLst>
        </pc:spChg>
        <pc:spChg chg="mod">
          <ac:chgData name="FONG Chi Kit Ken" userId="233f042c-09e9-4a0c-9043-d675a582571a" providerId="ADAL" clId="{C266E896-A61D-AB4F-9D75-47D7916EEB0B}" dt="2022-11-15T06:23:43.154" v="4"/>
          <ac:spMkLst>
            <pc:docMk/>
            <pc:sldMk cId="2281981022" sldId="1009"/>
            <ac:spMk id="4" creationId="{959B00F3-C993-482E-A673-A2543C9CFDBF}"/>
          </ac:spMkLst>
        </pc:spChg>
      </pc:sldChg>
      <pc:sldChg chg="addSp delSp modSp new mod">
        <pc:chgData name="FONG Chi Kit Ken" userId="233f042c-09e9-4a0c-9043-d675a582571a" providerId="ADAL" clId="{C266E896-A61D-AB4F-9D75-47D7916EEB0B}" dt="2022-11-15T06:57:33.398" v="327" actId="108"/>
        <pc:sldMkLst>
          <pc:docMk/>
          <pc:sldMk cId="3015805927" sldId="1010"/>
        </pc:sldMkLst>
        <pc:spChg chg="mod">
          <ac:chgData name="FONG Chi Kit Ken" userId="233f042c-09e9-4a0c-9043-d675a582571a" providerId="ADAL" clId="{C266E896-A61D-AB4F-9D75-47D7916EEB0B}" dt="2022-11-15T06:24:30.241" v="15"/>
          <ac:spMkLst>
            <pc:docMk/>
            <pc:sldMk cId="3015805927" sldId="1010"/>
            <ac:spMk id="2" creationId="{5586A810-2620-745C-3E39-819AFC652637}"/>
          </ac:spMkLst>
        </pc:spChg>
        <pc:spChg chg="del">
          <ac:chgData name="FONG Chi Kit Ken" userId="233f042c-09e9-4a0c-9043-d675a582571a" providerId="ADAL" clId="{C266E896-A61D-AB4F-9D75-47D7916EEB0B}" dt="2022-11-15T06:24:24.639" v="13" actId="478"/>
          <ac:spMkLst>
            <pc:docMk/>
            <pc:sldMk cId="3015805927" sldId="1010"/>
            <ac:spMk id="3" creationId="{2237D3E1-56C0-3274-CB15-4E502910F71A}"/>
          </ac:spMkLst>
        </pc:spChg>
        <pc:spChg chg="add mod">
          <ac:chgData name="FONG Chi Kit Ken" userId="233f042c-09e9-4a0c-9043-d675a582571a" providerId="ADAL" clId="{C266E896-A61D-AB4F-9D75-47D7916EEB0B}" dt="2022-11-15T06:57:17.265" v="323" actId="108"/>
          <ac:spMkLst>
            <pc:docMk/>
            <pc:sldMk cId="3015805927" sldId="1010"/>
            <ac:spMk id="5" creationId="{14920A62-DB88-C092-8559-31EE08A06EDE}"/>
          </ac:spMkLst>
        </pc:spChg>
        <pc:spChg chg="add mod">
          <ac:chgData name="FONG Chi Kit Ken" userId="233f042c-09e9-4a0c-9043-d675a582571a" providerId="ADAL" clId="{C266E896-A61D-AB4F-9D75-47D7916EEB0B}" dt="2022-11-15T06:57:33.398" v="327" actId="108"/>
          <ac:spMkLst>
            <pc:docMk/>
            <pc:sldMk cId="3015805927" sldId="1010"/>
            <ac:spMk id="6" creationId="{990F89F0-E1BC-6C63-AB5C-337B57CCB0D1}"/>
          </ac:spMkLst>
        </pc:spChg>
      </pc:sldChg>
      <pc:sldChg chg="add">
        <pc:chgData name="FONG Chi Kit Ken" userId="233f042c-09e9-4a0c-9043-d675a582571a" providerId="ADAL" clId="{C266E896-A61D-AB4F-9D75-47D7916EEB0B}" dt="2022-11-15T06:26:41.734" v="22"/>
        <pc:sldMkLst>
          <pc:docMk/>
          <pc:sldMk cId="1516429634" sldId="1011"/>
        </pc:sldMkLst>
      </pc:sldChg>
      <pc:sldChg chg="delSp modSp add mod setBg delDesignElem chgLayout">
        <pc:chgData name="FONG Chi Kit Ken" userId="233f042c-09e9-4a0c-9043-d675a582571a" providerId="ADAL" clId="{C266E896-A61D-AB4F-9D75-47D7916EEB0B}" dt="2022-11-15T06:27:57.138" v="37" actId="1076"/>
        <pc:sldMkLst>
          <pc:docMk/>
          <pc:sldMk cId="3412530149" sldId="1012"/>
        </pc:sldMkLst>
        <pc:spChg chg="mod ord">
          <ac:chgData name="FONG Chi Kit Ken" userId="233f042c-09e9-4a0c-9043-d675a582571a" providerId="ADAL" clId="{C266E896-A61D-AB4F-9D75-47D7916EEB0B}" dt="2022-11-15T06:27:43.106" v="34" actId="700"/>
          <ac:spMkLst>
            <pc:docMk/>
            <pc:sldMk cId="3412530149" sldId="1012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C266E896-A61D-AB4F-9D75-47D7916EEB0B}" dt="2022-11-15T06:27:57.138" v="37" actId="1076"/>
          <ac:spMkLst>
            <pc:docMk/>
            <pc:sldMk cId="3412530149" sldId="1012"/>
            <ac:spMk id="6" creationId="{C2882155-6FD9-4868-BCA5-02C8C26E1C36}"/>
          </ac:spMkLst>
        </pc:spChg>
        <pc:spChg chg="del">
          <ac:chgData name="FONG Chi Kit Ken" userId="233f042c-09e9-4a0c-9043-d675a582571a" providerId="ADAL" clId="{C266E896-A61D-AB4F-9D75-47D7916EEB0B}" dt="2022-11-15T06:27:39.115" v="32"/>
          <ac:spMkLst>
            <pc:docMk/>
            <pc:sldMk cId="3412530149" sldId="1012"/>
            <ac:spMk id="35" creationId="{F6B7BFBD-C488-4B5B-ABE5-8256F3FFB048}"/>
          </ac:spMkLst>
        </pc:spChg>
        <pc:spChg chg="del">
          <ac:chgData name="FONG Chi Kit Ken" userId="233f042c-09e9-4a0c-9043-d675a582571a" providerId="ADAL" clId="{C266E896-A61D-AB4F-9D75-47D7916EEB0B}" dt="2022-11-15T06:27:39.115" v="32"/>
          <ac:spMkLst>
            <pc:docMk/>
            <pc:sldMk cId="3412530149" sldId="1012"/>
            <ac:spMk id="36" creationId="{2BA7674F-A261-445A-AE3A-A0AA30620EC8}"/>
          </ac:spMkLst>
        </pc:spChg>
        <pc:spChg chg="del">
          <ac:chgData name="FONG Chi Kit Ken" userId="233f042c-09e9-4a0c-9043-d675a582571a" providerId="ADAL" clId="{C266E896-A61D-AB4F-9D75-47D7916EEB0B}" dt="2022-11-15T06:27:39.115" v="32"/>
          <ac:spMkLst>
            <pc:docMk/>
            <pc:sldMk cId="3412530149" sldId="1012"/>
            <ac:spMk id="37" creationId="{BA53A58C-A067-4B87-B48C-CB90C1FA0FEE}"/>
          </ac:spMkLst>
        </pc:spChg>
        <pc:grpChg chg="del">
          <ac:chgData name="FONG Chi Kit Ken" userId="233f042c-09e9-4a0c-9043-d675a582571a" providerId="ADAL" clId="{C266E896-A61D-AB4F-9D75-47D7916EEB0B}" dt="2022-11-15T06:27:39.115" v="32"/>
          <ac:grpSpMkLst>
            <pc:docMk/>
            <pc:sldMk cId="3412530149" sldId="1012"/>
            <ac:grpSpMk id="34" creationId="{8C89EA62-F38E-4285-A105-C5E1BD360093}"/>
          </ac:grpSpMkLst>
        </pc:grpChg>
      </pc:sldChg>
      <pc:sldChg chg="modSp add mod modClrScheme chgLayout">
        <pc:chgData name="FONG Chi Kit Ken" userId="233f042c-09e9-4a0c-9043-d675a582571a" providerId="ADAL" clId="{C266E896-A61D-AB4F-9D75-47D7916EEB0B}" dt="2022-11-15T06:53:19.720" v="283" actId="1076"/>
        <pc:sldMkLst>
          <pc:docMk/>
          <pc:sldMk cId="801433749" sldId="1013"/>
        </pc:sldMkLst>
        <pc:spChg chg="mod ord">
          <ac:chgData name="FONG Chi Kit Ken" userId="233f042c-09e9-4a0c-9043-d675a582571a" providerId="ADAL" clId="{C266E896-A61D-AB4F-9D75-47D7916EEB0B}" dt="2022-11-15T06:53:03.384" v="279" actId="255"/>
          <ac:spMkLst>
            <pc:docMk/>
            <pc:sldMk cId="801433749" sldId="1013"/>
            <ac:spMk id="2" creationId="{4E281C33-C0A7-C244-9D28-5285D68AAEB6}"/>
          </ac:spMkLst>
        </pc:spChg>
        <pc:spChg chg="mod ord">
          <ac:chgData name="FONG Chi Kit Ken" userId="233f042c-09e9-4a0c-9043-d675a582571a" providerId="ADAL" clId="{C266E896-A61D-AB4F-9D75-47D7916EEB0B}" dt="2022-11-15T06:53:11.903" v="282" actId="27636"/>
          <ac:spMkLst>
            <pc:docMk/>
            <pc:sldMk cId="801433749" sldId="1013"/>
            <ac:spMk id="3" creationId="{9B0533A6-1B4A-F24E-945C-1EAA3539C206}"/>
          </ac:spMkLst>
        </pc:spChg>
        <pc:spChg chg="mod ord">
          <ac:chgData name="FONG Chi Kit Ken" userId="233f042c-09e9-4a0c-9043-d675a582571a" providerId="ADAL" clId="{C266E896-A61D-AB4F-9D75-47D7916EEB0B}" dt="2022-11-15T06:37:08.165" v="113" actId="700"/>
          <ac:spMkLst>
            <pc:docMk/>
            <pc:sldMk cId="801433749" sldId="1013"/>
            <ac:spMk id="4" creationId="{38EC601B-2138-CE42-92EF-10007020FDB2}"/>
          </ac:spMkLst>
        </pc:spChg>
        <pc:spChg chg="mod">
          <ac:chgData name="FONG Chi Kit Ken" userId="233f042c-09e9-4a0c-9043-d675a582571a" providerId="ADAL" clId="{C266E896-A61D-AB4F-9D75-47D7916EEB0B}" dt="2022-11-15T06:53:19.720" v="283" actId="1076"/>
          <ac:spMkLst>
            <pc:docMk/>
            <pc:sldMk cId="801433749" sldId="1013"/>
            <ac:spMk id="5" creationId="{B92C94D4-8BFC-AE40-936A-0AC43441F367}"/>
          </ac:spMkLst>
        </pc:spChg>
      </pc:sldChg>
      <pc:sldMasterChg chg="delSldLayout">
        <pc:chgData name="FONG Chi Kit Ken" userId="233f042c-09e9-4a0c-9043-d675a582571a" providerId="ADAL" clId="{C266E896-A61D-AB4F-9D75-47D7916EEB0B}" dt="2022-11-15T06:26:44.341" v="23" actId="2696"/>
        <pc:sldMasterMkLst>
          <pc:docMk/>
          <pc:sldMasterMk cId="0" sldId="2147483658"/>
        </pc:sldMasterMkLst>
        <pc:sldLayoutChg chg="del">
          <pc:chgData name="FONG Chi Kit Ken" userId="233f042c-09e9-4a0c-9043-d675a582571a" providerId="ADAL" clId="{C266E896-A61D-AB4F-9D75-47D7916EEB0B}" dt="2022-11-15T06:26:44.341" v="23" actId="2696"/>
          <pc:sldLayoutMkLst>
            <pc:docMk/>
            <pc:sldMasterMk cId="0" sldId="2147483658"/>
            <pc:sldLayoutMk cId="3626314318" sldId="2147483659"/>
          </pc:sldLayoutMkLst>
        </pc:sldLayoutChg>
      </pc:sldMasterChg>
    </pc:docChg>
  </pc:docChgLst>
  <pc:docChgLst>
    <pc:chgData name="FONG Chi Kit Ken" userId="233f042c-09e9-4a0c-9043-d675a582571a" providerId="ADAL" clId="{B541E333-CCE4-8942-B6CC-E08E774026F2}"/>
    <pc:docChg chg="undo custSel modSld">
      <pc:chgData name="FONG Chi Kit Ken" userId="233f042c-09e9-4a0c-9043-d675a582571a" providerId="ADAL" clId="{B541E333-CCE4-8942-B6CC-E08E774026F2}" dt="2022-11-22T16:45:14.695" v="52" actId="21"/>
      <pc:docMkLst>
        <pc:docMk/>
      </pc:docMkLst>
      <pc:sldChg chg="modSp mod">
        <pc:chgData name="FONG Chi Kit Ken" userId="233f042c-09e9-4a0c-9043-d675a582571a" providerId="ADAL" clId="{B541E333-CCE4-8942-B6CC-E08E774026F2}" dt="2022-11-15T13:50:56.315" v="34" actId="207"/>
        <pc:sldMkLst>
          <pc:docMk/>
          <pc:sldMk cId="1754870017" sldId="900"/>
        </pc:sldMkLst>
        <pc:spChg chg="mod">
          <ac:chgData name="FONG Chi Kit Ken" userId="233f042c-09e9-4a0c-9043-d675a582571a" providerId="ADAL" clId="{B541E333-CCE4-8942-B6CC-E08E774026F2}" dt="2022-11-15T13:50:11.790" v="26" actId="207"/>
          <ac:spMkLst>
            <pc:docMk/>
            <pc:sldMk cId="1754870017" sldId="900"/>
            <ac:spMk id="6" creationId="{0ED5D8D8-50FE-478C-8436-80B8B4128CF8}"/>
          </ac:spMkLst>
        </pc:spChg>
        <pc:spChg chg="mod">
          <ac:chgData name="FONG Chi Kit Ken" userId="233f042c-09e9-4a0c-9043-d675a582571a" providerId="ADAL" clId="{B541E333-CCE4-8942-B6CC-E08E774026F2}" dt="2022-11-15T13:50:56.315" v="34" actId="207"/>
          <ac:spMkLst>
            <pc:docMk/>
            <pc:sldMk cId="1754870017" sldId="900"/>
            <ac:spMk id="7" creationId="{55E716D9-8A71-49C9-8B96-E307118F79D1}"/>
          </ac:spMkLst>
        </pc:spChg>
      </pc:sldChg>
      <pc:sldChg chg="modSp mod">
        <pc:chgData name="FONG Chi Kit Ken" userId="233f042c-09e9-4a0c-9043-d675a582571a" providerId="ADAL" clId="{B541E333-CCE4-8942-B6CC-E08E774026F2}" dt="2022-11-15T13:44:18.671" v="8" actId="207"/>
        <pc:sldMkLst>
          <pc:docMk/>
          <pc:sldMk cId="2421402790" sldId="933"/>
        </pc:sldMkLst>
        <pc:spChg chg="mod">
          <ac:chgData name="FONG Chi Kit Ken" userId="233f042c-09e9-4a0c-9043-d675a582571a" providerId="ADAL" clId="{B541E333-CCE4-8942-B6CC-E08E774026F2}" dt="2022-11-15T13:44:18.671" v="8" actId="207"/>
          <ac:spMkLst>
            <pc:docMk/>
            <pc:sldMk cId="2421402790" sldId="933"/>
            <ac:spMk id="3" creationId="{876245DD-F29F-7C45-A792-50CE7D6E4B98}"/>
          </ac:spMkLst>
        </pc:spChg>
      </pc:sldChg>
      <pc:sldChg chg="modSp mod">
        <pc:chgData name="FONG Chi Kit Ken" userId="233f042c-09e9-4a0c-9043-d675a582571a" providerId="ADAL" clId="{B541E333-CCE4-8942-B6CC-E08E774026F2}" dt="2022-11-15T13:49:43.982" v="22" actId="207"/>
        <pc:sldMkLst>
          <pc:docMk/>
          <pc:sldMk cId="2794993806" sldId="934"/>
        </pc:sldMkLst>
        <pc:spChg chg="mod">
          <ac:chgData name="FONG Chi Kit Ken" userId="233f042c-09e9-4a0c-9043-d675a582571a" providerId="ADAL" clId="{B541E333-CCE4-8942-B6CC-E08E774026F2}" dt="2022-11-15T13:49:43.982" v="22" actId="207"/>
          <ac:spMkLst>
            <pc:docMk/>
            <pc:sldMk cId="2794993806" sldId="934"/>
            <ac:spMk id="3" creationId="{6F87D895-D2FB-7940-9800-2017F165B0BC}"/>
          </ac:spMkLst>
        </pc:spChg>
      </pc:sldChg>
      <pc:sldChg chg="modSp mod">
        <pc:chgData name="FONG Chi Kit Ken" userId="233f042c-09e9-4a0c-9043-d675a582571a" providerId="ADAL" clId="{B541E333-CCE4-8942-B6CC-E08E774026F2}" dt="2022-11-15T13:48:22.470" v="15" actId="207"/>
        <pc:sldMkLst>
          <pc:docMk/>
          <pc:sldMk cId="2595320268" sldId="936"/>
        </pc:sldMkLst>
        <pc:spChg chg="mod">
          <ac:chgData name="FONG Chi Kit Ken" userId="233f042c-09e9-4a0c-9043-d675a582571a" providerId="ADAL" clId="{B541E333-CCE4-8942-B6CC-E08E774026F2}" dt="2022-11-15T13:48:22.470" v="15" actId="207"/>
          <ac:spMkLst>
            <pc:docMk/>
            <pc:sldMk cId="2595320268" sldId="936"/>
            <ac:spMk id="3" creationId="{876245DD-F29F-7C45-A792-50CE7D6E4B98}"/>
          </ac:spMkLst>
        </pc:spChg>
      </pc:sldChg>
      <pc:sldChg chg="addSp delSp modSp mod">
        <pc:chgData name="FONG Chi Kit Ken" userId="233f042c-09e9-4a0c-9043-d675a582571a" providerId="ADAL" clId="{B541E333-CCE4-8942-B6CC-E08E774026F2}" dt="2022-11-22T16:45:14.695" v="52" actId="21"/>
        <pc:sldMkLst>
          <pc:docMk/>
          <pc:sldMk cId="3414140447" sldId="937"/>
        </pc:sldMkLst>
        <pc:spChg chg="add del mod">
          <ac:chgData name="FONG Chi Kit Ken" userId="233f042c-09e9-4a0c-9043-d675a582571a" providerId="ADAL" clId="{B541E333-CCE4-8942-B6CC-E08E774026F2}" dt="2022-11-22T16:45:04.771" v="50"/>
          <ac:spMkLst>
            <pc:docMk/>
            <pc:sldMk cId="3414140447" sldId="937"/>
            <ac:spMk id="2" creationId="{D6DF7EE0-9EEB-6A08-A463-647CB4B39E0F}"/>
          </ac:spMkLst>
        </pc:spChg>
        <pc:spChg chg="mod">
          <ac:chgData name="FONG Chi Kit Ken" userId="233f042c-09e9-4a0c-9043-d675a582571a" providerId="ADAL" clId="{B541E333-CCE4-8942-B6CC-E08E774026F2}" dt="2022-11-22T16:45:14.695" v="52" actId="21"/>
          <ac:spMkLst>
            <pc:docMk/>
            <pc:sldMk cId="3414140447" sldId="937"/>
            <ac:spMk id="5" creationId="{9B7BE129-278A-D347-A56D-A4A55054E55A}"/>
          </ac:spMkLst>
        </pc:spChg>
      </pc:sldChg>
      <pc:sldChg chg="modSp mod">
        <pc:chgData name="FONG Chi Kit Ken" userId="233f042c-09e9-4a0c-9043-d675a582571a" providerId="ADAL" clId="{B541E333-CCE4-8942-B6CC-E08E774026F2}" dt="2022-11-15T13:53:09.805" v="43" actId="20577"/>
        <pc:sldMkLst>
          <pc:docMk/>
          <pc:sldMk cId="3706995973" sldId="941"/>
        </pc:sldMkLst>
        <pc:spChg chg="mod">
          <ac:chgData name="FONG Chi Kit Ken" userId="233f042c-09e9-4a0c-9043-d675a582571a" providerId="ADAL" clId="{B541E333-CCE4-8942-B6CC-E08E774026F2}" dt="2022-11-15T13:53:09.805" v="43" actId="20577"/>
          <ac:spMkLst>
            <pc:docMk/>
            <pc:sldMk cId="3706995973" sldId="941"/>
            <ac:spMk id="6" creationId="{C2882155-6FD9-4868-BCA5-02C8C26E1C36}"/>
          </ac:spMkLst>
        </pc:spChg>
      </pc:sldChg>
      <pc:sldChg chg="modSp mod">
        <pc:chgData name="FONG Chi Kit Ken" userId="233f042c-09e9-4a0c-9043-d675a582571a" providerId="ADAL" clId="{B541E333-CCE4-8942-B6CC-E08E774026F2}" dt="2022-11-15T13:55:48.121" v="45" actId="20577"/>
        <pc:sldMkLst>
          <pc:docMk/>
          <pc:sldMk cId="2865090946" sldId="943"/>
        </pc:sldMkLst>
        <pc:spChg chg="mod">
          <ac:chgData name="FONG Chi Kit Ken" userId="233f042c-09e9-4a0c-9043-d675a582571a" providerId="ADAL" clId="{B541E333-CCE4-8942-B6CC-E08E774026F2}" dt="2022-11-15T13:55:48.121" v="45" actId="20577"/>
          <ac:spMkLst>
            <pc:docMk/>
            <pc:sldMk cId="2865090946" sldId="943"/>
            <ac:spMk id="6" creationId="{C2882155-6FD9-4868-BCA5-02C8C26E1C36}"/>
          </ac:spMkLst>
        </pc:spChg>
      </pc:sldChg>
      <pc:sldChg chg="modSp mod">
        <pc:chgData name="FONG Chi Kit Ken" userId="233f042c-09e9-4a0c-9043-d675a582571a" providerId="ADAL" clId="{B541E333-CCE4-8942-B6CC-E08E774026F2}" dt="2022-11-15T13:56:06.825" v="46" actId="20577"/>
        <pc:sldMkLst>
          <pc:docMk/>
          <pc:sldMk cId="904072838" sldId="946"/>
        </pc:sldMkLst>
        <pc:spChg chg="mod">
          <ac:chgData name="FONG Chi Kit Ken" userId="233f042c-09e9-4a0c-9043-d675a582571a" providerId="ADAL" clId="{B541E333-CCE4-8942-B6CC-E08E774026F2}" dt="2022-11-15T13:56:06.825" v="46" actId="20577"/>
          <ac:spMkLst>
            <pc:docMk/>
            <pc:sldMk cId="904072838" sldId="946"/>
            <ac:spMk id="2" creationId="{EFC98BA8-DC65-472F-A2EE-2F3C21E8AB68}"/>
          </ac:spMkLst>
        </pc:spChg>
      </pc:sldChg>
      <pc:sldChg chg="modSp mod">
        <pc:chgData name="FONG Chi Kit Ken" userId="233f042c-09e9-4a0c-9043-d675a582571a" providerId="ADAL" clId="{B541E333-CCE4-8942-B6CC-E08E774026F2}" dt="2022-11-15T13:51:23.588" v="39" actId="20577"/>
        <pc:sldMkLst>
          <pc:docMk/>
          <pc:sldMk cId="496117886" sldId="947"/>
        </pc:sldMkLst>
        <pc:spChg chg="mod">
          <ac:chgData name="FONG Chi Kit Ken" userId="233f042c-09e9-4a0c-9043-d675a582571a" providerId="ADAL" clId="{B541E333-CCE4-8942-B6CC-E08E774026F2}" dt="2022-11-15T13:51:23.588" v="39" actId="20577"/>
          <ac:spMkLst>
            <pc:docMk/>
            <pc:sldMk cId="496117886" sldId="947"/>
            <ac:spMk id="2" creationId="{EFC98BA8-DC65-472F-A2EE-2F3C21E8AB68}"/>
          </ac:spMkLst>
        </pc:spChg>
      </pc:sldChg>
      <pc:sldChg chg="modSp mod">
        <pc:chgData name="FONG Chi Kit Ken" userId="233f042c-09e9-4a0c-9043-d675a582571a" providerId="ADAL" clId="{B541E333-CCE4-8942-B6CC-E08E774026F2}" dt="2022-11-15T13:45:24.585" v="9" actId="207"/>
        <pc:sldMkLst>
          <pc:docMk/>
          <pc:sldMk cId="2683497046" sldId="951"/>
        </pc:sldMkLst>
        <pc:spChg chg="mod">
          <ac:chgData name="FONG Chi Kit Ken" userId="233f042c-09e9-4a0c-9043-d675a582571a" providerId="ADAL" clId="{B541E333-CCE4-8942-B6CC-E08E774026F2}" dt="2022-11-15T13:45:24.585" v="9" actId="207"/>
          <ac:spMkLst>
            <pc:docMk/>
            <pc:sldMk cId="2683497046" sldId="951"/>
            <ac:spMk id="5" creationId="{C9780216-BC13-4C08-878F-068CE321F1BF}"/>
          </ac:spMkLst>
        </pc:spChg>
      </pc:sldChg>
      <pc:sldChg chg="modSp mod">
        <pc:chgData name="FONG Chi Kit Ken" userId="233f042c-09e9-4a0c-9043-d675a582571a" providerId="ADAL" clId="{B541E333-CCE4-8942-B6CC-E08E774026F2}" dt="2022-11-15T13:42:24.021" v="3" actId="207"/>
        <pc:sldMkLst>
          <pc:docMk/>
          <pc:sldMk cId="801433749" sldId="1013"/>
        </pc:sldMkLst>
        <pc:spChg chg="mod">
          <ac:chgData name="FONG Chi Kit Ken" userId="233f042c-09e9-4a0c-9043-d675a582571a" providerId="ADAL" clId="{B541E333-CCE4-8942-B6CC-E08E774026F2}" dt="2022-11-15T13:42:24.021" v="3" actId="207"/>
          <ac:spMkLst>
            <pc:docMk/>
            <pc:sldMk cId="801433749" sldId="1013"/>
            <ac:spMk id="3" creationId="{9B0533A6-1B4A-F24E-945C-1EAA3539C206}"/>
          </ac:spMkLst>
        </pc:spChg>
      </pc:sldChg>
    </pc:docChg>
  </pc:docChgLst>
  <pc:docChgLst>
    <pc:chgData name="FONG Chi Kit Ken" userId="233f042c-09e9-4a0c-9043-d675a582571a" providerId="ADAL" clId="{698643D9-C537-4CD2-9D0D-2BEF308E18FD}"/>
    <pc:docChg chg="undo delSld modSld sldOrd modSection">
      <pc:chgData name="FONG Chi Kit Ken" userId="233f042c-09e9-4a0c-9043-d675a582571a" providerId="ADAL" clId="{698643D9-C537-4CD2-9D0D-2BEF308E18FD}" dt="2023-04-12T08:54:26.979" v="49" actId="2711"/>
      <pc:docMkLst>
        <pc:docMk/>
      </pc:docMkLst>
      <pc:sldChg chg="modSp ord">
        <pc:chgData name="FONG Chi Kit Ken" userId="233f042c-09e9-4a0c-9043-d675a582571a" providerId="ADAL" clId="{698643D9-C537-4CD2-9D0D-2BEF308E18FD}" dt="2023-04-12T08:52:33.499" v="46" actId="108"/>
        <pc:sldMkLst>
          <pc:docMk/>
          <pc:sldMk cId="688140512" sldId="639"/>
        </pc:sldMkLst>
        <pc:spChg chg="mod">
          <ac:chgData name="FONG Chi Kit Ken" userId="233f042c-09e9-4a0c-9043-d675a582571a" providerId="ADAL" clId="{698643D9-C537-4CD2-9D0D-2BEF308E18FD}" dt="2023-04-12T08:33:01.366" v="2" actId="20577"/>
          <ac:spMkLst>
            <pc:docMk/>
            <pc:sldMk cId="688140512" sldId="639"/>
            <ac:spMk id="3" creationId="{163B21EE-08E0-CD41-8A48-46707A2B7E96}"/>
          </ac:spMkLst>
        </pc:spChg>
        <pc:spChg chg="mod">
          <ac:chgData name="FONG Chi Kit Ken" userId="233f042c-09e9-4a0c-9043-d675a582571a" providerId="ADAL" clId="{698643D9-C537-4CD2-9D0D-2BEF308E18FD}" dt="2023-04-12T08:52:33.499" v="46" actId="108"/>
          <ac:spMkLst>
            <pc:docMk/>
            <pc:sldMk cId="688140512" sldId="639"/>
            <ac:spMk id="5" creationId="{1DF2898F-5BC4-47EB-BE94-E69D9A4E1075}"/>
          </ac:spMkLst>
        </pc:spChg>
      </pc:sldChg>
      <pc:sldChg chg="del">
        <pc:chgData name="FONG Chi Kit Ken" userId="233f042c-09e9-4a0c-9043-d675a582571a" providerId="ADAL" clId="{698643D9-C537-4CD2-9D0D-2BEF308E18FD}" dt="2023-04-12T08:45:57.473" v="10" actId="2696"/>
        <pc:sldMkLst>
          <pc:docMk/>
          <pc:sldMk cId="2151228272" sldId="843"/>
        </pc:sldMkLst>
      </pc:sldChg>
      <pc:sldChg chg="del">
        <pc:chgData name="FONG Chi Kit Ken" userId="233f042c-09e9-4a0c-9043-d675a582571a" providerId="ADAL" clId="{698643D9-C537-4CD2-9D0D-2BEF308E18FD}" dt="2023-04-12T08:45:56.578" v="9" actId="2696"/>
        <pc:sldMkLst>
          <pc:docMk/>
          <pc:sldMk cId="2341937805" sldId="932"/>
        </pc:sldMkLst>
      </pc:sldChg>
      <pc:sldChg chg="modSp">
        <pc:chgData name="FONG Chi Kit Ken" userId="233f042c-09e9-4a0c-9043-d675a582571a" providerId="ADAL" clId="{698643D9-C537-4CD2-9D0D-2BEF308E18FD}" dt="2023-04-12T08:54:26.979" v="49" actId="2711"/>
        <pc:sldMkLst>
          <pc:docMk/>
          <pc:sldMk cId="0" sldId="999"/>
        </pc:sldMkLst>
        <pc:spChg chg="mod">
          <ac:chgData name="FONG Chi Kit Ken" userId="233f042c-09e9-4a0c-9043-d675a582571a" providerId="ADAL" clId="{698643D9-C537-4CD2-9D0D-2BEF308E18FD}" dt="2023-04-12T08:54:26.979" v="49" actId="2711"/>
          <ac:spMkLst>
            <pc:docMk/>
            <pc:sldMk cId="0" sldId="999"/>
            <ac:spMk id="251" creationId="{00000000-0000-0000-0000-000000000000}"/>
          </ac:spMkLst>
        </pc:spChg>
      </pc:sldChg>
      <pc:sldChg chg="del">
        <pc:chgData name="FONG Chi Kit Ken" userId="233f042c-09e9-4a0c-9043-d675a582571a" providerId="ADAL" clId="{698643D9-C537-4CD2-9D0D-2BEF308E18FD}" dt="2023-04-12T08:46:06.879" v="11" actId="2696"/>
        <pc:sldMkLst>
          <pc:docMk/>
          <pc:sldMk cId="1606264528" sldId="100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772"/>
              </a:spcAft>
            </a:pPr>
            <a:r>
              <a:rPr lang="en-US" sz="1700"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### </a:t>
            </a:r>
            <a:r>
              <a:rPr lang="en-HK" sz="1700"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count is a dictionary variable. What does sorted(count) do?</a:t>
            </a:r>
            <a:endParaRPr lang="en-US" sz="1700">
              <a:latin typeface="Calibri" panose="020F050202020403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772"/>
              </a:spcAft>
            </a:pPr>
            <a:r>
              <a:rPr lang="en-HK" sz="1700"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### count[name] indicates the number of times that a string name appears in a text. In the for loop that computes count[name], how shall we update count[name]?</a:t>
            </a:r>
            <a:endParaRPr lang="en-US" sz="1700">
              <a:latin typeface="Calibri" panose="020F050202020403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772"/>
              </a:spcAft>
            </a:pPr>
            <a:r>
              <a:rPr lang="en-US" sz="1700"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### How to debug for large data sets?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96667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Font typeface="Arial"/>
              <a:buNone/>
            </a:pPr>
            <a:endParaRPr sz="1100" b="0" i="0" u="none" strike="noStrike" cap="none"/>
          </a:p>
        </p:txBody>
      </p:sp>
      <p:sp>
        <p:nvSpPr>
          <p:cNvPr id="249" name="Shape 2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924613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550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9648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772"/>
              </a:spcAft>
            </a:pPr>
            <a:r>
              <a:rPr lang="en-US" sz="1700"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### What are other file formats?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51791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Sort by lanes</a:t>
            </a:r>
          </a:p>
          <a:p>
            <a:r>
              <a:rPr lang="en-US"/>
              <a:t>Take min for each lane</a:t>
            </a:r>
          </a:p>
          <a:p>
            <a:endParaRPr lang="en-US"/>
          </a:p>
          <a:p>
            <a:pPr defTabSz="882396">
              <a:defRPr/>
            </a:pPr>
            <a:r>
              <a:rPr lang="en-US" sz="1700"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### How to do it manually through Excel?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Boring and time consuming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29119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396">
              <a:defRPr/>
            </a:pPr>
            <a:r>
              <a:rPr lang="en-US"/>
              <a:t>### How to keep the current lowest shipping rate for each </a:t>
            </a:r>
            <a:r>
              <a:rPr lang="en-US" err="1"/>
              <a:t>lane_id</a:t>
            </a:r>
            <a:r>
              <a:rPr lang="en-US"/>
              <a:t>?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59056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99752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Find a proper package (module)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21927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89991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4B552-FCF0-BF40-920D-C7F654AD67D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4347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Use like a dictionary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662120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396">
              <a:defRPr/>
            </a:pPr>
            <a:r>
              <a:rPr lang="en-HK" sz="1700"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### Which data structure is similar to the Sheet class?</a:t>
            </a:r>
            <a:endParaRPr lang="en-US" sz="1700">
              <a:latin typeface="Calibri" panose="020F050202020403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en-US"/>
          </a:p>
          <a:p>
            <a:r>
              <a:rPr lang="en-US"/>
              <a:t>Dictionary?</a:t>
            </a:r>
          </a:p>
          <a:p>
            <a:r>
              <a:rPr lang="en-US"/>
              <a:t>List?</a:t>
            </a:r>
          </a:p>
          <a:p>
            <a:r>
              <a:rPr lang="en-US"/>
              <a:t>Keys are ordered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23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061092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35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383259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K"/>
              <a:t>In Excel, adjusting the sizes of rows and columns is as easy as clicking and dragging the edges of a row or column header.</a:t>
            </a:r>
          </a:p>
          <a:p>
            <a:r>
              <a:rPr lang="en-HK"/>
              <a:t>Python is quicker to set a row or column’s size based on its cells’ contents or set sizes in a large number of spreadsheets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36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76348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K"/>
              <a:t>In Excel, adjusting the sizes of rows and columns is as easy as clicking and dragging the edges of a row or column header.</a:t>
            </a:r>
          </a:p>
          <a:p>
            <a:r>
              <a:rPr lang="en-HK"/>
              <a:t>Python is quicker to set a row or column’s size based on its cells’ contents or set sizes in a large number of spreadsheets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37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626168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37546" lvl="1" indent="-496348">
              <a:buFont typeface="+mj-lt"/>
              <a:buAutoNum type="arabicPeriod"/>
            </a:pPr>
            <a:r>
              <a:rPr lang="en-HK"/>
              <a:t>Create a Reference object from a rectangular selection of cells.</a:t>
            </a:r>
          </a:p>
          <a:p>
            <a:pPr marL="937546" lvl="1" indent="-496348">
              <a:buFont typeface="+mj-lt"/>
              <a:buAutoNum type="arabicPeriod"/>
            </a:pPr>
            <a:r>
              <a:rPr lang="en-HK"/>
              <a:t>Create a Series object by passing in the Reference object.</a:t>
            </a:r>
          </a:p>
          <a:p>
            <a:pPr marL="937546" lvl="1" indent="-496348">
              <a:buFont typeface="+mj-lt"/>
              <a:buAutoNum type="arabicPeriod"/>
            </a:pPr>
            <a:r>
              <a:rPr lang="en-HK"/>
              <a:t>Create a Chart object.</a:t>
            </a:r>
          </a:p>
          <a:p>
            <a:pPr marL="937546" lvl="1" indent="-496348">
              <a:buFont typeface="+mj-lt"/>
              <a:buAutoNum type="arabicPeriod"/>
            </a:pPr>
            <a:r>
              <a:rPr lang="en-HK"/>
              <a:t>Append the Series object to the Chart object.</a:t>
            </a:r>
          </a:p>
          <a:p>
            <a:pPr marL="937546" lvl="1" indent="-496348">
              <a:buFont typeface="+mj-lt"/>
              <a:buAutoNum type="arabicPeriod"/>
            </a:pPr>
            <a:r>
              <a:rPr lang="en-HK"/>
              <a:t>Add the Chart object to the Worksheet object, optionally specifying which cell should be the top-left corner of the chart.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40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064772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91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83919" y="2762725"/>
            <a:ext cx="5052375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453685" y="2533163"/>
            <a:ext cx="54135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2" name="Google Shape;12;p2"/>
          <p:cNvSpPr/>
          <p:nvPr/>
        </p:nvSpPr>
        <p:spPr>
          <a:xfrm>
            <a:off x="4994896" y="2533163"/>
            <a:ext cx="54135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3" name="Google Shape;13;p2"/>
          <p:cNvSpPr/>
          <p:nvPr/>
        </p:nvSpPr>
        <p:spPr>
          <a:xfrm>
            <a:off x="-1" y="2533163"/>
            <a:ext cx="54135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4" name="Google Shape;14;p2"/>
          <p:cNvSpPr/>
          <p:nvPr/>
        </p:nvSpPr>
        <p:spPr>
          <a:xfrm>
            <a:off x="541069" y="2533163"/>
            <a:ext cx="3912525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userDrawn="1">
  <p:cSld name="TITLE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6858000" cy="399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514350" y="2457278"/>
            <a:ext cx="5829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2285778" y="3992850"/>
            <a:ext cx="22857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0" name="Google Shape;20;p3"/>
          <p:cNvSpPr/>
          <p:nvPr/>
        </p:nvSpPr>
        <p:spPr>
          <a:xfrm>
            <a:off x="4572203" y="3992850"/>
            <a:ext cx="22857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1" name="Google Shape;21;p3"/>
          <p:cNvSpPr/>
          <p:nvPr/>
        </p:nvSpPr>
        <p:spPr>
          <a:xfrm>
            <a:off x="1" y="3992850"/>
            <a:ext cx="22857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-94" y="4830281"/>
            <a:ext cx="6858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670275" y="358388"/>
            <a:ext cx="5690156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 hasCustomPrompt="1"/>
          </p:nvPr>
        </p:nvSpPr>
        <p:spPr>
          <a:xfrm>
            <a:off x="670275" y="1373588"/>
            <a:ext cx="5690156" cy="35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57175">
              <a:lnSpc>
                <a:spcPct val="120000"/>
              </a:lnSpc>
              <a:spcBef>
                <a:spcPts val="45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▷"/>
              <a:defRPr sz="1400">
                <a:solidFill>
                  <a:schemeClr val="dk1"/>
                </a:solidFill>
              </a:defRPr>
            </a:lvl1pPr>
            <a:lvl2pPr marL="68580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Char char="○"/>
              <a:defRPr sz="1400">
                <a:solidFill>
                  <a:schemeClr val="dk1"/>
                </a:solidFill>
              </a:defRPr>
            </a:lvl2pPr>
            <a:lvl3pPr marL="1028700" lvl="2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Char char="■"/>
              <a:defRPr sz="1400">
                <a:solidFill>
                  <a:schemeClr val="dk1"/>
                </a:solidFill>
              </a:defRPr>
            </a:lvl3pPr>
            <a:lvl4pPr marL="1371600" lvl="3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Char char="●"/>
              <a:defRPr sz="1400">
                <a:solidFill>
                  <a:schemeClr val="dk1"/>
                </a:solidFill>
              </a:defRPr>
            </a:lvl4pPr>
            <a:lvl5pPr marL="1714500" lvl="4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Char char="○"/>
              <a:defRPr sz="1400">
                <a:solidFill>
                  <a:schemeClr val="dk1"/>
                </a:solidFill>
              </a:defRPr>
            </a:lvl5pPr>
            <a:lvl6pPr marL="2057400" lvl="5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6pPr>
            <a:lvl7pPr marL="2400300" lvl="6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7pPr>
            <a:lvl8pPr marL="2743200" lvl="7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8pPr>
            <a:lvl9pPr marL="3086100" lvl="8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/>
              <a:t>Text1</a:t>
            </a:r>
          </a:p>
          <a:p>
            <a:pPr lvl="1"/>
            <a:r>
              <a:rPr lang="en-US"/>
              <a:t>Text1</a:t>
            </a:r>
          </a:p>
          <a:p>
            <a:pPr lvl="2"/>
            <a:r>
              <a:rPr lang="en-US"/>
              <a:t>Text1</a:t>
            </a:r>
          </a:p>
          <a:p>
            <a:pPr lvl="3"/>
            <a:r>
              <a:rPr lang="en-US"/>
              <a:t>Text1</a:t>
            </a:r>
          </a:p>
          <a:p>
            <a:pPr lvl="4"/>
            <a:r>
              <a:rPr lang="en-US"/>
              <a:t>Text1</a:t>
            </a:r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5" name="Google Shape;35;p5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6" name="Google Shape;36;p5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7" name="Google Shape;37;p5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0" name="Google Shape;50;p7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1" name="Google Shape;51;p7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2" name="Google Shape;52;p7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70275" y="358388"/>
            <a:ext cx="484695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70275" y="1200150"/>
            <a:ext cx="17784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38125" rtl="0">
              <a:spcBef>
                <a:spcPts val="450"/>
              </a:spcBef>
              <a:spcAft>
                <a:spcPts val="0"/>
              </a:spcAft>
              <a:buSzPts val="1400"/>
              <a:buChar char="▷"/>
              <a:defRPr sz="1050"/>
            </a:lvl1pPr>
            <a:lvl2pPr marL="685800" lvl="1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2pPr>
            <a:lvl3pPr marL="1028700" lvl="2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3pPr>
            <a:lvl4pPr marL="1371600" lvl="3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4pPr>
            <a:lvl5pPr marL="1714500" lvl="4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5pPr>
            <a:lvl6pPr marL="2057400" lvl="5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6pPr>
            <a:lvl7pPr marL="2400300" lvl="6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7pPr>
            <a:lvl8pPr marL="2743200" lvl="7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8pPr>
            <a:lvl9pPr marL="3086100" lvl="8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2539803" y="1200150"/>
            <a:ext cx="17784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38125" rtl="0">
              <a:spcBef>
                <a:spcPts val="450"/>
              </a:spcBef>
              <a:spcAft>
                <a:spcPts val="0"/>
              </a:spcAft>
              <a:buSzPts val="1400"/>
              <a:buChar char="▷"/>
              <a:defRPr sz="1050"/>
            </a:lvl1pPr>
            <a:lvl2pPr marL="685800" lvl="1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2pPr>
            <a:lvl3pPr marL="1028700" lvl="2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3pPr>
            <a:lvl4pPr marL="1371600" lvl="3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4pPr>
            <a:lvl5pPr marL="1714500" lvl="4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5pPr>
            <a:lvl6pPr marL="2057400" lvl="5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6pPr>
            <a:lvl7pPr marL="2400300" lvl="6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7pPr>
            <a:lvl8pPr marL="2743200" lvl="7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8pPr>
            <a:lvl9pPr marL="3086100" lvl="8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body" idx="3"/>
          </p:nvPr>
        </p:nvSpPr>
        <p:spPr>
          <a:xfrm>
            <a:off x="4409330" y="1200150"/>
            <a:ext cx="17784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38125" rtl="0">
              <a:spcBef>
                <a:spcPts val="450"/>
              </a:spcBef>
              <a:spcAft>
                <a:spcPts val="0"/>
              </a:spcAft>
              <a:buSzPts val="1400"/>
              <a:buChar char="▷"/>
              <a:defRPr sz="1050"/>
            </a:lvl1pPr>
            <a:lvl2pPr marL="685800" lvl="1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2pPr>
            <a:lvl3pPr marL="1028700" lvl="2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3pPr>
            <a:lvl4pPr marL="1371600" lvl="3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4pPr>
            <a:lvl5pPr marL="1714500" lvl="4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5pPr>
            <a:lvl6pPr marL="2057400" lvl="5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6pPr>
            <a:lvl7pPr marL="2400300" lvl="6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7pPr>
            <a:lvl8pPr marL="2743200" lvl="7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8pPr>
            <a:lvl9pPr marL="3086100" lvl="8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67" name="Google Shape;67;p9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68" name="Google Shape;68;p9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69" name="Google Shape;69;p9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1"/>
          </p:nvPr>
        </p:nvSpPr>
        <p:spPr>
          <a:xfrm>
            <a:off x="670275" y="4649963"/>
            <a:ext cx="4846950" cy="35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342900" lvl="0" indent="-171450">
              <a:spcBef>
                <a:spcPts val="27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050">
                <a:solidFill>
                  <a:schemeClr val="dk2"/>
                </a:solidFill>
              </a:defRPr>
            </a:lvl1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4" name="Google Shape;74;p10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5" name="Google Shape;75;p10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6" name="Google Shape;76;p10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7" name="Google Shape;77;p10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27" y="976021"/>
            <a:ext cx="5407296" cy="2139553"/>
          </a:xfrm>
        </p:spPr>
        <p:txBody>
          <a:bodyPr anchor="b">
            <a:normAutofit/>
          </a:bodyPr>
          <a:lstStyle>
            <a:lvl1pPr algn="r">
              <a:defRPr sz="45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0327" y="3162246"/>
            <a:ext cx="5407296" cy="857493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350">
                <a:solidFill>
                  <a:schemeClr val="tx2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5636" y="4840039"/>
            <a:ext cx="912605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D49F96-6BD7-2D4A-B272-6BD89D5D84BA}" type="datetime1">
              <a:rPr lang="en-HK" smtClean="0"/>
              <a:t>8/11/2023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676" y="4840039"/>
            <a:ext cx="3950650" cy="303461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29760" y="4840039"/>
            <a:ext cx="897914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4585479" y="1264239"/>
            <a:ext cx="1842195" cy="3306366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4585479" y="1264239"/>
            <a:ext cx="1842195" cy="3306366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142395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514350"/>
            <a:ext cx="5400675" cy="11144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1525" y="1755173"/>
            <a:ext cx="2501880" cy="617934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1800" b="0" baseline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6" y="2478906"/>
            <a:ext cx="2501879" cy="19216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70320" y="1762316"/>
            <a:ext cx="2501880" cy="617934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1800" b="0" baseline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70320" y="2478906"/>
            <a:ext cx="2501880" cy="19216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CF9B8-8A8E-824D-A14C-1F2CF870754B}" type="datetime1">
              <a:rPr lang="en-HK" smtClean="0"/>
              <a:t>8/11/2023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198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714500"/>
            <a:ext cx="2501880" cy="268605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539" y="1714500"/>
            <a:ext cx="2501880" cy="268605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A5DA-4A25-744C-BD79-539A45CD504A}" type="datetime1">
              <a:rPr lang="en-HK" smtClean="0"/>
              <a:t>8/11/2023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526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52005"/>
            <a:ext cx="5877563" cy="9766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4655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52005"/>
            <a:ext cx="5877563" cy="9766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5465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94904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794217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1204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8679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862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40703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5721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15199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57896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31253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08397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4865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029595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77197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59631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67499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96771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47206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57682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38136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29917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60390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87542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27973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97421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52244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810790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68967"/>
            <a:ext cx="5877563" cy="9597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24636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68967"/>
            <a:ext cx="5877563" cy="9597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5669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68967"/>
            <a:ext cx="5877563" cy="9597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007657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68967"/>
            <a:ext cx="5877563" cy="9597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98753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F20D-0402-9542-AF79-D23D3F0C73BD}" type="datetime1">
              <a:rPr lang="en-HK" smtClean="0"/>
              <a:t>8/11/2023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9282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7259" y="1341340"/>
            <a:ext cx="4703192" cy="1573670"/>
          </a:xfrm>
        </p:spPr>
        <p:txBody>
          <a:bodyPr anchor="b">
            <a:noAutofit/>
          </a:bodyPr>
          <a:lstStyle>
            <a:lvl1pPr algn="ctr">
              <a:defRPr sz="45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48" y="2967210"/>
            <a:ext cx="3842816" cy="814678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3483" y="4840039"/>
            <a:ext cx="904469" cy="30346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E65D1C5-436F-914E-83E3-2345B7B66825}" type="datetime1">
              <a:rPr lang="en-HK" smtClean="0"/>
              <a:t>8/11/2023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31" y="4840039"/>
            <a:ext cx="3950650" cy="303461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29760" y="4840039"/>
            <a:ext cx="897914" cy="30346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23483" y="558352"/>
            <a:ext cx="6004192" cy="4012253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754945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98630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A00AE-0F23-B445-9FAD-5DAAA26B37B3}" type="datetime1">
              <a:rPr lang="en-HK" smtClean="0"/>
              <a:t>8/11/2023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341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70275" y="358388"/>
            <a:ext cx="484695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4846950" cy="3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Char char="▷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5" r:id="rId5"/>
    <p:sldLayoutId id="2147483656" r:id="rId6"/>
    <p:sldLayoutId id="2147483660" r:id="rId7"/>
    <p:sldLayoutId id="2147483661" r:id="rId8"/>
    <p:sldLayoutId id="2147483662" r:id="rId9"/>
    <p:sldLayoutId id="2147483665" r:id="rId10"/>
    <p:sldLayoutId id="2147483666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76" r:id="rId20"/>
    <p:sldLayoutId id="2147483677" r:id="rId21"/>
    <p:sldLayoutId id="2147483678" r:id="rId22"/>
    <p:sldLayoutId id="2147483679" r:id="rId23"/>
    <p:sldLayoutId id="2147483680" r:id="rId24"/>
    <p:sldLayoutId id="2147483681" r:id="rId25"/>
    <p:sldLayoutId id="2147483682" r:id="rId26"/>
    <p:sldLayoutId id="2147483683" r:id="rId27"/>
    <p:sldLayoutId id="2147483684" r:id="rId28"/>
    <p:sldLayoutId id="2147483685" r:id="rId29"/>
    <p:sldLayoutId id="2147483686" r:id="rId30"/>
    <p:sldLayoutId id="2147483687" r:id="rId31"/>
    <p:sldLayoutId id="2147483688" r:id="rId32"/>
    <p:sldLayoutId id="2147483689" r:id="rId33"/>
    <p:sldLayoutId id="2147483690" r:id="rId34"/>
    <p:sldLayoutId id="2147483691" r:id="rId35"/>
    <p:sldLayoutId id="2147483692" r:id="rId36"/>
    <p:sldLayoutId id="2147483693" r:id="rId37"/>
    <p:sldLayoutId id="2147483694" r:id="rId38"/>
    <p:sldLayoutId id="2147483695" r:id="rId39"/>
    <p:sldLayoutId id="2147483696" r:id="rId40"/>
    <p:sldLayoutId id="2147483697" r:id="rId41"/>
    <p:sldLayoutId id="2147483698" r:id="rId42"/>
    <p:sldLayoutId id="2147483699" r:id="rId43"/>
    <p:sldLayoutId id="2147483700" r:id="rId44"/>
    <p:sldLayoutId id="2147483701" r:id="rId45"/>
    <p:sldLayoutId id="2147483702" r:id="rId4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openpyxl.readthedocs.org/" TargetMode="Externa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D62A49-0334-4A9A-9BB8-B6EEDB105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Review of Week 8: Lists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58BA4E-0F85-4077-8DD2-48E71BB38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rmAutofit fontScale="77500" lnSpcReduction="20000"/>
          </a:bodyPr>
          <a:lstStyle/>
          <a:p>
            <a:r>
              <a:rPr lang="en-US">
                <a:solidFill>
                  <a:srgbClr val="2185C6"/>
                </a:solidFill>
              </a:rPr>
              <a:t>Programming</a:t>
            </a:r>
            <a:r>
              <a:rPr lang="en-US"/>
              <a:t> = </a:t>
            </a:r>
            <a:r>
              <a:rPr lang="en-US">
                <a:solidFill>
                  <a:srgbClr val="2185C6"/>
                </a:solidFill>
              </a:rPr>
              <a:t>Algorithm</a:t>
            </a:r>
            <a:r>
              <a:rPr lang="en-US"/>
              <a:t> + </a:t>
            </a:r>
            <a:r>
              <a:rPr lang="en-US">
                <a:solidFill>
                  <a:srgbClr val="2185C6"/>
                </a:solidFill>
              </a:rPr>
              <a:t>Data</a:t>
            </a:r>
            <a:r>
              <a:rPr lang="en-US"/>
              <a:t> </a:t>
            </a:r>
            <a:r>
              <a:rPr lang="en-US">
                <a:solidFill>
                  <a:srgbClr val="2185C6"/>
                </a:solidFill>
              </a:rPr>
              <a:t>Structure</a:t>
            </a:r>
          </a:p>
          <a:p>
            <a:r>
              <a:rPr lang="en-US">
                <a:solidFill>
                  <a:srgbClr val="2185C6"/>
                </a:solidFill>
              </a:rPr>
              <a:t>List</a:t>
            </a:r>
            <a:r>
              <a:rPr lang="en-US"/>
              <a:t> is a </a:t>
            </a:r>
            <a:r>
              <a:rPr lang="en-US">
                <a:solidFill>
                  <a:srgbClr val="2185C6"/>
                </a:solidFill>
              </a:rPr>
              <a:t>sequence of any values</a:t>
            </a:r>
          </a:p>
          <a:p>
            <a:r>
              <a:rPr lang="en-US">
                <a:solidFill>
                  <a:srgbClr val="2185C6"/>
                </a:solidFill>
              </a:rPr>
              <a:t>Access</a:t>
            </a:r>
            <a:r>
              <a:rPr lang="en-US"/>
              <a:t> </a:t>
            </a:r>
            <a:r>
              <a:rPr lang="en-US">
                <a:solidFill>
                  <a:srgbClr val="2185C6"/>
                </a:solidFill>
              </a:rPr>
              <a:t>element</a:t>
            </a:r>
            <a:r>
              <a:rPr lang="en-US"/>
              <a:t> of list using </a:t>
            </a:r>
            <a:r>
              <a:rPr lang="en-US">
                <a:solidFill>
                  <a:srgbClr val="2185C6"/>
                </a:solidFill>
              </a:rPr>
              <a:t>[index]</a:t>
            </a:r>
          </a:p>
          <a:p>
            <a:r>
              <a:rPr lang="en-US">
                <a:solidFill>
                  <a:srgbClr val="2185C6"/>
                </a:solidFill>
              </a:rPr>
              <a:t>List</a:t>
            </a:r>
            <a:r>
              <a:rPr lang="en-US"/>
              <a:t> is </a:t>
            </a:r>
            <a:r>
              <a:rPr lang="en-US">
                <a:solidFill>
                  <a:srgbClr val="2185C6"/>
                </a:solidFill>
              </a:rPr>
              <a:t>mutable</a:t>
            </a:r>
            <a:r>
              <a:rPr lang="en-US"/>
              <a:t>, unlike string</a:t>
            </a:r>
          </a:p>
          <a:p>
            <a:r>
              <a:rPr lang="en-US"/>
              <a:t>Two ways to traverse a list using in, </a:t>
            </a:r>
            <a:r>
              <a:rPr lang="en-US" err="1">
                <a:solidFill>
                  <a:srgbClr val="2185C6"/>
                </a:solidFill>
              </a:rPr>
              <a:t>len</a:t>
            </a:r>
            <a:r>
              <a:rPr lang="en-US">
                <a:solidFill>
                  <a:srgbClr val="2185C6"/>
                </a:solidFill>
              </a:rPr>
              <a:t>(), range()</a:t>
            </a:r>
          </a:p>
          <a:p>
            <a:r>
              <a:rPr lang="en-US"/>
              <a:t>Simplifying a for loop using </a:t>
            </a:r>
            <a:r>
              <a:rPr lang="en-US">
                <a:solidFill>
                  <a:srgbClr val="2185C6"/>
                </a:solidFill>
              </a:rPr>
              <a:t>range()</a:t>
            </a:r>
          </a:p>
          <a:p>
            <a:r>
              <a:rPr lang="en-US">
                <a:solidFill>
                  <a:srgbClr val="2185C6"/>
                </a:solidFill>
              </a:rPr>
              <a:t>List</a:t>
            </a:r>
            <a:r>
              <a:rPr lang="en-US"/>
              <a:t> Operations: </a:t>
            </a:r>
            <a:r>
              <a:rPr lang="en-US">
                <a:solidFill>
                  <a:srgbClr val="2185C6"/>
                </a:solidFill>
              </a:rPr>
              <a:t>+, * , in, not in</a:t>
            </a:r>
          </a:p>
          <a:p>
            <a:r>
              <a:rPr lang="en-US">
                <a:solidFill>
                  <a:srgbClr val="2185C6"/>
                </a:solidFill>
              </a:rPr>
              <a:t>Slice</a:t>
            </a:r>
            <a:r>
              <a:rPr lang="en-US"/>
              <a:t> of a list: </a:t>
            </a:r>
            <a:r>
              <a:rPr lang="en-US">
                <a:solidFill>
                  <a:srgbClr val="2185C6"/>
                </a:solidFill>
              </a:rPr>
              <a:t>[</a:t>
            </a:r>
            <a:r>
              <a:rPr lang="en-US" err="1">
                <a:solidFill>
                  <a:srgbClr val="2185C6"/>
                </a:solidFill>
              </a:rPr>
              <a:t>start:end</a:t>
            </a:r>
            <a:r>
              <a:rPr lang="en-US">
                <a:solidFill>
                  <a:srgbClr val="2185C6"/>
                </a:solidFill>
              </a:rPr>
              <a:t>], [start:], [:end]</a:t>
            </a:r>
          </a:p>
          <a:p>
            <a:r>
              <a:rPr lang="en-US">
                <a:solidFill>
                  <a:srgbClr val="2185C6"/>
                </a:solidFill>
              </a:rPr>
              <a:t>Methods</a:t>
            </a:r>
            <a:r>
              <a:rPr lang="en-US"/>
              <a:t> for List</a:t>
            </a:r>
          </a:p>
          <a:p>
            <a:pPr lvl="1"/>
            <a:r>
              <a:rPr lang="en-US">
                <a:solidFill>
                  <a:srgbClr val="2185C6"/>
                </a:solidFill>
              </a:rPr>
              <a:t>list(), append(), extend(), pop(), del</a:t>
            </a:r>
          </a:p>
          <a:p>
            <a:r>
              <a:rPr lang="en-US">
                <a:solidFill>
                  <a:srgbClr val="2185C6"/>
                </a:solidFill>
              </a:rPr>
              <a:t>Built-In functions </a:t>
            </a:r>
            <a:r>
              <a:rPr lang="en-US"/>
              <a:t>for list</a:t>
            </a:r>
          </a:p>
          <a:p>
            <a:pPr lvl="1"/>
            <a:r>
              <a:rPr lang="en-US">
                <a:solidFill>
                  <a:srgbClr val="2185C6"/>
                </a:solidFill>
              </a:rPr>
              <a:t>max, min, sum, </a:t>
            </a:r>
            <a:r>
              <a:rPr lang="en-US" err="1">
                <a:solidFill>
                  <a:srgbClr val="2185C6"/>
                </a:solidFill>
              </a:rPr>
              <a:t>len</a:t>
            </a:r>
            <a:endParaRPr lang="en-US">
              <a:solidFill>
                <a:srgbClr val="2185C6"/>
              </a:solidFill>
            </a:endParaRP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D3ABB-85F7-42F0-9A1E-6E0953FB45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1</a:t>
            </a:fld>
            <a:endParaRPr lang="en-US" altLang="zh-CN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5256EE-EED9-457F-B4C0-11C95D0C55DE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29000" y="1373588"/>
            <a:ext cx="3429000" cy="3769912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100"/>
              <a:t>List and string: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100"/>
              <a:t>Similarity: sequence; </a:t>
            </a:r>
            <a:r>
              <a:rPr lang="en-US" sz="1100">
                <a:solidFill>
                  <a:srgbClr val="2185C6"/>
                </a:solidFill>
              </a:rPr>
              <a:t>Difference: mutable and immutable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100">
                <a:solidFill>
                  <a:srgbClr val="2185C6"/>
                </a:solidFill>
              </a:rPr>
              <a:t>String </a:t>
            </a:r>
            <a:r>
              <a:rPr lang="en-US" sz="1100">
                <a:solidFill>
                  <a:srgbClr val="2185C6"/>
                </a:solidFill>
                <a:sym typeface="Wingdings" panose="05000000000000000000" pitchFamily="2" charset="2"/>
              </a:rPr>
              <a:t> List: split(); </a:t>
            </a:r>
            <a:r>
              <a:rPr lang="en-US" sz="1100">
                <a:sym typeface="Wingdings" panose="05000000000000000000" pitchFamily="2" charset="2"/>
              </a:rPr>
              <a:t>Double Split Pattern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100">
                <a:solidFill>
                  <a:srgbClr val="2185C6"/>
                </a:solidFill>
                <a:sym typeface="Wingdings" panose="05000000000000000000" pitchFamily="2" charset="2"/>
              </a:rPr>
              <a:t>List  String: join()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100">
                <a:sym typeface="Wingdings" panose="05000000000000000000" pitchFamily="2" charset="2"/>
              </a:rPr>
              <a:t>Objects, values, references, aliasing 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100">
                <a:solidFill>
                  <a:srgbClr val="2185C6"/>
                </a:solidFill>
                <a:sym typeface="Wingdings" panose="05000000000000000000" pitchFamily="2" charset="2"/>
              </a:rPr>
              <a:t>Passing list as reference to a function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100">
                <a:sym typeface="Wingdings" panose="05000000000000000000" pitchFamily="2" charset="2"/>
              </a:rPr>
              <a:t>Debugging for lists:</a:t>
            </a:r>
          </a:p>
          <a:p>
            <a:pPr marL="1028700" lvl="2" indent="-285750">
              <a:lnSpc>
                <a:spcPct val="120000"/>
              </a:lnSpc>
              <a:buSzPct val="150000"/>
            </a:pPr>
            <a:r>
              <a:rPr lang="en-US" sz="1100">
                <a:solidFill>
                  <a:srgbClr val="2185C6"/>
                </a:solidFill>
              </a:rPr>
              <a:t>distinguish between modification and creation of an object</a:t>
            </a:r>
          </a:p>
          <a:p>
            <a:pPr marL="1028700" lvl="2" indent="-285750">
              <a:lnSpc>
                <a:spcPct val="120000"/>
              </a:lnSpc>
              <a:buSzPct val="150000"/>
            </a:pPr>
            <a:r>
              <a:rPr lang="en-US" sz="1100">
                <a:solidFill>
                  <a:srgbClr val="2185C6"/>
                </a:solidFill>
                <a:sym typeface="Wingdings" panose="05000000000000000000" pitchFamily="2" charset="2"/>
              </a:rPr>
              <a:t>check usage of methods and functions</a:t>
            </a:r>
          </a:p>
          <a:p>
            <a:pPr marL="1028700" lvl="2" indent="-285750">
              <a:lnSpc>
                <a:spcPct val="120000"/>
              </a:lnSpc>
              <a:buSzPct val="150000"/>
            </a:pPr>
            <a:r>
              <a:rPr lang="en-US" sz="1100">
                <a:solidFill>
                  <a:srgbClr val="2185C6"/>
                </a:solidFill>
                <a:sym typeface="Wingdings" panose="05000000000000000000" pitchFamily="2" charset="2"/>
              </a:rPr>
              <a:t>make copies</a:t>
            </a:r>
          </a:p>
          <a:p>
            <a:pPr marL="1028700" lvl="2" indent="-285750">
              <a:lnSpc>
                <a:spcPct val="120000"/>
              </a:lnSpc>
              <a:buSzPct val="150000"/>
            </a:pPr>
            <a:r>
              <a:rPr lang="en-US" sz="1100">
                <a:sym typeface="Wingdings" panose="05000000000000000000" pitchFamily="2" charset="2"/>
              </a:rPr>
              <a:t>check input file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endParaRPr lang="en-US" sz="1100"/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4085938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0D982-A993-405B-B865-486F93C33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Review of Week 9: Dictionary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B1A912-8DD1-4C26-99FE-15C20649DD1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2</a:t>
            </a:fld>
            <a:endParaRPr lang="en-US" altLang="zh-CN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1999D73-CC71-D41C-D02E-4846A7FDD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en-US">
                <a:solidFill>
                  <a:srgbClr val="2185C6"/>
                </a:solidFill>
              </a:rPr>
              <a:t>Dictionary</a:t>
            </a:r>
            <a:r>
              <a:rPr lang="en-US"/>
              <a:t> vs </a:t>
            </a:r>
            <a:r>
              <a:rPr lang="en-US">
                <a:solidFill>
                  <a:srgbClr val="2185C6"/>
                </a:solidFill>
              </a:rPr>
              <a:t>List</a:t>
            </a:r>
          </a:p>
          <a:p>
            <a:r>
              <a:rPr lang="en-US">
                <a:solidFill>
                  <a:srgbClr val="2185C6"/>
                </a:solidFill>
              </a:rPr>
              <a:t>Dictionary Basics</a:t>
            </a:r>
          </a:p>
          <a:p>
            <a:pPr lvl="1"/>
            <a:r>
              <a:rPr lang="en-US"/>
              <a:t>definition, value, </a:t>
            </a:r>
            <a:r>
              <a:rPr lang="en-US">
                <a:solidFill>
                  <a:srgbClr val="2185C6"/>
                </a:solidFill>
              </a:rPr>
              <a:t>assignment</a:t>
            </a:r>
            <a:r>
              <a:rPr lang="en-US"/>
              <a:t>, </a:t>
            </a:r>
            <a:r>
              <a:rPr lang="en-US">
                <a:solidFill>
                  <a:srgbClr val="2185C6"/>
                </a:solidFill>
              </a:rPr>
              <a:t>in</a:t>
            </a:r>
            <a:r>
              <a:rPr lang="en-US"/>
              <a:t> operator, </a:t>
            </a:r>
            <a:r>
              <a:rPr lang="en-US" err="1">
                <a:solidFill>
                  <a:srgbClr val="2185C6"/>
                </a:solidFill>
              </a:rPr>
              <a:t>len</a:t>
            </a:r>
            <a:r>
              <a:rPr lang="en-US"/>
              <a:t> function, </a:t>
            </a:r>
            <a:r>
              <a:rPr lang="en-US">
                <a:solidFill>
                  <a:srgbClr val="2185C6"/>
                </a:solidFill>
              </a:rPr>
              <a:t>pop</a:t>
            </a:r>
            <a:r>
              <a:rPr lang="en-US"/>
              <a:t> method, </a:t>
            </a:r>
            <a:r>
              <a:rPr lang="en-US">
                <a:solidFill>
                  <a:srgbClr val="2185C6"/>
                </a:solidFill>
              </a:rPr>
              <a:t>del</a:t>
            </a:r>
            <a:r>
              <a:rPr lang="en-US"/>
              <a:t> operator</a:t>
            </a:r>
          </a:p>
          <a:p>
            <a:r>
              <a:rPr lang="en-US">
                <a:solidFill>
                  <a:srgbClr val="2185C6"/>
                </a:solidFill>
              </a:rPr>
              <a:t>Dictionary</a:t>
            </a:r>
            <a:r>
              <a:rPr lang="en-US"/>
              <a:t> as a set of counters</a:t>
            </a:r>
          </a:p>
          <a:p>
            <a:pPr lvl="1"/>
            <a:r>
              <a:rPr lang="en-US"/>
              <a:t>use of </a:t>
            </a:r>
            <a:r>
              <a:rPr lang="en-US">
                <a:solidFill>
                  <a:srgbClr val="2185C6"/>
                </a:solidFill>
              </a:rPr>
              <a:t>get</a:t>
            </a:r>
            <a:r>
              <a:rPr lang="en-US"/>
              <a:t> </a:t>
            </a:r>
            <a:r>
              <a:rPr lang="en-US">
                <a:solidFill>
                  <a:srgbClr val="2185C6"/>
                </a:solidFill>
              </a:rPr>
              <a:t>method()</a:t>
            </a:r>
            <a:r>
              <a:rPr lang="en-US"/>
              <a:t> to handle counting pattern</a:t>
            </a:r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28EE6EB1-66C6-EAD9-2C8D-631B977C7593}"/>
              </a:ext>
            </a:extLst>
          </p:cNvPr>
          <p:cNvSpPr txBox="1">
            <a:spLocks/>
          </p:cNvSpPr>
          <p:nvPr/>
        </p:nvSpPr>
        <p:spPr>
          <a:xfrm>
            <a:off x="3429000" y="1373588"/>
            <a:ext cx="3429000" cy="3026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Char char="▷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400">
                <a:solidFill>
                  <a:srgbClr val="2185C6"/>
                </a:solidFill>
              </a:rPr>
              <a:t>Traversing dictionary </a:t>
            </a:r>
            <a:r>
              <a:rPr lang="en-US" sz="1400"/>
              <a:t>for their keys, values, and items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400"/>
              <a:t>Use of methods </a:t>
            </a:r>
            <a:r>
              <a:rPr lang="en-US" sz="1400">
                <a:solidFill>
                  <a:srgbClr val="2185C6"/>
                </a:solidFill>
              </a:rPr>
              <a:t>keys</a:t>
            </a:r>
            <a:r>
              <a:rPr lang="en-US" sz="1400"/>
              <a:t>(), </a:t>
            </a:r>
            <a:r>
              <a:rPr lang="en-US" sz="1400">
                <a:solidFill>
                  <a:srgbClr val="2185C6"/>
                </a:solidFill>
              </a:rPr>
              <a:t>values</a:t>
            </a:r>
            <a:r>
              <a:rPr lang="en-US" sz="1400"/>
              <a:t>(), and </a:t>
            </a:r>
            <a:r>
              <a:rPr lang="en-US" sz="1400">
                <a:solidFill>
                  <a:srgbClr val="2185C6"/>
                </a:solidFill>
              </a:rPr>
              <a:t>items</a:t>
            </a:r>
            <a:r>
              <a:rPr lang="en-US" sz="1400"/>
              <a:t>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400"/>
              <a:t>Advanced text parsing before using dictionary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400"/>
              <a:t>use of </a:t>
            </a:r>
            <a:r>
              <a:rPr lang="en-US" sz="1400">
                <a:solidFill>
                  <a:srgbClr val="2185C6"/>
                </a:solidFill>
              </a:rPr>
              <a:t>translate</a:t>
            </a:r>
            <a:r>
              <a:rPr lang="en-US" sz="1400"/>
              <a:t> and </a:t>
            </a:r>
            <a:r>
              <a:rPr lang="en-US" sz="1400" err="1">
                <a:solidFill>
                  <a:srgbClr val="2185C6"/>
                </a:solidFill>
              </a:rPr>
              <a:t>maketrans</a:t>
            </a:r>
            <a:r>
              <a:rPr lang="en-US" sz="1400"/>
              <a:t> methods of a string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400">
                <a:solidFill>
                  <a:srgbClr val="2185C6"/>
                </a:solidFill>
              </a:rPr>
              <a:t>Debugging for large data sets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731000872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6A810-2620-745C-3E39-819AFC652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Review of Week 9: Tuples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CCE30-3329-1036-9F57-23A41682C45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</a:t>
            </a:fld>
            <a:endParaRPr lang="en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14920A62-DB88-C092-8559-31EE08A06E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3760" y="1381540"/>
            <a:ext cx="2775240" cy="355230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2185C6"/>
                </a:solidFill>
              </a:rPr>
              <a:t>Tuples</a:t>
            </a:r>
          </a:p>
          <a:p>
            <a:pPr lvl="1"/>
            <a:r>
              <a:rPr lang="en-US"/>
              <a:t>Like list, but Immutable</a:t>
            </a:r>
          </a:p>
          <a:p>
            <a:pPr lvl="1"/>
            <a:r>
              <a:rPr lang="en-US"/>
              <a:t>Use as items or keys of dictionaries</a:t>
            </a:r>
          </a:p>
          <a:p>
            <a:pPr lvl="1"/>
            <a:r>
              <a:rPr lang="en-US"/>
              <a:t>Assignment: (</a:t>
            </a:r>
            <a:r>
              <a:rPr lang="en-US" err="1"/>
              <a:t>x,y</a:t>
            </a:r>
            <a:r>
              <a:rPr lang="en-US"/>
              <a:t>) = (‘</a:t>
            </a:r>
            <a:r>
              <a:rPr lang="en-US" err="1"/>
              <a:t>a’,’b</a:t>
            </a:r>
            <a:r>
              <a:rPr lang="en-US"/>
              <a:t>’)</a:t>
            </a:r>
          </a:p>
          <a:p>
            <a:pPr lvl="1"/>
            <a:endParaRPr lang="en-US"/>
          </a:p>
          <a:p>
            <a:r>
              <a:rPr lang="en-US">
                <a:solidFill>
                  <a:srgbClr val="2185C6"/>
                </a:solidFill>
              </a:rPr>
              <a:t>Comparing Tuples</a:t>
            </a:r>
          </a:p>
          <a:p>
            <a:r>
              <a:rPr lang="en-US"/>
              <a:t>Using tuples for </a:t>
            </a:r>
            <a:r>
              <a:rPr lang="en-US">
                <a:solidFill>
                  <a:srgbClr val="2185C6"/>
                </a:solidFill>
              </a:rPr>
              <a:t>soring</a:t>
            </a:r>
            <a:r>
              <a:rPr lang="en-US"/>
              <a:t> a dictionary</a:t>
            </a:r>
          </a:p>
          <a:p>
            <a:pPr lvl="1"/>
            <a:r>
              <a:rPr lang="en-US">
                <a:solidFill>
                  <a:srgbClr val="2185C6"/>
                </a:solidFill>
              </a:rPr>
              <a:t>DSU Pattern</a:t>
            </a:r>
          </a:p>
          <a:p>
            <a:endParaRPr lang="en-US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990F89F0-E1BC-6C63-AB5C-337B57CCB0D1}"/>
              </a:ext>
            </a:extLst>
          </p:cNvPr>
          <p:cNvSpPr txBox="1">
            <a:spLocks/>
          </p:cNvSpPr>
          <p:nvPr/>
        </p:nvSpPr>
        <p:spPr>
          <a:xfrm>
            <a:off x="3429000" y="1381540"/>
            <a:ext cx="2501900" cy="2686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Char char="▷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400">
                <a:solidFill>
                  <a:srgbClr val="2185C6"/>
                </a:solidFill>
              </a:rPr>
              <a:t>Comparing Strings, Lists, and Tuples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400">
                <a:solidFill>
                  <a:srgbClr val="2185C6"/>
                </a:solidFill>
              </a:rPr>
              <a:t>Debugging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400">
                <a:solidFill>
                  <a:srgbClr val="2185C6"/>
                </a:solidFill>
              </a:rPr>
              <a:t>Shape Errors </a:t>
            </a:r>
            <a:r>
              <a:rPr lang="en-US" sz="1400"/>
              <a:t>for compound data structure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400">
                <a:solidFill>
                  <a:srgbClr val="2185C6"/>
                </a:solidFill>
              </a:rPr>
              <a:t>4R Debugging Strategy</a:t>
            </a:r>
          </a:p>
        </p:txBody>
      </p:sp>
    </p:spTree>
    <p:extLst>
      <p:ext uri="{BB962C8B-B14F-4D97-AF65-F5344CB8AC3E}">
        <p14:creationId xmlns:p14="http://schemas.microsoft.com/office/powerpoint/2010/main" val="3015805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 txBox="1"/>
          <p:nvPr/>
        </p:nvSpPr>
        <p:spPr>
          <a:xfrm>
            <a:off x="524467" y="1108826"/>
            <a:ext cx="3729055" cy="31308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900" err="1">
                <a:latin typeface="Courier"/>
                <a:ea typeface="Courier New"/>
                <a:cs typeface="Courier"/>
                <a:sym typeface="Courier New"/>
              </a:rPr>
              <a:t>fhand</a:t>
            </a:r>
            <a:r>
              <a:rPr lang="en-US" sz="900">
                <a:latin typeface="Courier"/>
                <a:ea typeface="Courier New"/>
                <a:cs typeface="Courier"/>
                <a:sym typeface="Courier New"/>
              </a:rPr>
              <a:t> = open('romeo.txt')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900">
                <a:latin typeface="Courier"/>
                <a:ea typeface="Courier New"/>
                <a:cs typeface="Courier"/>
                <a:sym typeface="Courier New"/>
              </a:rPr>
              <a:t>counts = {}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900">
                <a:latin typeface="Courier"/>
                <a:ea typeface="Courier New"/>
                <a:cs typeface="Courier"/>
                <a:sym typeface="Courier New"/>
              </a:rPr>
              <a:t>for line in </a:t>
            </a:r>
            <a:r>
              <a:rPr lang="en-US" sz="900" err="1">
                <a:latin typeface="Courier"/>
                <a:ea typeface="Courier New"/>
                <a:cs typeface="Courier"/>
                <a:sym typeface="Courier New"/>
              </a:rPr>
              <a:t>fhand</a:t>
            </a:r>
            <a:r>
              <a:rPr lang="en-US" sz="900">
                <a:latin typeface="Courier"/>
                <a:ea typeface="Courier New"/>
                <a:cs typeface="Courier"/>
                <a:sym typeface="Courier New"/>
              </a:rPr>
              <a:t>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900">
                <a:latin typeface="Courier"/>
                <a:ea typeface="Courier New"/>
                <a:cs typeface="Courier"/>
                <a:sym typeface="Courier New"/>
              </a:rPr>
              <a:t>    words = </a:t>
            </a:r>
            <a:r>
              <a:rPr lang="en-US" sz="900" err="1">
                <a:latin typeface="Courier"/>
                <a:ea typeface="Courier New"/>
                <a:cs typeface="Courier"/>
                <a:sym typeface="Courier New"/>
              </a:rPr>
              <a:t>line.split</a:t>
            </a:r>
            <a:r>
              <a:rPr lang="en-US" sz="900">
                <a:latin typeface="Courier"/>
                <a:ea typeface="Courier New"/>
                <a:cs typeface="Courier"/>
                <a:sym typeface="Courier New"/>
              </a:rPr>
              <a:t>()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900">
                <a:latin typeface="Courier"/>
                <a:ea typeface="Courier New"/>
                <a:cs typeface="Courier"/>
                <a:sym typeface="Courier New"/>
              </a:rPr>
              <a:t>    for word in words: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900">
                <a:latin typeface="Courier"/>
                <a:ea typeface="Courier New"/>
                <a:cs typeface="Courier"/>
                <a:sym typeface="Courier New"/>
              </a:rPr>
              <a:t>        counts[word] = </a:t>
            </a:r>
            <a:r>
              <a:rPr lang="en-US" sz="900" err="1">
                <a:latin typeface="Courier"/>
                <a:ea typeface="Courier New"/>
                <a:cs typeface="Courier"/>
                <a:sym typeface="Courier New"/>
              </a:rPr>
              <a:t>counts.get</a:t>
            </a:r>
            <a:r>
              <a:rPr lang="en-US" sz="900">
                <a:latin typeface="Courier"/>
                <a:ea typeface="Courier New"/>
                <a:cs typeface="Courier"/>
                <a:sym typeface="Courier New"/>
              </a:rPr>
              <a:t>(word, 0) + 1</a:t>
            </a:r>
          </a:p>
          <a:p>
            <a:pPr algn="ctr">
              <a:buClr>
                <a:srgbClr val="000000"/>
              </a:buClr>
            </a:pPr>
            <a:endParaRPr lang="en-HK" sz="1200">
              <a:latin typeface="Courier New" panose="02070309020205020404" pitchFamily="49" charset="0"/>
              <a:ea typeface="Courier New"/>
              <a:cs typeface="Courier New" panose="02070309020205020404" pitchFamily="49" charset="0"/>
              <a:sym typeface="Courier New"/>
            </a:endParaRPr>
          </a:p>
          <a:p>
            <a:pPr>
              <a:buClr>
                <a:srgbClr val="00FF00"/>
              </a:buClr>
              <a:buSzPct val="25000"/>
            </a:pPr>
            <a:r>
              <a:rPr lang="en-HK" sz="1200" b="1">
                <a:solidFill>
                  <a:srgbClr val="FF0000"/>
                </a:solidFill>
                <a:latin typeface="Courier New" panose="02070309020205020404" pitchFamily="49" charset="0"/>
                <a:ea typeface="Courier" panose="02020500000000000000" charset="-120"/>
                <a:cs typeface="Courier New" panose="02070309020205020404" pitchFamily="49" charset="0"/>
                <a:sym typeface="Courier New"/>
              </a:rPr>
              <a:t>lst = []</a:t>
            </a:r>
          </a:p>
          <a:p>
            <a:pPr>
              <a:buClr>
                <a:srgbClr val="FFFF00"/>
              </a:buClr>
              <a:buSzPct val="25000"/>
            </a:pPr>
            <a:r>
              <a:rPr lang="en-HK" sz="1200" b="1">
                <a:solidFill>
                  <a:srgbClr val="FF0000"/>
                </a:solidFill>
                <a:latin typeface="Courier New" panose="02070309020205020404" pitchFamily="49" charset="0"/>
                <a:ea typeface="Courier" panose="02020500000000000000" charset="-120"/>
                <a:cs typeface="Courier New" panose="02070309020205020404" pitchFamily="49" charset="0"/>
                <a:sym typeface="Courier New"/>
              </a:rPr>
              <a:t>for key, </a:t>
            </a:r>
            <a:r>
              <a:rPr lang="en-HK" sz="1200" b="1" err="1">
                <a:solidFill>
                  <a:srgbClr val="FF0000"/>
                </a:solidFill>
                <a:latin typeface="Courier New" panose="02070309020205020404" pitchFamily="49" charset="0"/>
                <a:ea typeface="Courier" panose="02020500000000000000" charset="-120"/>
                <a:cs typeface="Courier New" panose="02070309020205020404" pitchFamily="49" charset="0"/>
                <a:sym typeface="Courier New"/>
              </a:rPr>
              <a:t>val</a:t>
            </a:r>
            <a:r>
              <a:rPr lang="en-HK" sz="1200" b="1">
                <a:solidFill>
                  <a:srgbClr val="FF0000"/>
                </a:solidFill>
                <a:latin typeface="Courier New" panose="02070309020205020404" pitchFamily="49" charset="0"/>
                <a:ea typeface="Courier" panose="02020500000000000000" charset="-120"/>
                <a:cs typeface="Courier New" panose="02070309020205020404" pitchFamily="49" charset="0"/>
                <a:sym typeface="Courier New"/>
              </a:rPr>
              <a:t> in </a:t>
            </a:r>
            <a:r>
              <a:rPr lang="en-HK" sz="1200" b="1" err="1">
                <a:solidFill>
                  <a:srgbClr val="FF0000"/>
                </a:solidFill>
                <a:latin typeface="Courier New" panose="02070309020205020404" pitchFamily="49" charset="0"/>
                <a:ea typeface="Courier" panose="02020500000000000000" charset="-120"/>
                <a:cs typeface="Courier New" panose="02070309020205020404" pitchFamily="49" charset="0"/>
                <a:sym typeface="Courier New"/>
              </a:rPr>
              <a:t>counts.items</a:t>
            </a:r>
            <a:r>
              <a:rPr lang="en-HK" sz="1200" b="1">
                <a:solidFill>
                  <a:srgbClr val="FF0000"/>
                </a:solidFill>
                <a:latin typeface="Courier New" panose="02070309020205020404" pitchFamily="49" charset="0"/>
                <a:ea typeface="Courier" panose="02020500000000000000" charset="-120"/>
                <a:cs typeface="Courier New" panose="02070309020205020404" pitchFamily="49" charset="0"/>
                <a:sym typeface="Courier New"/>
              </a:rPr>
              <a:t>():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HK" sz="1200" b="1">
                <a:solidFill>
                  <a:srgbClr val="FF0000"/>
                </a:solidFill>
                <a:latin typeface="Courier New" panose="02070309020205020404" pitchFamily="49" charset="0"/>
                <a:ea typeface="Courier" panose="02020500000000000000" charset="-120"/>
                <a:cs typeface="Courier New" panose="02070309020205020404" pitchFamily="49" charset="0"/>
                <a:sym typeface="Courier New"/>
              </a:rPr>
              <a:t>	</a:t>
            </a:r>
            <a:r>
              <a:rPr lang="en-HK" sz="1200" b="1" err="1">
                <a:solidFill>
                  <a:srgbClr val="FF0000"/>
                </a:solidFill>
                <a:latin typeface="Courier New" panose="02070309020205020404" pitchFamily="49" charset="0"/>
                <a:ea typeface="Courier" panose="02020500000000000000" charset="-120"/>
                <a:cs typeface="Courier New" panose="02070309020205020404" pitchFamily="49" charset="0"/>
                <a:sym typeface="Courier New"/>
              </a:rPr>
              <a:t>newtup</a:t>
            </a:r>
            <a:r>
              <a:rPr lang="en-HK" sz="1200" b="1">
                <a:solidFill>
                  <a:srgbClr val="FF0000"/>
                </a:solidFill>
                <a:latin typeface="Courier New" panose="02070309020205020404" pitchFamily="49" charset="0"/>
                <a:ea typeface="Courier" panose="02020500000000000000" charset="-120"/>
                <a:cs typeface="Courier New" panose="02070309020205020404" pitchFamily="49" charset="0"/>
                <a:sym typeface="Courier New"/>
              </a:rPr>
              <a:t> = (</a:t>
            </a:r>
            <a:r>
              <a:rPr lang="en-HK" sz="1200" b="1" err="1">
                <a:solidFill>
                  <a:srgbClr val="FF0000"/>
                </a:solidFill>
                <a:latin typeface="Courier New" panose="02070309020205020404" pitchFamily="49" charset="0"/>
                <a:ea typeface="Courier" panose="02020500000000000000" charset="-120"/>
                <a:cs typeface="Courier New" panose="02070309020205020404" pitchFamily="49" charset="0"/>
                <a:sym typeface="Courier New"/>
              </a:rPr>
              <a:t>val</a:t>
            </a:r>
            <a:r>
              <a:rPr lang="en-HK" sz="1200" b="1">
                <a:solidFill>
                  <a:srgbClr val="FF0000"/>
                </a:solidFill>
                <a:latin typeface="Courier New" panose="02070309020205020404" pitchFamily="49" charset="0"/>
                <a:ea typeface="Courier" panose="02020500000000000000" charset="-120"/>
                <a:cs typeface="Courier New" panose="02070309020205020404" pitchFamily="49" charset="0"/>
                <a:sym typeface="Courier New"/>
              </a:rPr>
              <a:t>, key) </a:t>
            </a:r>
          </a:p>
          <a:p>
            <a:pPr>
              <a:buClr>
                <a:schemeClr val="lt1"/>
              </a:buClr>
              <a:buSzPct val="25000"/>
            </a:pPr>
            <a:r>
              <a:rPr lang="en-HK" sz="1200" b="1">
                <a:solidFill>
                  <a:srgbClr val="FF0000"/>
                </a:solidFill>
                <a:latin typeface="Courier New" panose="02070309020205020404" pitchFamily="49" charset="0"/>
                <a:ea typeface="Courier" panose="02020500000000000000" charset="-120"/>
                <a:cs typeface="Courier New" panose="02070309020205020404" pitchFamily="49" charset="0"/>
                <a:sym typeface="Courier New"/>
              </a:rPr>
              <a:t>    </a:t>
            </a:r>
            <a:r>
              <a:rPr lang="en-HK" sz="1200" b="1" err="1">
                <a:solidFill>
                  <a:srgbClr val="FF0000"/>
                </a:solidFill>
                <a:latin typeface="Courier New" panose="02070309020205020404" pitchFamily="49" charset="0"/>
                <a:ea typeface="Courier" panose="02020500000000000000" charset="-120"/>
                <a:cs typeface="Courier New" panose="02070309020205020404" pitchFamily="49" charset="0"/>
                <a:sym typeface="Courier New"/>
              </a:rPr>
              <a:t>lst.append</a:t>
            </a:r>
            <a:r>
              <a:rPr lang="en-HK" sz="1200" b="1">
                <a:solidFill>
                  <a:srgbClr val="FF0000"/>
                </a:solidFill>
                <a:latin typeface="Courier New" panose="02070309020205020404" pitchFamily="49" charset="0"/>
                <a:ea typeface="Courier" panose="02020500000000000000" charset="-120"/>
                <a:cs typeface="Courier New" panose="02070309020205020404" pitchFamily="49" charset="0"/>
                <a:sym typeface="Courier New"/>
              </a:rPr>
              <a:t>(</a:t>
            </a:r>
            <a:r>
              <a:rPr lang="en-HK" sz="1200" b="1" err="1">
                <a:solidFill>
                  <a:srgbClr val="FF0000"/>
                </a:solidFill>
                <a:latin typeface="Courier New" panose="02070309020205020404" pitchFamily="49" charset="0"/>
                <a:ea typeface="Courier" panose="02020500000000000000" charset="-120"/>
                <a:cs typeface="Courier New" panose="02070309020205020404" pitchFamily="49" charset="0"/>
                <a:sym typeface="Courier New"/>
              </a:rPr>
              <a:t>newtup</a:t>
            </a:r>
            <a:r>
              <a:rPr lang="en-HK" sz="1200" b="1">
                <a:solidFill>
                  <a:srgbClr val="FF0000"/>
                </a:solidFill>
                <a:latin typeface="Courier New" panose="02070309020205020404" pitchFamily="49" charset="0"/>
                <a:ea typeface="Courier" panose="02020500000000000000" charset="-120"/>
                <a:cs typeface="Courier New" panose="02070309020205020404" pitchFamily="49" charset="0"/>
                <a:sym typeface="Courier New"/>
              </a:rPr>
              <a:t>)</a:t>
            </a:r>
          </a:p>
          <a:p>
            <a:pPr>
              <a:buClr>
                <a:schemeClr val="lt1"/>
              </a:buClr>
            </a:pPr>
            <a:endParaRPr lang="en-HK" sz="1200">
              <a:latin typeface="Courier New" panose="02070309020205020404" pitchFamily="49" charset="0"/>
              <a:ea typeface="Courier New"/>
              <a:cs typeface="Courier New" panose="02070309020205020404" pitchFamily="49" charset="0"/>
              <a:sym typeface="Courier New"/>
            </a:endParaRPr>
          </a:p>
          <a:p>
            <a:pPr lvl="0">
              <a:buClr>
                <a:srgbClr val="00FF00"/>
              </a:buClr>
              <a:buSzPct val="25000"/>
            </a:pPr>
            <a:r>
              <a:rPr lang="en-HK" sz="1200" b="1">
                <a:solidFill>
                  <a:srgbClr val="0070C0"/>
                </a:solidFill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lst = sorted(lst, reverse=True)</a:t>
            </a:r>
          </a:p>
          <a:p>
            <a:pPr>
              <a:buClr>
                <a:srgbClr val="FFFF00"/>
              </a:buClr>
            </a:pPr>
            <a:endParaRPr lang="en-HK" sz="1200">
              <a:latin typeface="Courier New" panose="02070309020205020404" pitchFamily="49" charset="0"/>
              <a:ea typeface="Courier New"/>
              <a:cs typeface="Courier New" panose="02070309020205020404" pitchFamily="49" charset="0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HK" sz="1200" b="1">
                <a:solidFill>
                  <a:srgbClr val="00B050"/>
                </a:solidFill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for </a:t>
            </a:r>
            <a:r>
              <a:rPr lang="en-HK" sz="1200" b="1" err="1">
                <a:solidFill>
                  <a:srgbClr val="00B050"/>
                </a:solidFill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val</a:t>
            </a:r>
            <a:r>
              <a:rPr lang="en-HK" sz="1200" b="1">
                <a:solidFill>
                  <a:srgbClr val="00B050"/>
                </a:solidFill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, key in lst[:10]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HK" sz="1200" b="1">
                <a:solidFill>
                  <a:srgbClr val="00B050"/>
                </a:solidFill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    print(key, </a:t>
            </a:r>
            <a:r>
              <a:rPr lang="en-HK" sz="1200" b="1" err="1">
                <a:solidFill>
                  <a:srgbClr val="00B050"/>
                </a:solidFill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val</a:t>
            </a:r>
            <a:r>
              <a:rPr lang="en-HK" sz="1200" b="1">
                <a:solidFill>
                  <a:srgbClr val="00B050"/>
                </a:solidFill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)</a:t>
            </a:r>
          </a:p>
        </p:txBody>
      </p:sp>
      <p:sp>
        <p:nvSpPr>
          <p:cNvPr id="252" name="Shape 252"/>
          <p:cNvSpPr txBox="1"/>
          <p:nvPr/>
        </p:nvSpPr>
        <p:spPr>
          <a:xfrm>
            <a:off x="229484" y="638175"/>
            <a:ext cx="3940388" cy="6679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FF00"/>
              </a:buClr>
              <a:buSzPct val="25000"/>
            </a:pPr>
            <a:r>
              <a:rPr lang="en-US" sz="1856">
                <a:latin typeface="Arial" charset="0"/>
                <a:ea typeface="Arial" charset="0"/>
                <a:cs typeface="Arial" charset="0"/>
                <a:sym typeface="Cabin"/>
              </a:rPr>
              <a:t>The top 10 most common words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B2C019-B60A-488D-9109-86787399CDF9}"/>
              </a:ext>
            </a:extLst>
          </p:cNvPr>
          <p:cNvSpPr txBox="1"/>
          <p:nvPr/>
        </p:nvSpPr>
        <p:spPr>
          <a:xfrm>
            <a:off x="3834314" y="1205001"/>
            <a:ext cx="2884538" cy="323165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b="1" u="sng">
                <a:solidFill>
                  <a:schemeClr val="accent6">
                    <a:lumMod val="75000"/>
                  </a:schemeClr>
                </a:solidFill>
              </a:rPr>
              <a:t>A Pattern of Data Processing: DSU</a:t>
            </a:r>
          </a:p>
          <a:p>
            <a:endParaRPr lang="en-US" sz="150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500">
                <a:solidFill>
                  <a:srgbClr val="FF0000"/>
                </a:solidFill>
              </a:rPr>
              <a:t>Decorate</a:t>
            </a:r>
          </a:p>
          <a:p>
            <a:pPr marL="514350" lvl="1" indent="-257175">
              <a:buFont typeface="Arial" panose="020B0604020202020204" pitchFamily="34" charset="0"/>
              <a:buChar char="•"/>
            </a:pPr>
            <a:r>
              <a:rPr lang="en-US" sz="1500">
                <a:solidFill>
                  <a:srgbClr val="222222"/>
                </a:solidFill>
                <a:latin typeface="Merriweather"/>
              </a:rPr>
              <a:t>build a list of tuples with one or more sort keys preceding the elements from the sequence</a:t>
            </a:r>
            <a:endParaRPr lang="en-US" sz="1500">
              <a:solidFill>
                <a:srgbClr val="FF0000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500">
                <a:solidFill>
                  <a:srgbClr val="0070C0"/>
                </a:solidFill>
              </a:rPr>
              <a:t>Sort</a:t>
            </a:r>
          </a:p>
          <a:p>
            <a:pPr marL="514350" lvl="1" indent="-257175">
              <a:buFont typeface="Arial" panose="020B0604020202020204" pitchFamily="34" charset="0"/>
              <a:buChar char="•"/>
            </a:pPr>
            <a:r>
              <a:rPr lang="en-US" sz="1500">
                <a:solidFill>
                  <a:srgbClr val="0070C0"/>
                </a:solidFill>
              </a:rPr>
              <a:t>sort the list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500" err="1">
                <a:solidFill>
                  <a:srgbClr val="00B050"/>
                </a:solidFill>
              </a:rPr>
              <a:t>Undercorate</a:t>
            </a:r>
            <a:endParaRPr lang="en-US" sz="1500">
              <a:solidFill>
                <a:srgbClr val="00B050"/>
              </a:solidFill>
            </a:endParaRPr>
          </a:p>
          <a:p>
            <a:pPr marL="514350" lvl="1" indent="-257175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222222"/>
                </a:solidFill>
                <a:latin typeface="Merriweather"/>
              </a:rPr>
              <a:t>Extract the sorted elements of the sequence.</a:t>
            </a:r>
            <a:endParaRPr lang="en-US" sz="120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>
            <a:spLocks noGrp="1"/>
          </p:cNvSpPr>
          <p:nvPr>
            <p:ph type="ctrTitle"/>
          </p:nvPr>
        </p:nvSpPr>
        <p:spPr>
          <a:xfrm>
            <a:off x="483919" y="2762725"/>
            <a:ext cx="5807699" cy="1159800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/>
          <a:p>
            <a:r>
              <a:rPr lang="en"/>
              <a:t>CDS1001 – </a:t>
            </a:r>
            <a:r>
              <a:rPr lang="en-GB" altLang="zh-CN" sz="3600"/>
              <a:t>Working with Excel </a:t>
            </a:r>
            <a:r>
              <a:rPr lang="en-GB" altLang="zh-CN" sz="3600" err="1"/>
              <a:t>SpreadSheets</a:t>
            </a: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04EDB3-B869-CEAE-ECEA-A438AC9E4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008" y="4539430"/>
            <a:ext cx="3506088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session will be recorded!</a:t>
            </a:r>
            <a:endParaRPr lang="zh-CN" altLang="en-US" sz="2000">
              <a:solidFill>
                <a:srgbClr val="FF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385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Text Files are Everywhere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7F48C5-A429-4E6D-BB55-A7CD25A35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881" y="1412166"/>
            <a:ext cx="2470775" cy="7770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1C5EC61-6706-4C49-90FA-1D116BD44032}"/>
              </a:ext>
            </a:extLst>
          </p:cNvPr>
          <p:cNvSpPr txBox="1"/>
          <p:nvPr/>
        </p:nvSpPr>
        <p:spPr>
          <a:xfrm>
            <a:off x="785838" y="1147692"/>
            <a:ext cx="9637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rgbClr val="FF0000"/>
                </a:solidFill>
              </a:rPr>
              <a:t>csv data files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FB2AAA-B183-4CB6-8F12-9B88CCAFF776}"/>
              </a:ext>
            </a:extLst>
          </p:cNvPr>
          <p:cNvSpPr txBox="1"/>
          <p:nvPr/>
        </p:nvSpPr>
        <p:spPr>
          <a:xfrm>
            <a:off x="708438" y="4531196"/>
            <a:ext cx="86754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rgbClr val="FF0000"/>
                </a:solidFill>
              </a:rPr>
              <a:t>Web pages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CF049B0-770C-4B7B-AADD-DB3F39ED20B8}"/>
              </a:ext>
            </a:extLst>
          </p:cNvPr>
          <p:cNvCxnSpPr/>
          <p:nvPr/>
        </p:nvCxnSpPr>
        <p:spPr>
          <a:xfrm>
            <a:off x="2689556" y="2764447"/>
            <a:ext cx="452444" cy="0"/>
          </a:xfrm>
          <a:prstGeom prst="straightConnector1">
            <a:avLst/>
          </a:prstGeom>
          <a:ln w="38100">
            <a:solidFill>
              <a:schemeClr val="accent1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9ABF687-973C-469A-8C02-E7527A5143E7}"/>
              </a:ext>
            </a:extLst>
          </p:cNvPr>
          <p:cNvCxnSpPr>
            <a:cxnSpLocks/>
          </p:cNvCxnSpPr>
          <p:nvPr/>
        </p:nvCxnSpPr>
        <p:spPr>
          <a:xfrm flipV="1">
            <a:off x="2092559" y="4661146"/>
            <a:ext cx="2740126" cy="10656"/>
          </a:xfrm>
          <a:prstGeom prst="straightConnector1">
            <a:avLst/>
          </a:prstGeom>
          <a:ln w="38100">
            <a:solidFill>
              <a:schemeClr val="accent1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455B528-D5DF-4F5A-8647-A330D71ED51C}"/>
              </a:ext>
            </a:extLst>
          </p:cNvPr>
          <p:cNvCxnSpPr/>
          <p:nvPr/>
        </p:nvCxnSpPr>
        <p:spPr>
          <a:xfrm>
            <a:off x="3428821" y="1775336"/>
            <a:ext cx="452444" cy="0"/>
          </a:xfrm>
          <a:prstGeom prst="straightConnector1">
            <a:avLst/>
          </a:prstGeom>
          <a:ln w="3810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A0CD1114-89FB-98F1-FE2E-2BA619D2D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2685" y="3162091"/>
            <a:ext cx="1972153" cy="15812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307F1A-E68D-70A9-C0C5-C5899A7AAE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8742" y="2152451"/>
            <a:ext cx="1706922" cy="2420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47694D-BECC-4C2B-B87B-64D6A9161E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5783" y="1339308"/>
            <a:ext cx="1413805" cy="109343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7E8FCE0-6C2A-0183-B706-B8B7C42129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96" y="2389992"/>
            <a:ext cx="2574920" cy="197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429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E4EAF-1199-4214-85B0-C0D200A93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Other File Formats Widely 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4C054-1BFB-4B07-81C7-7E966266EA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/>
              <a:t>Excel File</a:t>
            </a:r>
          </a:p>
          <a:p>
            <a:r>
              <a:rPr lang="en-US" sz="1200"/>
              <a:t>Word File</a:t>
            </a:r>
          </a:p>
          <a:p>
            <a:r>
              <a:rPr lang="en-US" sz="1200"/>
              <a:t>Power Point File</a:t>
            </a:r>
          </a:p>
          <a:p>
            <a:r>
              <a:rPr lang="en-US" sz="1200"/>
              <a:t>PDF File</a:t>
            </a:r>
          </a:p>
          <a:p>
            <a:r>
              <a:rPr lang="en-US" sz="1200"/>
              <a:t>Pictures</a:t>
            </a:r>
          </a:p>
          <a:p>
            <a:r>
              <a:rPr lang="en-US" sz="1200"/>
              <a:t>Videos</a:t>
            </a:r>
          </a:p>
          <a:p>
            <a:endParaRPr lang="en-US" sz="1200"/>
          </a:p>
          <a:p>
            <a:endParaRPr lang="en-US" sz="12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339458-AC93-4967-B387-223147A5E24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7</a:t>
            </a:fld>
            <a:endParaRPr lang="en-US" altLang="zh-C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B4CEFA8-4FCD-4EDB-9A82-E6C3B3CDE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795" y="1461004"/>
            <a:ext cx="2285106" cy="15704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DC6D1D-5574-4F1C-8D2A-736571BC0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2329" y="1462308"/>
            <a:ext cx="2087839" cy="149733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8B74962-E63C-4A4E-894E-99221FFE523A}"/>
              </a:ext>
            </a:extLst>
          </p:cNvPr>
          <p:cNvSpPr txBox="1"/>
          <p:nvPr/>
        </p:nvSpPr>
        <p:spPr>
          <a:xfrm>
            <a:off x="2320420" y="3228876"/>
            <a:ext cx="1851789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/>
              <a:t>An excel file opened in Excel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952583-3474-4155-912F-82FD7AF2CB6D}"/>
              </a:ext>
            </a:extLst>
          </p:cNvPr>
          <p:cNvSpPr txBox="1"/>
          <p:nvPr/>
        </p:nvSpPr>
        <p:spPr>
          <a:xfrm>
            <a:off x="4642329" y="3235934"/>
            <a:ext cx="221567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/>
              <a:t>An excel file opened in a text editor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11BF66-032E-4549-8A39-40166929E5FD}"/>
              </a:ext>
            </a:extLst>
          </p:cNvPr>
          <p:cNvSpPr txBox="1"/>
          <p:nvPr/>
        </p:nvSpPr>
        <p:spPr>
          <a:xfrm>
            <a:off x="493095" y="3834849"/>
            <a:ext cx="60516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How to automate processing these files (open, read, write, etc.)?</a:t>
            </a:r>
          </a:p>
        </p:txBody>
      </p:sp>
    </p:spTree>
    <p:extLst>
      <p:ext uri="{BB962C8B-B14F-4D97-AF65-F5344CB8AC3E}">
        <p14:creationId xmlns:p14="http://schemas.microsoft.com/office/powerpoint/2010/main" val="2774473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882155-6FD9-4868-BCA5-02C8C26E1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256" y="2942470"/>
            <a:ext cx="5829300" cy="1159800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/>
              <a:t>Case study: Shipping rates analysis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339E6-8439-436C-B067-8FAD9C06C5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07FA3494-9353-42BA-B4F7-D8D8DAD0F940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8</a:t>
            </a:fld>
            <a:endParaRPr lang="en-US" altLang="zh-CN" sz="900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530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E705A-461F-4CB4-AF5F-FC3171C83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74" y="358388"/>
            <a:ext cx="6187725" cy="857400"/>
          </a:xfrm>
        </p:spPr>
        <p:txBody>
          <a:bodyPr>
            <a:normAutofit fontScale="90000"/>
          </a:bodyPr>
          <a:lstStyle/>
          <a:p>
            <a:r>
              <a:rPr lang="en-US"/>
              <a:t>Lowest Shipping Rates for Multiple lanes: Problem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4F3F9-9147-4AB8-AACB-69ED245F6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4090201" cy="3552300"/>
          </a:xfrm>
        </p:spPr>
        <p:txBody>
          <a:bodyPr>
            <a:normAutofit/>
          </a:bodyPr>
          <a:lstStyle/>
          <a:p>
            <a:r>
              <a:rPr lang="en-US"/>
              <a:t>FE receives shipping rates from multiple carriers for multiple lanes, and </a:t>
            </a:r>
            <a:r>
              <a:rPr lang="en-US">
                <a:solidFill>
                  <a:srgbClr val="2185C6"/>
                </a:solidFill>
              </a:rPr>
              <a:t>store the rates in an excel file (rates.xlsx)</a:t>
            </a:r>
            <a:r>
              <a:rPr lang="en-US"/>
              <a:t> with </a:t>
            </a:r>
            <a:r>
              <a:rPr lang="en-US">
                <a:solidFill>
                  <a:srgbClr val="2185C6"/>
                </a:solidFill>
              </a:rPr>
              <a:t>three columns</a:t>
            </a:r>
          </a:p>
          <a:p>
            <a:pPr lvl="1"/>
            <a:r>
              <a:rPr lang="en-US">
                <a:solidFill>
                  <a:srgbClr val="2185C6"/>
                </a:solidFill>
              </a:rPr>
              <a:t>Lane’s ID </a:t>
            </a:r>
            <a:r>
              <a:rPr lang="en-US"/>
              <a:t>consists of ‘L’ followed by six digits: L123456</a:t>
            </a:r>
          </a:p>
          <a:p>
            <a:pPr lvl="1"/>
            <a:r>
              <a:rPr lang="en-US">
                <a:solidFill>
                  <a:srgbClr val="2185C6"/>
                </a:solidFill>
              </a:rPr>
              <a:t>Carrier’s ID </a:t>
            </a:r>
            <a:r>
              <a:rPr lang="en-US"/>
              <a:t>consists of letters: MMM, OOCL</a:t>
            </a:r>
          </a:p>
          <a:p>
            <a:pPr lvl="1"/>
            <a:r>
              <a:rPr lang="en-US">
                <a:solidFill>
                  <a:srgbClr val="2185C6"/>
                </a:solidFill>
              </a:rPr>
              <a:t>Shipping rate </a:t>
            </a:r>
            <a:r>
              <a:rPr lang="en-US"/>
              <a:t>is a float number</a:t>
            </a:r>
          </a:p>
          <a:p>
            <a:r>
              <a:rPr lang="en-US"/>
              <a:t>FE wants to </a:t>
            </a:r>
            <a:r>
              <a:rPr lang="en-US">
                <a:solidFill>
                  <a:srgbClr val="2185C6"/>
                </a:solidFill>
              </a:rPr>
              <a:t>obtain an excel file (lowest_rates.xlsx) </a:t>
            </a:r>
            <a:r>
              <a:rPr lang="en-US"/>
              <a:t>that </a:t>
            </a:r>
            <a:r>
              <a:rPr lang="en-US">
                <a:solidFill>
                  <a:srgbClr val="2185C6"/>
                </a:solidFill>
              </a:rPr>
              <a:t>summarizes</a:t>
            </a:r>
            <a:r>
              <a:rPr lang="en-US"/>
              <a:t> the lowest shipping rate for each lane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01F80B-D9E4-4194-976D-F6A6D777AF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9</a:t>
            </a:fld>
            <a:endParaRPr lang="en-US" altLang="zh-C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AF9925-A8F1-4EA8-AC02-9E732AE00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801" y="1354439"/>
            <a:ext cx="1305872" cy="16716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82BE63-9CCA-4511-8917-CB0CF9562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4829" y="3360068"/>
            <a:ext cx="1066205" cy="14358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4249B2-A64F-489C-B2CC-41EE1459DD55}"/>
              </a:ext>
            </a:extLst>
          </p:cNvPr>
          <p:cNvSpPr txBox="1"/>
          <p:nvPr/>
        </p:nvSpPr>
        <p:spPr>
          <a:xfrm>
            <a:off x="1068897" y="4486276"/>
            <a:ext cx="3517310" cy="334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75"/>
              <a:t>How to do it manually through Excel?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4C3205-FA2D-DE05-AB62-1C622770E4D1}"/>
              </a:ext>
            </a:extLst>
          </p:cNvPr>
          <p:cNvSpPr txBox="1"/>
          <p:nvPr/>
        </p:nvSpPr>
        <p:spPr>
          <a:xfrm>
            <a:off x="4849650" y="2985637"/>
            <a:ext cx="9575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err="1"/>
              <a:t>rates.xlsx</a:t>
            </a:r>
            <a:endParaRPr lang="en-US" sz="12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9E5BF6-5459-A74A-4F58-71116613E89B}"/>
              </a:ext>
            </a:extLst>
          </p:cNvPr>
          <p:cNvSpPr txBox="1"/>
          <p:nvPr/>
        </p:nvSpPr>
        <p:spPr>
          <a:xfrm>
            <a:off x="4895604" y="4775378"/>
            <a:ext cx="135706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err="1"/>
              <a:t>lowest_rate.xlsx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51113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8B4D6-3E2E-49AA-9E85-B9DFCEE0B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74" y="358388"/>
            <a:ext cx="6187725" cy="857400"/>
          </a:xfrm>
        </p:spPr>
        <p:txBody>
          <a:bodyPr>
            <a:noAutofit/>
          </a:bodyPr>
          <a:lstStyle/>
          <a:p>
            <a:r>
              <a:rPr lang="en-US" sz="2400"/>
              <a:t>Lowest Shipping Rates for Multiple lanes: How to accomplish this task by processing text files?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F7827-D4BF-4BA2-96A5-CF757342B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211260" cy="3552300"/>
          </a:xfrm>
        </p:spPr>
        <p:txBody>
          <a:bodyPr>
            <a:noAutofit/>
          </a:bodyPr>
          <a:lstStyle/>
          <a:p>
            <a:r>
              <a:rPr lang="en-US" sz="1100">
                <a:solidFill>
                  <a:srgbClr val="2185C6"/>
                </a:solidFill>
              </a:rPr>
              <a:t>Algorithm</a:t>
            </a:r>
          </a:p>
          <a:p>
            <a:r>
              <a:rPr lang="en-US" sz="1100">
                <a:solidFill>
                  <a:srgbClr val="2185C6"/>
                </a:solidFill>
              </a:rPr>
              <a:t>Copy the input Excel file to</a:t>
            </a:r>
            <a:r>
              <a:rPr lang="en-US" sz="1100">
                <a:solidFill>
                  <a:srgbClr val="2185C6"/>
                </a:solidFill>
                <a:sym typeface="Wingdings" panose="05000000000000000000" pitchFamily="2" charset="2"/>
              </a:rPr>
              <a:t> a text input file</a:t>
            </a:r>
            <a:r>
              <a:rPr lang="en-US" sz="1100">
                <a:sym typeface="Wingdings" panose="05000000000000000000" pitchFamily="2" charset="2"/>
              </a:rPr>
              <a:t> </a:t>
            </a:r>
          </a:p>
          <a:p>
            <a:r>
              <a:rPr lang="en-US" sz="1100">
                <a:solidFill>
                  <a:srgbClr val="2185C6"/>
                </a:solidFill>
                <a:sym typeface="Wingdings" panose="05000000000000000000" pitchFamily="2" charset="2"/>
              </a:rPr>
              <a:t>Apply a python code to process the text input File</a:t>
            </a:r>
            <a:r>
              <a:rPr lang="en-US" sz="1100">
                <a:sym typeface="Wingdings" panose="05000000000000000000" pitchFamily="2" charset="2"/>
              </a:rPr>
              <a:t>, and </a:t>
            </a:r>
            <a:r>
              <a:rPr lang="en-US" sz="1100">
                <a:solidFill>
                  <a:srgbClr val="2185C6"/>
                </a:solidFill>
                <a:sym typeface="Wingdings" panose="05000000000000000000" pitchFamily="2" charset="2"/>
              </a:rPr>
              <a:t>generate</a:t>
            </a:r>
            <a:r>
              <a:rPr lang="en-US" sz="1100">
                <a:sym typeface="Wingdings" panose="05000000000000000000" pitchFamily="2" charset="2"/>
              </a:rPr>
              <a:t> an output text file </a:t>
            </a:r>
          </a:p>
          <a:p>
            <a:pPr lvl="1"/>
            <a:r>
              <a:rPr lang="en-US" sz="1100">
                <a:solidFill>
                  <a:srgbClr val="F20052"/>
                </a:solidFill>
              </a:rPr>
              <a:t>For each line of the input text file</a:t>
            </a:r>
            <a:r>
              <a:rPr lang="en-US" sz="1100"/>
              <a:t>:</a:t>
            </a:r>
          </a:p>
          <a:p>
            <a:pPr lvl="2"/>
            <a:r>
              <a:rPr lang="en-US" sz="1100"/>
              <a:t>Parse: </a:t>
            </a:r>
            <a:r>
              <a:rPr lang="en-US" sz="1100">
                <a:solidFill>
                  <a:srgbClr val="F20052"/>
                </a:solidFill>
              </a:rPr>
              <a:t>get </a:t>
            </a:r>
            <a:r>
              <a:rPr lang="en-US" sz="1100" err="1">
                <a:solidFill>
                  <a:srgbClr val="F20052"/>
                </a:solidFill>
              </a:rPr>
              <a:t>lane_id</a:t>
            </a:r>
            <a:r>
              <a:rPr lang="en-US" sz="1100">
                <a:solidFill>
                  <a:srgbClr val="F20052"/>
                </a:solidFill>
              </a:rPr>
              <a:t>, </a:t>
            </a:r>
            <a:r>
              <a:rPr lang="en-US" sz="1100" err="1">
                <a:solidFill>
                  <a:srgbClr val="F20052"/>
                </a:solidFill>
              </a:rPr>
              <a:t>carrier_id</a:t>
            </a:r>
            <a:r>
              <a:rPr lang="en-US" sz="1100"/>
              <a:t>, and rate  - How?</a:t>
            </a:r>
          </a:p>
          <a:p>
            <a:pPr lvl="2"/>
            <a:r>
              <a:rPr lang="en-US" sz="1100"/>
              <a:t>Update: </a:t>
            </a:r>
            <a:r>
              <a:rPr lang="en-US" sz="1100">
                <a:solidFill>
                  <a:srgbClr val="F20052"/>
                </a:solidFill>
              </a:rPr>
              <a:t>if rate is lower than the current lowest shipping rate </a:t>
            </a:r>
            <a:r>
              <a:rPr lang="en-US" sz="1100"/>
              <a:t>of </a:t>
            </a:r>
            <a:r>
              <a:rPr lang="en-US" sz="1100" err="1"/>
              <a:t>lane_id</a:t>
            </a:r>
            <a:r>
              <a:rPr lang="en-US" sz="1100"/>
              <a:t>, then </a:t>
            </a:r>
            <a:r>
              <a:rPr lang="en-US" sz="1100">
                <a:solidFill>
                  <a:srgbClr val="F20052"/>
                </a:solidFill>
              </a:rPr>
              <a:t>update the current lowest shipping </a:t>
            </a:r>
            <a:r>
              <a:rPr lang="en-US" sz="1100"/>
              <a:t>of </a:t>
            </a:r>
            <a:r>
              <a:rPr lang="en-US" sz="1100" err="1">
                <a:solidFill>
                  <a:srgbClr val="F20052"/>
                </a:solidFill>
              </a:rPr>
              <a:t>lane_id</a:t>
            </a:r>
            <a:endParaRPr lang="en-US" sz="1100">
              <a:solidFill>
                <a:srgbClr val="F20052"/>
              </a:solidFill>
            </a:endParaRPr>
          </a:p>
          <a:p>
            <a:pPr lvl="1"/>
            <a:r>
              <a:rPr lang="en-US" sz="1100">
                <a:solidFill>
                  <a:srgbClr val="F20052"/>
                </a:solidFill>
              </a:rPr>
              <a:t>Write the lowest shipping rates </a:t>
            </a:r>
            <a:r>
              <a:rPr lang="en-US" sz="1100"/>
              <a:t>into an </a:t>
            </a:r>
            <a:r>
              <a:rPr lang="en-US" sz="1100">
                <a:solidFill>
                  <a:srgbClr val="F20052"/>
                </a:solidFill>
              </a:rPr>
              <a:t>output text file</a:t>
            </a:r>
          </a:p>
          <a:p>
            <a:r>
              <a:rPr lang="en-US" sz="1100">
                <a:solidFill>
                  <a:srgbClr val="2185C6"/>
                </a:solidFill>
                <a:sym typeface="Wingdings" panose="05000000000000000000" pitchFamily="2" charset="2"/>
              </a:rPr>
              <a:t>Copy the output text file </a:t>
            </a:r>
            <a:r>
              <a:rPr lang="en-US" sz="1100">
                <a:sym typeface="Wingdings" panose="05000000000000000000" pitchFamily="2" charset="2"/>
              </a:rPr>
              <a:t>to an </a:t>
            </a:r>
            <a:r>
              <a:rPr lang="en-US" sz="1100">
                <a:solidFill>
                  <a:srgbClr val="2185C6"/>
                </a:solidFill>
                <a:sym typeface="Wingdings" panose="05000000000000000000" pitchFamily="2" charset="2"/>
              </a:rPr>
              <a:t>output</a:t>
            </a:r>
            <a:r>
              <a:rPr lang="en-US" sz="1100">
                <a:sym typeface="Wingdings" panose="05000000000000000000" pitchFamily="2" charset="2"/>
              </a:rPr>
              <a:t> </a:t>
            </a:r>
            <a:r>
              <a:rPr lang="en-US" sz="1100">
                <a:solidFill>
                  <a:srgbClr val="2185C6"/>
                </a:solidFill>
                <a:sym typeface="Wingdings" panose="05000000000000000000" pitchFamily="2" charset="2"/>
              </a:rPr>
              <a:t>Excel</a:t>
            </a:r>
            <a:r>
              <a:rPr lang="en-US" sz="1100">
                <a:sym typeface="Wingdings" panose="05000000000000000000" pitchFamily="2" charset="2"/>
              </a:rPr>
              <a:t> </a:t>
            </a:r>
            <a:r>
              <a:rPr lang="en-US" sz="1100">
                <a:solidFill>
                  <a:srgbClr val="2185C6"/>
                </a:solidFill>
                <a:sym typeface="Wingdings" panose="05000000000000000000" pitchFamily="2" charset="2"/>
              </a:rPr>
              <a:t>File</a:t>
            </a:r>
            <a:endParaRPr lang="en-US" sz="1100">
              <a:solidFill>
                <a:srgbClr val="2185C6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93E21-E209-44EE-B9A2-71CFFC931B1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10</a:t>
            </a:fld>
            <a:endParaRPr lang="en-US" altLang="zh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161DCE-1BEC-4F6B-A6A1-D29247FD5AF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881534" y="1373587"/>
            <a:ext cx="2890421" cy="3636845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100">
                <a:solidFill>
                  <a:srgbClr val="2185C6"/>
                </a:solidFill>
              </a:rPr>
              <a:t>Data Structure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100">
                <a:solidFill>
                  <a:srgbClr val="F20052"/>
                </a:solidFill>
              </a:rPr>
              <a:t>How to keep the current lowest shipping rate for each </a:t>
            </a:r>
            <a:r>
              <a:rPr lang="en-US" sz="1100" err="1">
                <a:solidFill>
                  <a:srgbClr val="F20052"/>
                </a:solidFill>
              </a:rPr>
              <a:t>lane_id</a:t>
            </a:r>
            <a:r>
              <a:rPr lang="en-US" sz="1100">
                <a:solidFill>
                  <a:srgbClr val="F20052"/>
                </a:solidFill>
              </a:rPr>
              <a:t>?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100"/>
              <a:t>Use a “</a:t>
            </a:r>
            <a:r>
              <a:rPr lang="en-US" sz="1100">
                <a:solidFill>
                  <a:srgbClr val="2185C6"/>
                </a:solidFill>
              </a:rPr>
              <a:t>dictionary</a:t>
            </a:r>
            <a:r>
              <a:rPr lang="en-US" sz="1100"/>
              <a:t>” with an </a:t>
            </a:r>
            <a:r>
              <a:rPr lang="en-US" sz="1100">
                <a:solidFill>
                  <a:srgbClr val="2185C6"/>
                </a:solidFill>
              </a:rPr>
              <a:t>index being the string of </a:t>
            </a:r>
            <a:r>
              <a:rPr lang="en-US" sz="1100" err="1">
                <a:solidFill>
                  <a:srgbClr val="2185C6"/>
                </a:solidFill>
              </a:rPr>
              <a:t>lane_id</a:t>
            </a:r>
            <a:endParaRPr lang="en-US" sz="1100">
              <a:solidFill>
                <a:srgbClr val="2185C6"/>
              </a:solidFill>
            </a:endParaRP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100"/>
              <a:t>E.g. </a:t>
            </a:r>
            <a:r>
              <a:rPr lang="en-US" sz="1100" err="1"/>
              <a:t>min_rate</a:t>
            </a:r>
            <a:r>
              <a:rPr lang="en-US" sz="1100"/>
              <a:t>[‘L000000’], </a:t>
            </a:r>
            <a:r>
              <a:rPr lang="en-US" sz="1100" err="1"/>
              <a:t>min_rate</a:t>
            </a:r>
            <a:r>
              <a:rPr lang="en-US" sz="1100"/>
              <a:t>[‘‘L000001’],  …</a:t>
            </a:r>
          </a:p>
        </p:txBody>
      </p:sp>
    </p:spTree>
    <p:extLst>
      <p:ext uri="{BB962C8B-B14F-4D97-AF65-F5344CB8AC3E}">
        <p14:creationId xmlns:p14="http://schemas.microsoft.com/office/powerpoint/2010/main" val="383823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6EA66E6-676C-413C-87F6-ACDE0AC56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217" y="1518633"/>
            <a:ext cx="4617513" cy="2754306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DA744837-EF42-46FF-A894-6882A8733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Code for Text File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A67B9-FED1-4D91-81E6-843FA97A0E1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/>
              <a:pPr/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58291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9DA18-BF8D-4CC3-8A68-D7CB25120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Lowest Shipping Rates for Multiple lanes: Excel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C7659-94E4-4D2E-9537-FC70FA2DB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rmAutofit fontScale="92500" lnSpcReduction="10000"/>
          </a:bodyPr>
          <a:lstStyle/>
          <a:p>
            <a:r>
              <a:rPr lang="en-US">
                <a:solidFill>
                  <a:srgbClr val="2185C6"/>
                </a:solidFill>
              </a:rPr>
              <a:t>Algorithm</a:t>
            </a:r>
          </a:p>
          <a:p>
            <a:r>
              <a:rPr lang="en-US">
                <a:solidFill>
                  <a:srgbClr val="F20052"/>
                </a:solidFill>
              </a:rPr>
              <a:t>For each line of the input excel file:</a:t>
            </a:r>
          </a:p>
          <a:p>
            <a:pPr lvl="1"/>
            <a:r>
              <a:rPr lang="en-US"/>
              <a:t>Parse: </a:t>
            </a:r>
            <a:r>
              <a:rPr lang="en-US">
                <a:solidFill>
                  <a:srgbClr val="F20052"/>
                </a:solidFill>
              </a:rPr>
              <a:t>get </a:t>
            </a:r>
            <a:r>
              <a:rPr lang="en-US" err="1">
                <a:solidFill>
                  <a:srgbClr val="F20052"/>
                </a:solidFill>
              </a:rPr>
              <a:t>lane_id</a:t>
            </a:r>
            <a:r>
              <a:rPr lang="en-US">
                <a:solidFill>
                  <a:srgbClr val="F20052"/>
                </a:solidFill>
              </a:rPr>
              <a:t>, </a:t>
            </a:r>
            <a:r>
              <a:rPr lang="en-US" err="1">
                <a:solidFill>
                  <a:srgbClr val="F20052"/>
                </a:solidFill>
              </a:rPr>
              <a:t>carrier_id</a:t>
            </a:r>
            <a:r>
              <a:rPr lang="en-US">
                <a:solidFill>
                  <a:srgbClr val="F20052"/>
                </a:solidFill>
              </a:rPr>
              <a:t>, and rate  </a:t>
            </a:r>
            <a:r>
              <a:rPr lang="en-US"/>
              <a:t>- How?</a:t>
            </a:r>
          </a:p>
          <a:p>
            <a:pPr lvl="1"/>
            <a:r>
              <a:rPr lang="en-US"/>
              <a:t>Update: </a:t>
            </a:r>
            <a:r>
              <a:rPr lang="en-US">
                <a:solidFill>
                  <a:srgbClr val="F20052"/>
                </a:solidFill>
              </a:rPr>
              <a:t>if rate is lower than the current lowest shipping rate of </a:t>
            </a:r>
            <a:r>
              <a:rPr lang="en-US" err="1">
                <a:solidFill>
                  <a:srgbClr val="F20052"/>
                </a:solidFill>
              </a:rPr>
              <a:t>lane_id</a:t>
            </a:r>
            <a:r>
              <a:rPr lang="en-US"/>
              <a:t>, then </a:t>
            </a:r>
            <a:r>
              <a:rPr lang="en-US">
                <a:solidFill>
                  <a:srgbClr val="F20052"/>
                </a:solidFill>
              </a:rPr>
              <a:t>update the current lowest shipping of </a:t>
            </a:r>
            <a:r>
              <a:rPr lang="en-US" err="1">
                <a:solidFill>
                  <a:srgbClr val="F20052"/>
                </a:solidFill>
              </a:rPr>
              <a:t>lane_id</a:t>
            </a:r>
            <a:endParaRPr lang="en-US">
              <a:solidFill>
                <a:srgbClr val="F20052"/>
              </a:solidFill>
            </a:endParaRPr>
          </a:p>
          <a:p>
            <a:r>
              <a:rPr lang="en-US">
                <a:solidFill>
                  <a:srgbClr val="F20052"/>
                </a:solidFill>
              </a:rPr>
              <a:t>Write the lowest shipping rates into the output excel file</a:t>
            </a:r>
          </a:p>
          <a:p>
            <a:pPr lvl="1"/>
            <a:r>
              <a:rPr lang="en-US"/>
              <a:t>How?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445708-43BD-4589-A06E-007A342E6D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12</a:t>
            </a:fld>
            <a:endParaRPr lang="en-US" altLang="zh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823CB8-7ED4-4A47-9E11-8C8DEEE530A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29000" y="1373588"/>
            <a:ext cx="3429000" cy="3710100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>
                <a:solidFill>
                  <a:srgbClr val="2185C6"/>
                </a:solidFill>
              </a:rPr>
              <a:t>Data Structure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>
                <a:solidFill>
                  <a:srgbClr val="F20052"/>
                </a:solidFill>
              </a:rPr>
              <a:t>How to keep the current lowest shipping rate for each </a:t>
            </a:r>
            <a:r>
              <a:rPr lang="en-US" sz="1300" err="1">
                <a:solidFill>
                  <a:srgbClr val="F20052"/>
                </a:solidFill>
              </a:rPr>
              <a:t>lane_id</a:t>
            </a:r>
            <a:r>
              <a:rPr lang="en-US" sz="1300">
                <a:solidFill>
                  <a:srgbClr val="F20052"/>
                </a:solidFill>
              </a:rPr>
              <a:t>?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300"/>
              <a:t>Use a “</a:t>
            </a:r>
            <a:r>
              <a:rPr lang="en-US" sz="1300">
                <a:solidFill>
                  <a:srgbClr val="2185C6"/>
                </a:solidFill>
              </a:rPr>
              <a:t>dictionary</a:t>
            </a:r>
            <a:r>
              <a:rPr lang="en-US" sz="1300"/>
              <a:t>” with an </a:t>
            </a:r>
            <a:r>
              <a:rPr lang="en-US" sz="1300">
                <a:solidFill>
                  <a:srgbClr val="2185C6"/>
                </a:solidFill>
              </a:rPr>
              <a:t>index being the string of </a:t>
            </a:r>
            <a:r>
              <a:rPr lang="en-US" sz="1300" err="1">
                <a:solidFill>
                  <a:srgbClr val="2185C6"/>
                </a:solidFill>
              </a:rPr>
              <a:t>lane_id</a:t>
            </a:r>
            <a:endParaRPr lang="en-US" sz="1300">
              <a:solidFill>
                <a:srgbClr val="2185C6"/>
              </a:solidFill>
            </a:endParaRP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300"/>
              <a:t>E.g. </a:t>
            </a:r>
            <a:r>
              <a:rPr lang="en-US" sz="1300" err="1"/>
              <a:t>min_rate</a:t>
            </a:r>
            <a:r>
              <a:rPr lang="en-US" sz="1300"/>
              <a:t>[‘L000000’], </a:t>
            </a:r>
            <a:r>
              <a:rPr lang="en-US" sz="1300" err="1"/>
              <a:t>min_rate</a:t>
            </a:r>
            <a:r>
              <a:rPr lang="en-US" sz="1300"/>
              <a:t>[‘‘L000001’],  …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endParaRPr lang="en-US" sz="1300"/>
          </a:p>
        </p:txBody>
      </p:sp>
    </p:spTree>
    <p:extLst>
      <p:ext uri="{BB962C8B-B14F-4D97-AF65-F5344CB8AC3E}">
        <p14:creationId xmlns:p14="http://schemas.microsoft.com/office/powerpoint/2010/main" val="197530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8A287-1EB9-4E24-8E16-0291D5F5A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74" y="358388"/>
            <a:ext cx="6101681" cy="857400"/>
          </a:xfrm>
        </p:spPr>
        <p:txBody>
          <a:bodyPr/>
          <a:lstStyle/>
          <a:p>
            <a:r>
              <a:rPr lang="en-US"/>
              <a:t>Lowest Shipping Rates for Multiple lanes: Code for Excel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BDC50-D982-48AB-B6D8-1BD62A00B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404790" cy="3552300"/>
          </a:xfrm>
        </p:spPr>
        <p:txBody>
          <a:bodyPr>
            <a:normAutofit fontScale="92500" lnSpcReduction="10000"/>
          </a:bodyPr>
          <a:lstStyle/>
          <a:p>
            <a:r>
              <a:rPr lang="en-US">
                <a:solidFill>
                  <a:srgbClr val="2185C6"/>
                </a:solidFill>
              </a:rPr>
              <a:t>Import </a:t>
            </a:r>
            <a:r>
              <a:rPr lang="en-US" err="1">
                <a:solidFill>
                  <a:srgbClr val="2185C6"/>
                </a:solidFill>
              </a:rPr>
              <a:t>openpyxl</a:t>
            </a:r>
            <a:r>
              <a:rPr lang="en-US">
                <a:solidFill>
                  <a:srgbClr val="2185C6"/>
                </a:solidFill>
              </a:rPr>
              <a:t> package</a:t>
            </a:r>
          </a:p>
          <a:p>
            <a:r>
              <a:rPr lang="en-US">
                <a:solidFill>
                  <a:srgbClr val="FF9715"/>
                </a:solidFill>
              </a:rPr>
              <a:t>Wb</a:t>
            </a:r>
            <a:r>
              <a:rPr lang="en-US"/>
              <a:t> and </a:t>
            </a:r>
            <a:r>
              <a:rPr lang="en-US" err="1">
                <a:solidFill>
                  <a:srgbClr val="FF9715"/>
                </a:solidFill>
              </a:rPr>
              <a:t>newwb</a:t>
            </a:r>
            <a:r>
              <a:rPr lang="en-US"/>
              <a:t> are </a:t>
            </a:r>
            <a:r>
              <a:rPr lang="en-US">
                <a:solidFill>
                  <a:srgbClr val="2185C6"/>
                </a:solidFill>
              </a:rPr>
              <a:t>objects of excel workbooks </a:t>
            </a:r>
            <a:r>
              <a:rPr lang="en-US"/>
              <a:t>for the input and output files</a:t>
            </a:r>
          </a:p>
          <a:p>
            <a:r>
              <a:rPr lang="en-US">
                <a:solidFill>
                  <a:srgbClr val="FF9715"/>
                </a:solidFill>
              </a:rPr>
              <a:t>sheet</a:t>
            </a:r>
            <a:r>
              <a:rPr lang="en-US"/>
              <a:t> and </a:t>
            </a:r>
            <a:r>
              <a:rPr lang="en-US">
                <a:solidFill>
                  <a:srgbClr val="FF9715"/>
                </a:solidFill>
              </a:rPr>
              <a:t>out</a:t>
            </a:r>
            <a:r>
              <a:rPr lang="en-US"/>
              <a:t> are </a:t>
            </a:r>
            <a:r>
              <a:rPr lang="en-US">
                <a:solidFill>
                  <a:srgbClr val="2185C6"/>
                </a:solidFill>
              </a:rPr>
              <a:t>objects of spreadsheets</a:t>
            </a:r>
            <a:r>
              <a:rPr lang="en-US"/>
              <a:t> of </a:t>
            </a:r>
            <a:r>
              <a:rPr lang="en-US" err="1"/>
              <a:t>wb</a:t>
            </a:r>
            <a:r>
              <a:rPr lang="en-US"/>
              <a:t> and </a:t>
            </a:r>
            <a:r>
              <a:rPr lang="en-US" err="1"/>
              <a:t>newwb</a:t>
            </a:r>
            <a:endParaRPr lang="en-US"/>
          </a:p>
          <a:p>
            <a:r>
              <a:rPr lang="en-US" err="1">
                <a:solidFill>
                  <a:srgbClr val="FF9715"/>
                </a:solidFill>
              </a:rPr>
              <a:t>wb</a:t>
            </a:r>
            <a:r>
              <a:rPr lang="en-US">
                <a:solidFill>
                  <a:srgbClr val="FF9715"/>
                </a:solidFill>
              </a:rPr>
              <a:t>[‘sheet’] </a:t>
            </a:r>
            <a:r>
              <a:rPr lang="en-US"/>
              <a:t>is a </a:t>
            </a:r>
            <a:r>
              <a:rPr lang="en-US">
                <a:solidFill>
                  <a:srgbClr val="2185C6"/>
                </a:solidFill>
              </a:rPr>
              <a:t>spreadsheet of </a:t>
            </a:r>
            <a:r>
              <a:rPr lang="en-US" err="1">
                <a:solidFill>
                  <a:srgbClr val="2185C6"/>
                </a:solidFill>
              </a:rPr>
              <a:t>wb</a:t>
            </a:r>
            <a:r>
              <a:rPr lang="en-US">
                <a:solidFill>
                  <a:srgbClr val="2185C6"/>
                </a:solidFill>
              </a:rPr>
              <a:t> named “sheet”</a:t>
            </a:r>
          </a:p>
          <a:p>
            <a:r>
              <a:rPr lang="en-US">
                <a:solidFill>
                  <a:srgbClr val="FF9715"/>
                </a:solidFill>
              </a:rPr>
              <a:t>out[‘A1’]</a:t>
            </a:r>
            <a:r>
              <a:rPr lang="en-US"/>
              <a:t> is a </a:t>
            </a:r>
            <a:r>
              <a:rPr lang="en-US">
                <a:solidFill>
                  <a:srgbClr val="2185C6"/>
                </a:solidFill>
              </a:rPr>
              <a:t>cell of worksheet out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A67B9-FED1-4D91-81E6-843FA97A0E1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/>
              <a:pPr/>
              <a:t>13</a:t>
            </a:fld>
            <a:endParaRPr lang="en-US" altLang="zh-CN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3CC3E58-EDE7-BE44-86CF-86B9F10CD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109" y="1553876"/>
            <a:ext cx="3696891" cy="3509367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50B91AC-4A1B-564A-ABCE-49C14516611C}"/>
              </a:ext>
            </a:extLst>
          </p:cNvPr>
          <p:cNvSpPr/>
          <p:nvPr/>
        </p:nvSpPr>
        <p:spPr>
          <a:xfrm>
            <a:off x="3088008" y="1850398"/>
            <a:ext cx="3575171" cy="11746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6C3934-A29A-4D4E-B49F-F34C8F61127E}"/>
              </a:ext>
            </a:extLst>
          </p:cNvPr>
          <p:cNvSpPr/>
          <p:nvPr/>
        </p:nvSpPr>
        <p:spPr>
          <a:xfrm>
            <a:off x="3088008" y="3079369"/>
            <a:ext cx="3575171" cy="3912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E8878CA-CA8F-FE46-971D-5F7BBF53F5F1}"/>
              </a:ext>
            </a:extLst>
          </p:cNvPr>
          <p:cNvSpPr/>
          <p:nvPr/>
        </p:nvSpPr>
        <p:spPr>
          <a:xfrm>
            <a:off x="3088008" y="3597593"/>
            <a:ext cx="3575171" cy="14656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328835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9B0-5BA3-4FD6-859E-256867118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Excel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18A40-814F-4D4D-8A9A-627FA460F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40000"/>
              </a:lnSpc>
            </a:pPr>
            <a:r>
              <a:rPr lang="en-US"/>
              <a:t>Excel is a popular and powerful spreadsheet application for Windows</a:t>
            </a:r>
          </a:p>
          <a:p>
            <a:pPr>
              <a:lnSpc>
                <a:spcPct val="140000"/>
              </a:lnSpc>
            </a:pPr>
            <a:r>
              <a:rPr lang="en-US"/>
              <a:t>Spreadsheets are commonly used in business data analysis:</a:t>
            </a:r>
          </a:p>
          <a:p>
            <a:pPr lvl="1">
              <a:lnSpc>
                <a:spcPct val="140000"/>
              </a:lnSpc>
            </a:pPr>
            <a:r>
              <a:rPr lang="en-US"/>
              <a:t>organize information into two-dimensional data structures, </a:t>
            </a:r>
          </a:p>
          <a:p>
            <a:pPr lvl="1">
              <a:lnSpc>
                <a:spcPct val="140000"/>
              </a:lnSpc>
            </a:pPr>
            <a:r>
              <a:rPr lang="en-US"/>
              <a:t>perform calculations with formulas, </a:t>
            </a:r>
          </a:p>
          <a:p>
            <a:pPr lvl="1">
              <a:lnSpc>
                <a:spcPct val="140000"/>
              </a:lnSpc>
            </a:pPr>
            <a:r>
              <a:rPr lang="en-US"/>
              <a:t>produce output as charts</a:t>
            </a:r>
          </a:p>
          <a:p>
            <a:pPr>
              <a:lnSpc>
                <a:spcPct val="140000"/>
              </a:lnSpc>
            </a:pPr>
            <a:r>
              <a:rPr lang="en-US"/>
              <a:t>Excel’s .xlsx file format for spreadsheets can be processed by</a:t>
            </a:r>
          </a:p>
          <a:p>
            <a:pPr lvl="1">
              <a:lnSpc>
                <a:spcPct val="140000"/>
              </a:lnSpc>
            </a:pPr>
            <a:r>
              <a:rPr lang="en-US"/>
              <a:t>MS Excel, and </a:t>
            </a:r>
          </a:p>
          <a:p>
            <a:pPr lvl="1">
              <a:lnSpc>
                <a:spcPct val="140000"/>
              </a:lnSpc>
            </a:pPr>
            <a:r>
              <a:rPr lang="en-US"/>
              <a:t>Free alternatives, such s LibreOffice Calc and OpenOffice Calc work, in Windows, Linux, and MacOS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C8A1EB-022E-463E-BF78-E3EB3A8DC4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14</a:t>
            </a:fld>
            <a:endParaRPr lang="en-US" altLang="zh-C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68A91C-ECF2-4573-AFC3-34CB85FA6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372" y="1525940"/>
            <a:ext cx="3187898" cy="268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928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ACCFC-D863-405B-BD0A-6B1E60ED5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Excel Documents: Basic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75B15-6DAF-4B6B-AED8-208382FFD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609968" cy="3552300"/>
          </a:xfrm>
        </p:spPr>
        <p:txBody>
          <a:bodyPr>
            <a:normAutofit fontScale="77500" lnSpcReduction="20000"/>
          </a:bodyPr>
          <a:lstStyle/>
          <a:p>
            <a:r>
              <a:rPr lang="en-US">
                <a:solidFill>
                  <a:srgbClr val="2185C6"/>
                </a:solidFill>
              </a:rPr>
              <a:t>Workbook</a:t>
            </a:r>
            <a:r>
              <a:rPr lang="en-US"/>
              <a:t> </a:t>
            </a:r>
          </a:p>
          <a:p>
            <a:pPr lvl="1"/>
            <a:r>
              <a:rPr lang="en-US"/>
              <a:t>an Excel spreadsheet document </a:t>
            </a:r>
          </a:p>
          <a:p>
            <a:r>
              <a:rPr lang="en-US">
                <a:solidFill>
                  <a:srgbClr val="2185C6"/>
                </a:solidFill>
              </a:rPr>
              <a:t>Sheet</a:t>
            </a:r>
            <a:r>
              <a:rPr lang="en-US"/>
              <a:t> </a:t>
            </a:r>
          </a:p>
          <a:p>
            <a:pPr lvl="1"/>
            <a:r>
              <a:rPr lang="en-US"/>
              <a:t>an organization of two-dimensional data</a:t>
            </a:r>
          </a:p>
          <a:p>
            <a:pPr lvl="1"/>
            <a:r>
              <a:rPr lang="en-US"/>
              <a:t>active sheet: currently using or last viewed</a:t>
            </a:r>
          </a:p>
          <a:p>
            <a:r>
              <a:rPr lang="en-US">
                <a:solidFill>
                  <a:srgbClr val="2185C6"/>
                </a:solidFill>
              </a:rPr>
              <a:t>Column</a:t>
            </a:r>
          </a:p>
          <a:p>
            <a:pPr lvl="1"/>
            <a:r>
              <a:rPr lang="en-US"/>
              <a:t> ranges from 1 to 1048576</a:t>
            </a:r>
          </a:p>
          <a:p>
            <a:r>
              <a:rPr lang="en-US">
                <a:solidFill>
                  <a:srgbClr val="2185C6"/>
                </a:solidFill>
              </a:rPr>
              <a:t>Row</a:t>
            </a:r>
          </a:p>
          <a:p>
            <a:pPr lvl="1"/>
            <a:r>
              <a:rPr lang="en-US"/>
              <a:t>from A to XFD - 1 to 16384.</a:t>
            </a:r>
          </a:p>
          <a:p>
            <a:r>
              <a:rPr lang="en-US">
                <a:solidFill>
                  <a:srgbClr val="2185C6"/>
                </a:solidFill>
              </a:rPr>
              <a:t>Cell</a:t>
            </a:r>
          </a:p>
          <a:p>
            <a:pPr lvl="1"/>
            <a:r>
              <a:rPr lang="en-US"/>
              <a:t>A box at a particular column and row of a sheet</a:t>
            </a:r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611983-32F2-40E7-B7F4-4C9B2BA4CA8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15</a:t>
            </a:fld>
            <a:endParaRPr lang="en-US" altLang="zh-C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7C2059-AA9B-420E-98CD-2BF1C0116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550" y="1544935"/>
            <a:ext cx="2462215" cy="28011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3D3C5D-7881-4184-9960-50AEDED46B59}"/>
              </a:ext>
            </a:extLst>
          </p:cNvPr>
          <p:cNvSpPr txBox="1"/>
          <p:nvPr/>
        </p:nvSpPr>
        <p:spPr>
          <a:xfrm>
            <a:off x="5292207" y="1291545"/>
            <a:ext cx="604653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i="1">
                <a:solidFill>
                  <a:srgbClr val="FF0000"/>
                </a:solidFill>
              </a:rPr>
              <a:t>column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BD7BBE-912D-43EB-A871-F753B13F9C6C}"/>
              </a:ext>
            </a:extLst>
          </p:cNvPr>
          <p:cNvSpPr txBox="1"/>
          <p:nvPr/>
        </p:nvSpPr>
        <p:spPr>
          <a:xfrm>
            <a:off x="3290358" y="2841633"/>
            <a:ext cx="394660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i="1">
                <a:solidFill>
                  <a:srgbClr val="FF0000"/>
                </a:solidFill>
              </a:rPr>
              <a:t>row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AFA399-2908-4386-B39B-608B46832F91}"/>
              </a:ext>
            </a:extLst>
          </p:cNvPr>
          <p:cNvSpPr txBox="1"/>
          <p:nvPr/>
        </p:nvSpPr>
        <p:spPr>
          <a:xfrm>
            <a:off x="3295048" y="4088906"/>
            <a:ext cx="569387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i="1">
                <a:solidFill>
                  <a:srgbClr val="FF0000"/>
                </a:solidFill>
              </a:rPr>
              <a:t>sheets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0255F5-57C4-4D1B-917E-E7C3495A9ED5}"/>
              </a:ext>
            </a:extLst>
          </p:cNvPr>
          <p:cNvSpPr txBox="1"/>
          <p:nvPr/>
        </p:nvSpPr>
        <p:spPr>
          <a:xfrm>
            <a:off x="6028910" y="2633883"/>
            <a:ext cx="380232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i="1">
                <a:solidFill>
                  <a:srgbClr val="FF0000"/>
                </a:solidFill>
              </a:rPr>
              <a:t>cell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186959-5DB1-4189-9271-993B75EAE94E}"/>
              </a:ext>
            </a:extLst>
          </p:cNvPr>
          <p:cNvSpPr txBox="1"/>
          <p:nvPr/>
        </p:nvSpPr>
        <p:spPr>
          <a:xfrm>
            <a:off x="3208486" y="1309611"/>
            <a:ext cx="74251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i="1">
                <a:solidFill>
                  <a:srgbClr val="FF0000"/>
                </a:solidFill>
              </a:rPr>
              <a:t>workbook</a:t>
            </a:r>
          </a:p>
        </p:txBody>
      </p:sp>
    </p:spTree>
    <p:extLst>
      <p:ext uri="{BB962C8B-B14F-4D97-AF65-F5344CB8AC3E}">
        <p14:creationId xmlns:p14="http://schemas.microsoft.com/office/powerpoint/2010/main" val="2367019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C916B-ADEA-40C6-8F75-C9667398E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err="1"/>
              <a:t>openpyxl</a:t>
            </a:r>
            <a:r>
              <a:rPr lang="en-US"/>
              <a:t> Module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D705-AF58-4D41-99F5-D9D005EE1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074883" cy="3040609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The </a:t>
            </a:r>
            <a:r>
              <a:rPr lang="en-US" err="1">
                <a:solidFill>
                  <a:srgbClr val="2185C6"/>
                </a:solidFill>
              </a:rPr>
              <a:t>openpyxl</a:t>
            </a:r>
            <a:r>
              <a:rPr lang="en-US">
                <a:solidFill>
                  <a:srgbClr val="2185C6"/>
                </a:solidFill>
              </a:rPr>
              <a:t> module </a:t>
            </a:r>
            <a:r>
              <a:rPr lang="en-US"/>
              <a:t>allows your Python programs to </a:t>
            </a:r>
            <a:r>
              <a:rPr lang="en-US">
                <a:solidFill>
                  <a:srgbClr val="2185C6"/>
                </a:solidFill>
              </a:rPr>
              <a:t>read</a:t>
            </a:r>
            <a:r>
              <a:rPr lang="en-US"/>
              <a:t> and </a:t>
            </a:r>
            <a:r>
              <a:rPr lang="en-US">
                <a:solidFill>
                  <a:srgbClr val="2185C6"/>
                </a:solidFill>
              </a:rPr>
              <a:t>modify</a:t>
            </a:r>
            <a:r>
              <a:rPr lang="en-US"/>
              <a:t> Excel spreadsheet files.</a:t>
            </a:r>
          </a:p>
          <a:p>
            <a:pPr lvl="1"/>
            <a:r>
              <a:rPr lang="en-US">
                <a:solidFill>
                  <a:srgbClr val="2185C6"/>
                </a:solidFill>
              </a:rPr>
              <a:t>Automate</a:t>
            </a:r>
            <a:r>
              <a:rPr lang="en-US"/>
              <a:t> </a:t>
            </a:r>
            <a:r>
              <a:rPr lang="en-US">
                <a:solidFill>
                  <a:srgbClr val="2185C6"/>
                </a:solidFill>
              </a:rPr>
              <a:t>the processing </a:t>
            </a:r>
            <a:r>
              <a:rPr lang="en-US"/>
              <a:t>of excel files</a:t>
            </a:r>
          </a:p>
          <a:p>
            <a:r>
              <a:rPr lang="en-US"/>
              <a:t>Examples</a:t>
            </a:r>
          </a:p>
          <a:p>
            <a:pPr lvl="1"/>
            <a:r>
              <a:rPr lang="en-US">
                <a:solidFill>
                  <a:srgbClr val="2185C6"/>
                </a:solidFill>
              </a:rPr>
              <a:t>Copying</a:t>
            </a:r>
            <a:r>
              <a:rPr lang="en-US"/>
              <a:t>, </a:t>
            </a:r>
            <a:r>
              <a:rPr lang="en-US">
                <a:solidFill>
                  <a:srgbClr val="2185C6"/>
                </a:solidFill>
              </a:rPr>
              <a:t>filtering</a:t>
            </a:r>
            <a:r>
              <a:rPr lang="en-US"/>
              <a:t>, </a:t>
            </a:r>
            <a:r>
              <a:rPr lang="en-US">
                <a:solidFill>
                  <a:srgbClr val="2185C6"/>
                </a:solidFill>
              </a:rPr>
              <a:t>updating</a:t>
            </a:r>
            <a:r>
              <a:rPr lang="en-US"/>
              <a:t>, </a:t>
            </a:r>
            <a:r>
              <a:rPr lang="en-US">
                <a:solidFill>
                  <a:srgbClr val="2185C6"/>
                </a:solidFill>
              </a:rPr>
              <a:t>comparing</a:t>
            </a:r>
          </a:p>
          <a:p>
            <a:r>
              <a:rPr lang="en-US"/>
              <a:t>Install</a:t>
            </a:r>
          </a:p>
          <a:p>
            <a:pPr lvl="1"/>
            <a:r>
              <a:rPr lang="en-US"/>
              <a:t>In command prompt of windows or terminal of </a:t>
            </a:r>
            <a:r>
              <a:rPr lang="en-US" err="1"/>
              <a:t>linux</a:t>
            </a:r>
            <a:r>
              <a:rPr lang="en-US"/>
              <a:t> or macOS, type:</a:t>
            </a:r>
          </a:p>
          <a:p>
            <a:pPr lvl="1"/>
            <a:r>
              <a:rPr lang="en-US"/>
              <a:t>pip install --user -U </a:t>
            </a:r>
            <a:r>
              <a:rPr lang="en-US" err="1"/>
              <a:t>openpyxl</a:t>
            </a:r>
            <a:r>
              <a:rPr lang="en-US"/>
              <a:t>==2.6.2</a:t>
            </a:r>
          </a:p>
          <a:p>
            <a:pPr lvl="1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BB679-B05E-4A02-A1C7-382CF9B3368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16</a:t>
            </a:fld>
            <a:endParaRPr lang="en-US" altLang="zh-C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4808CE-CFB2-4DF4-A4B8-26CBCE4E4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0036" y="1040927"/>
            <a:ext cx="1596352" cy="2043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4500BD-7AE2-4ED5-B5CB-596D81D48E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561" b="82239"/>
          <a:stretch/>
        </p:blipFill>
        <p:spPr>
          <a:xfrm>
            <a:off x="3839026" y="3166905"/>
            <a:ext cx="2640700" cy="47143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ED3DE4A-0B7C-4CEE-8A06-31A84EAF859A}"/>
              </a:ext>
            </a:extLst>
          </p:cNvPr>
          <p:cNvSpPr/>
          <p:nvPr/>
        </p:nvSpPr>
        <p:spPr>
          <a:xfrm>
            <a:off x="3839026" y="3110347"/>
            <a:ext cx="891099" cy="1701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541A7F-8A72-4203-9EE2-DA244C6DEC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8534" y="3761414"/>
            <a:ext cx="2448521" cy="9644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90071FF-595A-462B-9287-3953B99EB0ED}"/>
              </a:ext>
            </a:extLst>
          </p:cNvPr>
          <p:cNvSpPr txBox="1"/>
          <p:nvPr/>
        </p:nvSpPr>
        <p:spPr>
          <a:xfrm>
            <a:off x="712374" y="4414197"/>
            <a:ext cx="3025187" cy="334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75" i="1">
                <a:latin typeface="JansonTextLTStd"/>
                <a:hlinkClick r:id="rId5"/>
              </a:rPr>
              <a:t>https://openpyxl.readthedocs.org/</a:t>
            </a:r>
            <a:endParaRPr lang="en-US" sz="1575"/>
          </a:p>
        </p:txBody>
      </p:sp>
    </p:spTree>
    <p:extLst>
      <p:ext uri="{BB962C8B-B14F-4D97-AF65-F5344CB8AC3E}">
        <p14:creationId xmlns:p14="http://schemas.microsoft.com/office/powerpoint/2010/main" val="3099271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FAFF7-BA95-40A6-AAAC-12F7FA577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Installation of </a:t>
            </a:r>
            <a:r>
              <a:rPr lang="en-US" err="1"/>
              <a:t>openpyxl</a:t>
            </a:r>
            <a:r>
              <a:rPr lang="en-US"/>
              <a:t> Module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D8D8A-CD4E-4372-94ED-D5E47E8BD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4" y="1373588"/>
            <a:ext cx="2758725" cy="3552300"/>
          </a:xfrm>
        </p:spPr>
        <p:txBody>
          <a:bodyPr/>
          <a:lstStyle/>
          <a:p>
            <a:r>
              <a:rPr lang="en-US"/>
              <a:t>For Windows</a:t>
            </a:r>
          </a:p>
          <a:p>
            <a:pPr lvl="1"/>
            <a:r>
              <a:rPr lang="en-US"/>
              <a:t>In search box of windows, enter </a:t>
            </a:r>
            <a:r>
              <a:rPr lang="en-US" err="1"/>
              <a:t>cmd</a:t>
            </a:r>
            <a:r>
              <a:rPr lang="en-US"/>
              <a:t> to open command prompt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r>
              <a:rPr lang="en-US"/>
              <a:t>In command prompt, type: </a:t>
            </a:r>
          </a:p>
          <a:p>
            <a:pPr lvl="1"/>
            <a:r>
              <a:rPr lang="en-US"/>
              <a:t>pip install </a:t>
            </a:r>
            <a:r>
              <a:rPr lang="en-US" err="1"/>
              <a:t>openpyxl</a:t>
            </a:r>
            <a:r>
              <a:rPr lang="en-US"/>
              <a:t> </a:t>
            </a:r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BDA906-0E85-4AF3-A553-8C4D2EDDED7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17</a:t>
            </a:fld>
            <a:endParaRPr lang="en-US" altLang="zh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2F1BC-4C21-4CA3-B268-A58BC9F85DBB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643765" y="1215788"/>
            <a:ext cx="2501900" cy="3328220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400"/>
              <a:t>For MacOS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400"/>
              <a:t>In launchpad, enter terminal in search box to open terminal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endParaRPr lang="en-US" sz="1400"/>
          </a:p>
          <a:p>
            <a:pPr marL="685800" lvl="1" indent="-285750">
              <a:lnSpc>
                <a:spcPct val="120000"/>
              </a:lnSpc>
              <a:buSzPct val="150000"/>
            </a:pPr>
            <a:endParaRPr lang="en-US" sz="1400"/>
          </a:p>
          <a:p>
            <a:pPr marL="685800" lvl="1" indent="-285750">
              <a:lnSpc>
                <a:spcPct val="120000"/>
              </a:lnSpc>
              <a:buSzPct val="150000"/>
            </a:pPr>
            <a:endParaRPr lang="en-US" sz="1400"/>
          </a:p>
          <a:p>
            <a:pPr marL="685800" lvl="1" indent="-285750">
              <a:lnSpc>
                <a:spcPct val="120000"/>
              </a:lnSpc>
              <a:buSzPct val="150000"/>
            </a:pPr>
            <a:endParaRPr lang="en-US" sz="1400"/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400"/>
              <a:t>In terminal, type: 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400"/>
              <a:t>pip install </a:t>
            </a:r>
            <a:r>
              <a:rPr lang="en-US" sz="1400" err="1"/>
              <a:t>openpyxl</a:t>
            </a:r>
            <a:endParaRPr lang="en-US" sz="1400"/>
          </a:p>
          <a:p>
            <a:pPr marL="685800" lvl="1" indent="-285750">
              <a:lnSpc>
                <a:spcPct val="120000"/>
              </a:lnSpc>
              <a:buSzPct val="150000"/>
            </a:pPr>
            <a:endParaRPr lang="en-US" sz="14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22FFC0-E2B2-43A0-94B1-29EEAA02B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696" y="2687071"/>
            <a:ext cx="2132410" cy="2411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ACFEFE-5CAE-425F-9A77-79FA313817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031" y="2449806"/>
            <a:ext cx="1441831" cy="86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764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DE786-16F0-2247-B983-CED02C90C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780216-BC13-4C08-878F-068CE321F1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2185C6"/>
                </a:solidFill>
              </a:rPr>
              <a:t>Excel document: workbook, sheet, column, row, cell</a:t>
            </a:r>
          </a:p>
          <a:p>
            <a:r>
              <a:rPr lang="en-US" err="1">
                <a:solidFill>
                  <a:srgbClr val="2185C6"/>
                </a:solidFill>
              </a:rPr>
              <a:t>openpyxl</a:t>
            </a:r>
            <a:r>
              <a:rPr lang="en-US">
                <a:solidFill>
                  <a:srgbClr val="2185C6"/>
                </a:solidFill>
              </a:rPr>
              <a:t> module: installation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0E309-17DE-F441-AEEC-46CEED4316C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5417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882155-6FD9-4868-BCA5-02C8C26E1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256" y="3017115"/>
            <a:ext cx="5829300" cy="1159800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/>
              <a:t>OPENING and Reading Excel Documents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339E6-8439-436C-B067-8FAD9C06C5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07FA3494-9353-42BA-B4F7-D8D8DAD0F940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19</a:t>
            </a:fld>
            <a:endParaRPr lang="en-US" altLang="zh-CN" sz="900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9959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73657-A584-42BE-8E51-7671A0E00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Opening and Reading Excel Documents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00DA8-94E6-4A34-970F-C0695937DA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Opening Excel Document with </a:t>
            </a:r>
            <a:r>
              <a:rPr lang="en-US" dirty="0" err="1"/>
              <a:t>OpenPyXL</a:t>
            </a:r>
            <a:endParaRPr lang="en-US" dirty="0"/>
          </a:p>
          <a:p>
            <a:pPr lvl="1"/>
            <a:r>
              <a:rPr lang="en-US" dirty="0"/>
              <a:t>Import </a:t>
            </a:r>
            <a:r>
              <a:rPr lang="en-US" dirty="0" err="1"/>
              <a:t>openpyxl</a:t>
            </a:r>
            <a:r>
              <a:rPr lang="en-US" dirty="0"/>
              <a:t> module</a:t>
            </a:r>
          </a:p>
          <a:p>
            <a:pPr lvl="1"/>
            <a:r>
              <a:rPr lang="en-US" dirty="0"/>
              <a:t>Use </a:t>
            </a:r>
            <a:r>
              <a:rPr lang="en-US" b="1" dirty="0" err="1">
                <a:solidFill>
                  <a:srgbClr val="FF0000"/>
                </a:solidFill>
              </a:rPr>
              <a:t>openpyxl.load_workbook</a:t>
            </a:r>
            <a:r>
              <a:rPr lang="en-US" b="1" dirty="0">
                <a:solidFill>
                  <a:srgbClr val="FF0000"/>
                </a:solidFill>
              </a:rPr>
              <a:t>() </a:t>
            </a:r>
            <a:r>
              <a:rPr lang="en-US" dirty="0"/>
              <a:t>function, which takes a string of </a:t>
            </a:r>
            <a:r>
              <a:rPr lang="en-US" b="1" dirty="0">
                <a:solidFill>
                  <a:srgbClr val="0070C0"/>
                </a:solidFill>
              </a:rPr>
              <a:t>filename</a:t>
            </a:r>
            <a:r>
              <a:rPr lang="en-US" dirty="0"/>
              <a:t> as parameter and returns a value of the </a:t>
            </a:r>
            <a:r>
              <a:rPr lang="en-US" b="1" dirty="0">
                <a:solidFill>
                  <a:srgbClr val="00B050"/>
                </a:solidFill>
              </a:rPr>
              <a:t>workbook</a:t>
            </a:r>
            <a:r>
              <a:rPr lang="en-US" dirty="0"/>
              <a:t> data type </a:t>
            </a:r>
          </a:p>
          <a:p>
            <a:pPr lvl="1"/>
            <a:r>
              <a:rPr lang="en-US" b="1" dirty="0">
                <a:solidFill>
                  <a:srgbClr val="7030A0"/>
                </a:solidFill>
              </a:rPr>
              <a:t>Workbook</a:t>
            </a:r>
            <a:r>
              <a:rPr lang="en-US" dirty="0"/>
              <a:t> object is similar to a File object for text files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3D285B-3E90-4296-A677-158BD7FA4E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20</a:t>
            </a:fld>
            <a:endParaRPr lang="en-US" altLang="zh-C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3641E6-5815-4EDA-979D-96B6C3B632B7}"/>
              </a:ext>
            </a:extLst>
          </p:cNvPr>
          <p:cNvSpPr txBox="1"/>
          <p:nvPr/>
        </p:nvSpPr>
        <p:spPr>
          <a:xfrm>
            <a:off x="1190404" y="3432736"/>
            <a:ext cx="3876382" cy="715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>
                <a:latin typeface="Courier"/>
              </a:rPr>
              <a:t>&gt;&gt;&gt; import </a:t>
            </a:r>
            <a:r>
              <a:rPr lang="en-US" sz="1013" err="1">
                <a:latin typeface="Courier"/>
              </a:rPr>
              <a:t>openpyxl</a:t>
            </a:r>
            <a:endParaRPr lang="en-US" sz="1013">
              <a:latin typeface="Courier"/>
            </a:endParaRPr>
          </a:p>
          <a:p>
            <a:r>
              <a:rPr lang="en-US" sz="1013">
                <a:latin typeface="Courier"/>
              </a:rPr>
              <a:t>&gt;&gt;&gt; </a:t>
            </a:r>
            <a:r>
              <a:rPr lang="en-US" sz="1013" b="1" err="1">
                <a:solidFill>
                  <a:srgbClr val="00B050"/>
                </a:solidFill>
                <a:latin typeface="Courier"/>
              </a:rPr>
              <a:t>wb</a:t>
            </a:r>
            <a:r>
              <a:rPr lang="en-US" sz="1013">
                <a:latin typeface="Courier"/>
              </a:rPr>
              <a:t> = </a:t>
            </a:r>
            <a:r>
              <a:rPr lang="en-US" sz="1013" err="1">
                <a:latin typeface="Courier"/>
              </a:rPr>
              <a:t>openpyxl.</a:t>
            </a:r>
            <a:r>
              <a:rPr lang="en-US" sz="1013" b="1" err="1">
                <a:solidFill>
                  <a:srgbClr val="FF0000"/>
                </a:solidFill>
                <a:latin typeface="Courier"/>
              </a:rPr>
              <a:t>load_workbook</a:t>
            </a:r>
            <a:r>
              <a:rPr lang="en-US" sz="1013">
                <a:latin typeface="Courier"/>
              </a:rPr>
              <a:t>(</a:t>
            </a:r>
            <a:r>
              <a:rPr lang="en-US" sz="1013" b="1">
                <a:solidFill>
                  <a:srgbClr val="0070C0"/>
                </a:solidFill>
                <a:latin typeface="Courier"/>
              </a:rPr>
              <a:t>'example.xlsx'</a:t>
            </a:r>
            <a:r>
              <a:rPr lang="en-US" sz="1013">
                <a:latin typeface="Courier"/>
              </a:rPr>
              <a:t>)</a:t>
            </a:r>
          </a:p>
          <a:p>
            <a:r>
              <a:rPr lang="en-US" sz="1013">
                <a:latin typeface="Courier"/>
              </a:rPr>
              <a:t>&gt;&gt;&gt; type(</a:t>
            </a:r>
            <a:r>
              <a:rPr lang="en-US" sz="1013" b="1" err="1">
                <a:solidFill>
                  <a:srgbClr val="00B050"/>
                </a:solidFill>
                <a:latin typeface="Courier"/>
              </a:rPr>
              <a:t>wb</a:t>
            </a:r>
            <a:r>
              <a:rPr lang="en-US" sz="1013">
                <a:latin typeface="Courier"/>
              </a:rPr>
              <a:t>)</a:t>
            </a:r>
          </a:p>
          <a:p>
            <a:r>
              <a:rPr lang="en-US" sz="1013">
                <a:latin typeface="Courier"/>
              </a:rPr>
              <a:t>&lt;class '</a:t>
            </a:r>
            <a:r>
              <a:rPr lang="en-US" sz="1013" err="1">
                <a:latin typeface="Courier"/>
              </a:rPr>
              <a:t>openpyxl.workbook.workbook.Workbook</a:t>
            </a:r>
            <a:r>
              <a:rPr lang="en-US" sz="1013">
                <a:latin typeface="Courier"/>
              </a:rPr>
              <a:t>'&gt;</a:t>
            </a:r>
          </a:p>
        </p:txBody>
      </p:sp>
    </p:spTree>
    <p:extLst>
      <p:ext uri="{BB962C8B-B14F-4D97-AF65-F5344CB8AC3E}">
        <p14:creationId xmlns:p14="http://schemas.microsoft.com/office/powerpoint/2010/main" val="929037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462A4-69D6-4B4C-8F37-D89403369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Opening and Reading Excel Documents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6C416-82DD-407A-B1DF-6E5FA3540A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/>
              <a:t>Getting Sheets from the Workbook</a:t>
            </a:r>
          </a:p>
          <a:p>
            <a:pPr lvl="1"/>
            <a:r>
              <a:rPr lang="en-US" sz="1200" b="1" err="1">
                <a:solidFill>
                  <a:srgbClr val="00B050"/>
                </a:solidFill>
                <a:latin typeface="UbuntuMono"/>
              </a:rPr>
              <a:t>sheetnames</a:t>
            </a:r>
            <a:r>
              <a:rPr lang="en-US" sz="1200"/>
              <a:t> attribute of the Workbook object: Get a list of all the sheet names in the workbook</a:t>
            </a:r>
          </a:p>
          <a:p>
            <a:pPr lvl="1"/>
            <a:r>
              <a:rPr lang="en-US" sz="1200" b="1">
                <a:solidFill>
                  <a:srgbClr val="FF0000"/>
                </a:solidFill>
                <a:latin typeface="JansonTextLTStd"/>
              </a:rPr>
              <a:t>square brackets </a:t>
            </a:r>
            <a:r>
              <a:rPr lang="en-US" sz="1200"/>
              <a:t>with the sheet name string: Get a </a:t>
            </a:r>
            <a:r>
              <a:rPr lang="en-US" sz="1200" b="1">
                <a:solidFill>
                  <a:srgbClr val="7030A0"/>
                </a:solidFill>
              </a:rPr>
              <a:t>Worksheet</a:t>
            </a:r>
            <a:r>
              <a:rPr lang="en-US" sz="1200"/>
              <a:t> object for the sheet</a:t>
            </a:r>
          </a:p>
          <a:p>
            <a:pPr lvl="1"/>
            <a:r>
              <a:rPr lang="en-US" sz="1200" b="1">
                <a:solidFill>
                  <a:srgbClr val="00B050"/>
                </a:solidFill>
                <a:latin typeface="UbuntuMono"/>
              </a:rPr>
              <a:t>Active</a:t>
            </a:r>
            <a:r>
              <a:rPr lang="en-US" sz="1200"/>
              <a:t> attribute of a Workbook object: Get the workbook’s active sheet.</a:t>
            </a:r>
          </a:p>
          <a:p>
            <a:pPr lvl="1"/>
            <a:r>
              <a:rPr lang="en-US" sz="1200" b="1">
                <a:solidFill>
                  <a:srgbClr val="00B050"/>
                </a:solidFill>
                <a:latin typeface="UbuntuMono"/>
              </a:rPr>
              <a:t>Title</a:t>
            </a:r>
            <a:r>
              <a:rPr lang="en-US" sz="1200"/>
              <a:t> attribute of a Worksheet object: Get the name of the worksheet.</a:t>
            </a:r>
          </a:p>
          <a:p>
            <a:pPr lvl="1"/>
            <a:endParaRPr lang="en-US" sz="12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5E01BB-157B-4ABC-9CFE-D36326E0D82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21</a:t>
            </a:fld>
            <a:endParaRPr lang="en-US" altLang="zh-C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991199-93D6-4340-B028-378E5608248C}"/>
              </a:ext>
            </a:extLst>
          </p:cNvPr>
          <p:cNvSpPr txBox="1"/>
          <p:nvPr/>
        </p:nvSpPr>
        <p:spPr>
          <a:xfrm>
            <a:off x="1206236" y="3304760"/>
            <a:ext cx="4698522" cy="1789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8">
                <a:latin typeface="Courier"/>
              </a:rPr>
              <a:t>&gt;&gt;&gt; import </a:t>
            </a:r>
            <a:r>
              <a:rPr lang="en-US" sz="788" err="1">
                <a:latin typeface="Courier"/>
              </a:rPr>
              <a:t>openpyxl</a:t>
            </a:r>
            <a:endParaRPr lang="en-US" sz="788">
              <a:latin typeface="Courier"/>
            </a:endParaRPr>
          </a:p>
          <a:p>
            <a:r>
              <a:rPr lang="en-US" sz="788">
                <a:latin typeface="Courier"/>
              </a:rPr>
              <a:t>&gt;&gt;&gt; </a:t>
            </a:r>
            <a:r>
              <a:rPr lang="en-US" sz="788" err="1">
                <a:latin typeface="Courier"/>
              </a:rPr>
              <a:t>wb</a:t>
            </a:r>
            <a:r>
              <a:rPr lang="en-US" sz="788">
                <a:latin typeface="Courier"/>
              </a:rPr>
              <a:t> = </a:t>
            </a:r>
            <a:r>
              <a:rPr lang="en-US" sz="788" err="1">
                <a:latin typeface="Courier"/>
              </a:rPr>
              <a:t>openpyxl.load_workbook</a:t>
            </a:r>
            <a:r>
              <a:rPr lang="en-US" sz="788">
                <a:latin typeface="Courier"/>
              </a:rPr>
              <a:t>('example.xlsx')</a:t>
            </a:r>
          </a:p>
          <a:p>
            <a:r>
              <a:rPr lang="en-US" sz="788">
                <a:latin typeface="Courier"/>
              </a:rPr>
              <a:t>&gt;&gt;&gt; </a:t>
            </a:r>
            <a:r>
              <a:rPr lang="en-US" sz="788" err="1">
                <a:latin typeface="Courier"/>
              </a:rPr>
              <a:t>wb.</a:t>
            </a:r>
            <a:r>
              <a:rPr lang="en-US" sz="788" b="1" err="1">
                <a:solidFill>
                  <a:srgbClr val="00B050"/>
                </a:solidFill>
                <a:latin typeface="Courier"/>
              </a:rPr>
              <a:t>sheetnames</a:t>
            </a:r>
            <a:r>
              <a:rPr lang="en-US" sz="788">
                <a:latin typeface="Courier"/>
              </a:rPr>
              <a:t> # The workbook's sheets' names.</a:t>
            </a:r>
          </a:p>
          <a:p>
            <a:r>
              <a:rPr lang="en-US" sz="788">
                <a:latin typeface="Courier"/>
              </a:rPr>
              <a:t>['Sheet1', 'Sheet2', 'Sheet3']</a:t>
            </a:r>
          </a:p>
          <a:p>
            <a:r>
              <a:rPr lang="en-US" sz="788">
                <a:latin typeface="Courier"/>
              </a:rPr>
              <a:t>&gt;&gt;&gt; sheet3 = </a:t>
            </a:r>
            <a:r>
              <a:rPr lang="en-US" sz="788" err="1">
                <a:latin typeface="Courier"/>
              </a:rPr>
              <a:t>wb</a:t>
            </a:r>
            <a:r>
              <a:rPr lang="en-US" sz="788" b="1">
                <a:solidFill>
                  <a:srgbClr val="FF0000"/>
                </a:solidFill>
                <a:latin typeface="Courier"/>
              </a:rPr>
              <a:t>['Sheet3']</a:t>
            </a:r>
            <a:r>
              <a:rPr lang="en-US" sz="788" b="1">
                <a:latin typeface="Courier"/>
              </a:rPr>
              <a:t> </a:t>
            </a:r>
            <a:r>
              <a:rPr lang="en-US" sz="788">
                <a:latin typeface="Courier"/>
              </a:rPr>
              <a:t># Get a sheet from the workbook.</a:t>
            </a:r>
          </a:p>
          <a:p>
            <a:r>
              <a:rPr lang="en-US" sz="788">
                <a:latin typeface="Courier"/>
              </a:rPr>
              <a:t>&gt;&gt;&gt; sheet3</a:t>
            </a:r>
          </a:p>
          <a:p>
            <a:r>
              <a:rPr lang="en-US" sz="788">
                <a:latin typeface="Courier"/>
              </a:rPr>
              <a:t>&lt;Worksheet "Sheet3"&gt;</a:t>
            </a:r>
          </a:p>
          <a:p>
            <a:r>
              <a:rPr lang="en-US" sz="788">
                <a:latin typeface="Courier"/>
              </a:rPr>
              <a:t>&gt;&gt;&gt; type(sheet3)</a:t>
            </a:r>
          </a:p>
          <a:p>
            <a:r>
              <a:rPr lang="en-US" sz="788">
                <a:latin typeface="Courier"/>
              </a:rPr>
              <a:t>&lt;class '</a:t>
            </a:r>
            <a:r>
              <a:rPr lang="en-US" sz="788" err="1">
                <a:latin typeface="Courier"/>
              </a:rPr>
              <a:t>openpyxl.worksheet.worksheet.Worksheet</a:t>
            </a:r>
            <a:r>
              <a:rPr lang="en-US" sz="788">
                <a:latin typeface="Courier"/>
              </a:rPr>
              <a:t>'&gt;</a:t>
            </a:r>
          </a:p>
          <a:p>
            <a:r>
              <a:rPr lang="en-US" sz="788">
                <a:latin typeface="Courier"/>
              </a:rPr>
              <a:t>&gt;&gt;&gt; sheet3.</a:t>
            </a:r>
            <a:r>
              <a:rPr lang="en-US" sz="788" b="1">
                <a:solidFill>
                  <a:srgbClr val="00B050"/>
                </a:solidFill>
                <a:latin typeface="Courier"/>
              </a:rPr>
              <a:t>title</a:t>
            </a:r>
            <a:r>
              <a:rPr lang="en-US" sz="788">
                <a:latin typeface="Courier"/>
              </a:rPr>
              <a:t> # Get the sheet's title as a string.</a:t>
            </a:r>
          </a:p>
          <a:p>
            <a:r>
              <a:rPr lang="en-US" sz="788">
                <a:latin typeface="Courier"/>
              </a:rPr>
              <a:t>'Sheet3'</a:t>
            </a:r>
          </a:p>
          <a:p>
            <a:r>
              <a:rPr lang="en-US" sz="788">
                <a:latin typeface="Courier"/>
              </a:rPr>
              <a:t>&gt;&gt;&gt; sheet = </a:t>
            </a:r>
            <a:r>
              <a:rPr lang="en-US" sz="788" err="1">
                <a:latin typeface="Courier"/>
              </a:rPr>
              <a:t>wb.</a:t>
            </a:r>
            <a:r>
              <a:rPr lang="en-US" sz="788" b="1" err="1">
                <a:solidFill>
                  <a:srgbClr val="00B050"/>
                </a:solidFill>
                <a:latin typeface="Courier"/>
              </a:rPr>
              <a:t>active</a:t>
            </a:r>
            <a:r>
              <a:rPr lang="en-US" sz="788">
                <a:latin typeface="Courier"/>
              </a:rPr>
              <a:t> # Get the active sheet.</a:t>
            </a:r>
          </a:p>
          <a:p>
            <a:r>
              <a:rPr lang="en-US" sz="788">
                <a:latin typeface="Courier"/>
              </a:rPr>
              <a:t>&gt;&gt;&gt; sheet</a:t>
            </a:r>
          </a:p>
          <a:p>
            <a:r>
              <a:rPr lang="en-US" sz="788">
                <a:latin typeface="Courier"/>
              </a:rPr>
              <a:t>&lt;Worksheet "Sheet1"&gt;</a:t>
            </a:r>
          </a:p>
        </p:txBody>
      </p:sp>
    </p:spTree>
    <p:extLst>
      <p:ext uri="{BB962C8B-B14F-4D97-AF65-F5344CB8AC3E}">
        <p14:creationId xmlns:p14="http://schemas.microsoft.com/office/powerpoint/2010/main" val="1752903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12089-C4DE-4651-965C-E85D609F2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Opening and Reading Excel Documents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E6653-49AC-462D-B216-4221D89C7F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7"/>
            <a:ext cx="3028949" cy="387954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40000"/>
              </a:lnSpc>
            </a:pPr>
            <a:r>
              <a:rPr lang="en-US"/>
              <a:t>Getting Cells from the Sheets</a:t>
            </a:r>
          </a:p>
          <a:p>
            <a:pPr lvl="1">
              <a:lnSpc>
                <a:spcPct val="140000"/>
              </a:lnSpc>
            </a:pPr>
            <a:r>
              <a:rPr lang="en-US">
                <a:solidFill>
                  <a:srgbClr val="2185C6"/>
                </a:solidFill>
              </a:rPr>
              <a:t>Access a Cell object by its name</a:t>
            </a:r>
            <a:r>
              <a:rPr lang="en-US"/>
              <a:t>. </a:t>
            </a:r>
          </a:p>
          <a:p>
            <a:pPr lvl="2">
              <a:lnSpc>
                <a:spcPct val="140000"/>
              </a:lnSpc>
            </a:pPr>
            <a:r>
              <a:rPr lang="en-US" err="1"/>
              <a:t>Eg.</a:t>
            </a:r>
            <a:r>
              <a:rPr lang="en-US"/>
              <a:t> sheet['C1']</a:t>
            </a:r>
          </a:p>
          <a:p>
            <a:pPr lvl="1">
              <a:lnSpc>
                <a:spcPct val="140000"/>
              </a:lnSpc>
            </a:pPr>
            <a:r>
              <a:rPr lang="en-US">
                <a:solidFill>
                  <a:srgbClr val="2185C6"/>
                </a:solidFill>
              </a:rPr>
              <a:t>Cell object has attributes</a:t>
            </a:r>
            <a:r>
              <a:rPr lang="en-US"/>
              <a:t>, such as </a:t>
            </a:r>
            <a:r>
              <a:rPr lang="en-US">
                <a:solidFill>
                  <a:srgbClr val="2185C6"/>
                </a:solidFill>
              </a:rPr>
              <a:t>value</a:t>
            </a:r>
            <a:r>
              <a:rPr lang="en-US"/>
              <a:t>, </a:t>
            </a:r>
            <a:r>
              <a:rPr lang="en-US">
                <a:solidFill>
                  <a:srgbClr val="2185C6"/>
                </a:solidFill>
              </a:rPr>
              <a:t>row</a:t>
            </a:r>
            <a:r>
              <a:rPr lang="en-US"/>
              <a:t>, </a:t>
            </a:r>
            <a:r>
              <a:rPr lang="en-US">
                <a:solidFill>
                  <a:srgbClr val="2185C6"/>
                </a:solidFill>
              </a:rPr>
              <a:t>column</a:t>
            </a:r>
            <a:r>
              <a:rPr lang="en-US"/>
              <a:t>, and </a:t>
            </a:r>
            <a:r>
              <a:rPr lang="en-US">
                <a:solidFill>
                  <a:srgbClr val="2185C6"/>
                </a:solidFill>
              </a:rPr>
              <a:t>coordinate</a:t>
            </a:r>
          </a:p>
          <a:p>
            <a:pPr lvl="2">
              <a:lnSpc>
                <a:spcPct val="140000"/>
              </a:lnSpc>
            </a:pPr>
            <a:r>
              <a:rPr lang="en-US">
                <a:solidFill>
                  <a:srgbClr val="2185C6"/>
                </a:solidFill>
              </a:rPr>
              <a:t>Row</a:t>
            </a:r>
            <a:r>
              <a:rPr lang="en-US"/>
              <a:t> are represented by </a:t>
            </a:r>
            <a:r>
              <a:rPr lang="en-US">
                <a:solidFill>
                  <a:srgbClr val="2185C6"/>
                </a:solidFill>
              </a:rPr>
              <a:t>numbers</a:t>
            </a:r>
          </a:p>
          <a:p>
            <a:pPr lvl="2">
              <a:lnSpc>
                <a:spcPct val="140000"/>
              </a:lnSpc>
            </a:pPr>
            <a:r>
              <a:rPr lang="en-US">
                <a:solidFill>
                  <a:srgbClr val="2185C6"/>
                </a:solidFill>
              </a:rPr>
              <a:t>Columns</a:t>
            </a:r>
            <a:r>
              <a:rPr lang="en-US"/>
              <a:t> are represented by </a:t>
            </a:r>
            <a:r>
              <a:rPr lang="en-US">
                <a:solidFill>
                  <a:srgbClr val="2185C6"/>
                </a:solidFill>
              </a:rPr>
              <a:t>letters</a:t>
            </a:r>
            <a:r>
              <a:rPr lang="en-US"/>
              <a:t> or </a:t>
            </a:r>
            <a:r>
              <a:rPr lang="en-US">
                <a:solidFill>
                  <a:srgbClr val="2185C6"/>
                </a:solidFill>
              </a:rPr>
              <a:t>numbers</a:t>
            </a:r>
          </a:p>
          <a:p>
            <a:pPr lvl="2">
              <a:lnSpc>
                <a:spcPct val="140000"/>
              </a:lnSpc>
            </a:pPr>
            <a:r>
              <a:rPr lang="en-US">
                <a:solidFill>
                  <a:srgbClr val="F20052"/>
                </a:solidFill>
              </a:rPr>
              <a:t>The first row or column integer is 1, not 0.</a:t>
            </a:r>
          </a:p>
          <a:p>
            <a:pPr lvl="1">
              <a:lnSpc>
                <a:spcPct val="140000"/>
              </a:lnSpc>
            </a:pPr>
            <a:r>
              <a:rPr lang="en-US">
                <a:solidFill>
                  <a:srgbClr val="2185C6"/>
                </a:solidFill>
              </a:rPr>
              <a:t>Access</a:t>
            </a:r>
            <a:r>
              <a:rPr lang="en-US"/>
              <a:t> </a:t>
            </a:r>
            <a:r>
              <a:rPr lang="en-US">
                <a:solidFill>
                  <a:srgbClr val="2185C6"/>
                </a:solidFill>
              </a:rPr>
              <a:t>a cell object by cell() </a:t>
            </a:r>
            <a:r>
              <a:rPr lang="en-US"/>
              <a:t>method</a:t>
            </a:r>
          </a:p>
          <a:p>
            <a:pPr lvl="2">
              <a:lnSpc>
                <a:spcPct val="140000"/>
              </a:lnSpc>
            </a:pPr>
            <a:r>
              <a:rPr lang="en-US" err="1"/>
              <a:t>Eg.</a:t>
            </a:r>
            <a:r>
              <a:rPr lang="en-US"/>
              <a:t> </a:t>
            </a:r>
            <a:r>
              <a:rPr lang="en-US" err="1"/>
              <a:t>sheet.cell</a:t>
            </a:r>
            <a:r>
              <a:rPr lang="en-US"/>
              <a:t>(row=1, column=3)</a:t>
            </a:r>
          </a:p>
          <a:p>
            <a:pPr lvl="1">
              <a:lnSpc>
                <a:spcPct val="140000"/>
              </a:lnSpc>
            </a:pPr>
            <a:r>
              <a:rPr lang="en-US">
                <a:solidFill>
                  <a:srgbClr val="2185C6"/>
                </a:solidFill>
              </a:rPr>
              <a:t>Worksheet object has </a:t>
            </a:r>
            <a:r>
              <a:rPr lang="en-US" err="1">
                <a:solidFill>
                  <a:srgbClr val="2185C6"/>
                </a:solidFill>
              </a:rPr>
              <a:t>max_column</a:t>
            </a:r>
            <a:r>
              <a:rPr lang="en-US">
                <a:solidFill>
                  <a:srgbClr val="2185C6"/>
                </a:solidFill>
              </a:rPr>
              <a:t> </a:t>
            </a:r>
            <a:r>
              <a:rPr lang="en-US"/>
              <a:t>and </a:t>
            </a:r>
            <a:r>
              <a:rPr lang="en-US" err="1">
                <a:solidFill>
                  <a:srgbClr val="2185C6"/>
                </a:solidFill>
              </a:rPr>
              <a:t>max_row</a:t>
            </a:r>
            <a:r>
              <a:rPr lang="en-US">
                <a:solidFill>
                  <a:srgbClr val="2185C6"/>
                </a:solidFill>
              </a:rPr>
              <a:t> </a:t>
            </a:r>
            <a:r>
              <a:rPr lang="en-US"/>
              <a:t>attributes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975855-91A3-4A99-ACAA-9E708B3F13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22</a:t>
            </a:fld>
            <a:endParaRPr lang="en-US" altLang="zh-C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ED6871-2B7B-4FCD-B96E-ABBCC43D58A9}"/>
              </a:ext>
            </a:extLst>
          </p:cNvPr>
          <p:cNvSpPr txBox="1"/>
          <p:nvPr/>
        </p:nvSpPr>
        <p:spPr>
          <a:xfrm>
            <a:off x="3751762" y="1714500"/>
            <a:ext cx="3028949" cy="3053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>
                <a:latin typeface="Courier"/>
              </a:rPr>
              <a:t>&gt;&gt;&gt; </a:t>
            </a:r>
            <a:r>
              <a:rPr lang="en-US" sz="1013" b="1">
                <a:latin typeface="Courier"/>
              </a:rPr>
              <a:t>c = sheet['B1']</a:t>
            </a:r>
            <a:br>
              <a:rPr lang="en-US" sz="1013">
                <a:latin typeface="Courier"/>
              </a:rPr>
            </a:br>
            <a:r>
              <a:rPr lang="en-US" sz="1013">
                <a:latin typeface="Courier"/>
              </a:rPr>
              <a:t>&gt;&gt;&gt; </a:t>
            </a:r>
            <a:r>
              <a:rPr lang="en-US" sz="1013" b="1" err="1">
                <a:latin typeface="Courier"/>
              </a:rPr>
              <a:t>c.value</a:t>
            </a:r>
            <a:br>
              <a:rPr lang="en-US" sz="1013">
                <a:latin typeface="Courier"/>
              </a:rPr>
            </a:br>
            <a:r>
              <a:rPr lang="en-US" sz="1013">
                <a:latin typeface="Courier"/>
              </a:rPr>
              <a:t>'Apples’</a:t>
            </a:r>
            <a:br>
              <a:rPr lang="en-US" sz="1013">
                <a:latin typeface="Courier"/>
              </a:rPr>
            </a:br>
            <a:endParaRPr lang="en-US" sz="1013">
              <a:latin typeface="Courier"/>
            </a:endParaRPr>
          </a:p>
          <a:p>
            <a:r>
              <a:rPr lang="en-US" sz="1013">
                <a:solidFill>
                  <a:srgbClr val="00B050"/>
                </a:solidFill>
                <a:latin typeface="Courier"/>
              </a:rPr>
              <a:t>&gt;&gt;&gt; </a:t>
            </a:r>
            <a:r>
              <a:rPr lang="en-US" sz="1013" b="1">
                <a:solidFill>
                  <a:srgbClr val="00B050"/>
                </a:solidFill>
                <a:latin typeface="Courier"/>
              </a:rPr>
              <a:t>'Row %s, Column %s is %s' % (</a:t>
            </a:r>
            <a:r>
              <a:rPr lang="en-US" sz="1013" b="1" err="1">
                <a:solidFill>
                  <a:srgbClr val="00B050"/>
                </a:solidFill>
                <a:latin typeface="Courier"/>
              </a:rPr>
              <a:t>c.row</a:t>
            </a:r>
            <a:r>
              <a:rPr lang="en-US" sz="1013" b="1">
                <a:solidFill>
                  <a:srgbClr val="00B050"/>
                </a:solidFill>
                <a:latin typeface="Courier"/>
              </a:rPr>
              <a:t>, </a:t>
            </a:r>
            <a:r>
              <a:rPr lang="en-US" sz="1013" b="1" err="1">
                <a:solidFill>
                  <a:srgbClr val="00B050"/>
                </a:solidFill>
                <a:latin typeface="Courier"/>
              </a:rPr>
              <a:t>c.column</a:t>
            </a:r>
            <a:r>
              <a:rPr lang="en-US" sz="1013" b="1">
                <a:solidFill>
                  <a:srgbClr val="00B050"/>
                </a:solidFill>
                <a:latin typeface="Courier"/>
              </a:rPr>
              <a:t>, </a:t>
            </a:r>
            <a:r>
              <a:rPr lang="en-US" sz="1013" b="1" err="1">
                <a:solidFill>
                  <a:srgbClr val="00B050"/>
                </a:solidFill>
                <a:latin typeface="Courier"/>
              </a:rPr>
              <a:t>c.value</a:t>
            </a:r>
            <a:r>
              <a:rPr lang="en-US" sz="1013" b="1">
                <a:solidFill>
                  <a:srgbClr val="00B050"/>
                </a:solidFill>
                <a:latin typeface="Courier"/>
              </a:rPr>
              <a:t>)</a:t>
            </a:r>
            <a:br>
              <a:rPr lang="en-US" sz="1013">
                <a:solidFill>
                  <a:srgbClr val="00B050"/>
                </a:solidFill>
                <a:latin typeface="Courier"/>
              </a:rPr>
            </a:br>
            <a:r>
              <a:rPr lang="en-US" sz="1013">
                <a:solidFill>
                  <a:srgbClr val="00B050"/>
                </a:solidFill>
                <a:latin typeface="Courier"/>
              </a:rPr>
              <a:t>'Row 1, Column B is Apples'</a:t>
            </a:r>
            <a:br>
              <a:rPr lang="en-US" sz="1013">
                <a:solidFill>
                  <a:srgbClr val="00B050"/>
                </a:solidFill>
                <a:latin typeface="Courier"/>
              </a:rPr>
            </a:br>
            <a:r>
              <a:rPr lang="en-US" sz="1013">
                <a:solidFill>
                  <a:srgbClr val="00B050"/>
                </a:solidFill>
                <a:latin typeface="Courier"/>
              </a:rPr>
              <a:t>&gt;&gt;&gt; </a:t>
            </a:r>
            <a:r>
              <a:rPr lang="en-US" sz="1013" b="1">
                <a:solidFill>
                  <a:srgbClr val="00B050"/>
                </a:solidFill>
                <a:latin typeface="Courier"/>
              </a:rPr>
              <a:t>'Cell %s is %s' % (</a:t>
            </a:r>
            <a:r>
              <a:rPr lang="en-US" sz="1013" b="1" err="1">
                <a:solidFill>
                  <a:srgbClr val="00B050"/>
                </a:solidFill>
                <a:latin typeface="Courier"/>
              </a:rPr>
              <a:t>c.coordinate</a:t>
            </a:r>
            <a:r>
              <a:rPr lang="en-US" sz="1013" b="1">
                <a:solidFill>
                  <a:srgbClr val="00B050"/>
                </a:solidFill>
                <a:latin typeface="Courier"/>
              </a:rPr>
              <a:t>, </a:t>
            </a:r>
            <a:r>
              <a:rPr lang="en-US" sz="1013" b="1" err="1">
                <a:solidFill>
                  <a:srgbClr val="00B050"/>
                </a:solidFill>
                <a:latin typeface="Courier"/>
              </a:rPr>
              <a:t>c.value</a:t>
            </a:r>
            <a:r>
              <a:rPr lang="en-US" sz="1013" b="1">
                <a:solidFill>
                  <a:srgbClr val="00B050"/>
                </a:solidFill>
                <a:latin typeface="Courier"/>
              </a:rPr>
              <a:t>)</a:t>
            </a:r>
            <a:br>
              <a:rPr lang="en-US" sz="1013">
                <a:solidFill>
                  <a:srgbClr val="00B050"/>
                </a:solidFill>
                <a:latin typeface="Courier"/>
              </a:rPr>
            </a:br>
            <a:r>
              <a:rPr lang="en-US" sz="1013">
                <a:solidFill>
                  <a:srgbClr val="00B050"/>
                </a:solidFill>
                <a:latin typeface="Courier"/>
              </a:rPr>
              <a:t>'Cell B1 is Apples’</a:t>
            </a:r>
          </a:p>
          <a:p>
            <a:endParaRPr lang="en-US" sz="1013">
              <a:latin typeface="Courier"/>
            </a:endParaRPr>
          </a:p>
          <a:p>
            <a:r>
              <a:rPr lang="en-US" sz="1013">
                <a:latin typeface="Courier"/>
              </a:rPr>
              <a:t>&gt;&gt;&gt; </a:t>
            </a:r>
            <a:r>
              <a:rPr lang="en-US" sz="1013" err="1">
                <a:latin typeface="Courier"/>
              </a:rPr>
              <a:t>sheet.cell</a:t>
            </a:r>
            <a:r>
              <a:rPr lang="en-US" sz="1013">
                <a:latin typeface="Courier"/>
              </a:rPr>
              <a:t>(row=1, column=2).value</a:t>
            </a:r>
          </a:p>
          <a:p>
            <a:r>
              <a:rPr lang="en-US" sz="1013">
                <a:latin typeface="Courier"/>
              </a:rPr>
              <a:t>'Apples’</a:t>
            </a:r>
          </a:p>
          <a:p>
            <a:r>
              <a:rPr lang="en-US" sz="1013">
                <a:latin typeface="Courier"/>
              </a:rPr>
              <a:t>&gt;&gt;&gt; </a:t>
            </a:r>
            <a:r>
              <a:rPr lang="en-US" sz="1013" err="1">
                <a:latin typeface="Courier"/>
              </a:rPr>
              <a:t>sheet.max_row</a:t>
            </a:r>
            <a:endParaRPr lang="en-US" sz="1013">
              <a:latin typeface="Courier"/>
            </a:endParaRPr>
          </a:p>
          <a:p>
            <a:r>
              <a:rPr lang="en-US" sz="1013">
                <a:latin typeface="Courier"/>
              </a:rPr>
              <a:t>7</a:t>
            </a:r>
          </a:p>
          <a:p>
            <a:r>
              <a:rPr lang="en-US" sz="1013">
                <a:latin typeface="Courier"/>
              </a:rPr>
              <a:t>&gt;&gt;&gt; </a:t>
            </a:r>
            <a:r>
              <a:rPr lang="en-US" sz="1013" err="1">
                <a:latin typeface="Courier"/>
              </a:rPr>
              <a:t>sheet.max_column</a:t>
            </a:r>
            <a:endParaRPr lang="en-US" sz="1013">
              <a:latin typeface="Courier"/>
            </a:endParaRPr>
          </a:p>
          <a:p>
            <a:r>
              <a:rPr lang="en-US" sz="1013">
                <a:latin typeface="Courier"/>
              </a:rPr>
              <a:t>3</a:t>
            </a:r>
            <a:br>
              <a:rPr lang="en-US" sz="1013">
                <a:latin typeface="Courier"/>
              </a:rPr>
            </a:br>
            <a:endParaRPr lang="en-US" sz="1013">
              <a:latin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89532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357BE-1DBF-4759-9C21-3189583C3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Opening and Reading Excel Documents (4)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09602-1233-405C-B5FB-749171EF3A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rgbClr val="2185C6"/>
                </a:solidFill>
              </a:rPr>
              <a:t>Getting Rows and Columns from the Sheets </a:t>
            </a:r>
          </a:p>
          <a:p>
            <a:pPr lvl="1"/>
            <a:r>
              <a:rPr lang="en-US"/>
              <a:t>You can slice worksheet objects </a:t>
            </a:r>
            <a:r>
              <a:rPr lang="en-US">
                <a:solidFill>
                  <a:srgbClr val="2185C6"/>
                </a:solidFill>
              </a:rPr>
              <a:t>[Start Cell Name: End Cell Name] to get all the Cell objects in a row, column, or rectangular area of the spreadsheet. </a:t>
            </a:r>
          </a:p>
          <a:p>
            <a:pPr lvl="2"/>
            <a:r>
              <a:rPr lang="en-US"/>
              <a:t>A sequence of rows of cells</a:t>
            </a:r>
          </a:p>
          <a:p>
            <a:pPr lvl="1"/>
            <a:r>
              <a:rPr lang="en-US"/>
              <a:t>Then, you can loop over all the cells in the slice.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ABDBA1-25C5-44C7-87EC-2C2A59588F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23</a:t>
            </a:fld>
            <a:endParaRPr lang="en-US" altLang="zh-C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7BCD9A-2528-44BF-8A93-7F3533467CC0}"/>
              </a:ext>
            </a:extLst>
          </p:cNvPr>
          <p:cNvSpPr txBox="1"/>
          <p:nvPr/>
        </p:nvSpPr>
        <p:spPr>
          <a:xfrm>
            <a:off x="782298" y="3273047"/>
            <a:ext cx="6075702" cy="1339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>
                <a:latin typeface="Courier"/>
              </a:rPr>
              <a:t>&gt;&gt;&gt; sheet = </a:t>
            </a:r>
            <a:r>
              <a:rPr lang="en-US" sz="1013" err="1">
                <a:latin typeface="Courier"/>
              </a:rPr>
              <a:t>wb</a:t>
            </a:r>
            <a:r>
              <a:rPr lang="en-US" sz="1013">
                <a:latin typeface="Courier"/>
              </a:rPr>
              <a:t>['Sheet1']</a:t>
            </a:r>
          </a:p>
          <a:p>
            <a:r>
              <a:rPr lang="en-US" sz="1013">
                <a:latin typeface="Courier"/>
              </a:rPr>
              <a:t>&gt;&gt;&gt; </a:t>
            </a:r>
            <a:r>
              <a:rPr lang="en-US" sz="1013" b="1">
                <a:solidFill>
                  <a:srgbClr val="00B050"/>
                </a:solidFill>
                <a:latin typeface="Courier"/>
              </a:rPr>
              <a:t>tuple(sheet['A1':'C3'])</a:t>
            </a:r>
            <a:r>
              <a:rPr lang="en-US" sz="1013">
                <a:latin typeface="Courier"/>
              </a:rPr>
              <a:t> # Get all cells from A1 to C3.</a:t>
            </a:r>
          </a:p>
          <a:p>
            <a:r>
              <a:rPr lang="en-US" sz="1013">
                <a:latin typeface="Courier"/>
              </a:rPr>
              <a:t>(</a:t>
            </a:r>
            <a:r>
              <a:rPr lang="en-US" sz="1013" b="1">
                <a:solidFill>
                  <a:srgbClr val="FF0000"/>
                </a:solidFill>
                <a:latin typeface="Courier"/>
              </a:rPr>
              <a:t>(&lt;Cell 'Sheet1'.A1&gt;, &lt;Cell 'Sheet1'.B1&gt;, &lt;Cell 'Sheet1'.C1&gt;)</a:t>
            </a:r>
            <a:r>
              <a:rPr lang="en-US" sz="1013">
                <a:latin typeface="Courier"/>
              </a:rPr>
              <a:t>, (&lt;Cell</a:t>
            </a:r>
          </a:p>
          <a:p>
            <a:r>
              <a:rPr lang="en-US" sz="1013">
                <a:latin typeface="Courier"/>
              </a:rPr>
              <a:t>'Sheet1'.A2&gt;, &lt;Cell 'Sheet1'.B2&gt;, &lt;Cell 'Sheet1'.C2&gt;), (&lt;Cell 'Sheet1'.A3&gt;,</a:t>
            </a:r>
          </a:p>
          <a:p>
            <a:r>
              <a:rPr lang="en-US" sz="1013">
                <a:latin typeface="Courier"/>
              </a:rPr>
              <a:t>&lt;Cell 'Sheet1'.B3&gt;, &lt;Cell 'Sheet1'.C3&gt;))</a:t>
            </a:r>
          </a:p>
          <a:p>
            <a:r>
              <a:rPr lang="en-US" sz="1013">
                <a:latin typeface="Courier"/>
              </a:rPr>
              <a:t>&gt;&gt;&gt; </a:t>
            </a:r>
            <a:r>
              <a:rPr lang="en-US" sz="1013" b="1">
                <a:latin typeface="Courier"/>
              </a:rPr>
              <a:t>for </a:t>
            </a:r>
            <a:r>
              <a:rPr lang="en-US" sz="1013" b="1" err="1">
                <a:solidFill>
                  <a:srgbClr val="00B050"/>
                </a:solidFill>
                <a:latin typeface="Courier"/>
              </a:rPr>
              <a:t>rowOfCellObjects</a:t>
            </a:r>
            <a:r>
              <a:rPr lang="en-US" sz="1013" b="1">
                <a:latin typeface="Courier"/>
              </a:rPr>
              <a:t> in </a:t>
            </a:r>
            <a:r>
              <a:rPr lang="en-US" sz="1013" b="1">
                <a:solidFill>
                  <a:srgbClr val="FF0000"/>
                </a:solidFill>
                <a:latin typeface="Courier"/>
              </a:rPr>
              <a:t>sheet['A1':'C3']:</a:t>
            </a:r>
            <a:br>
              <a:rPr lang="en-US" sz="1013">
                <a:latin typeface="Courier"/>
              </a:rPr>
            </a:br>
            <a:r>
              <a:rPr lang="en-US" sz="1013" b="1">
                <a:latin typeface="Courier"/>
              </a:rPr>
              <a:t>...     for </a:t>
            </a:r>
            <a:r>
              <a:rPr lang="en-US" sz="1013" b="1" err="1">
                <a:solidFill>
                  <a:srgbClr val="00B050"/>
                </a:solidFill>
                <a:latin typeface="Courier"/>
              </a:rPr>
              <a:t>cellObj</a:t>
            </a:r>
            <a:r>
              <a:rPr lang="en-US" sz="1013" b="1">
                <a:latin typeface="Courier"/>
              </a:rPr>
              <a:t> in </a:t>
            </a:r>
            <a:r>
              <a:rPr lang="en-US" sz="1013" b="1" err="1">
                <a:latin typeface="Courier"/>
              </a:rPr>
              <a:t>rowOfCellObjects</a:t>
            </a:r>
            <a:r>
              <a:rPr lang="en-US" sz="1013" b="1">
                <a:latin typeface="Courier"/>
              </a:rPr>
              <a:t>:</a:t>
            </a:r>
            <a:br>
              <a:rPr lang="en-US" sz="1013">
                <a:latin typeface="Courier"/>
              </a:rPr>
            </a:br>
            <a:r>
              <a:rPr lang="en-US" sz="1013" b="1">
                <a:latin typeface="Courier"/>
              </a:rPr>
              <a:t>...         print(</a:t>
            </a:r>
            <a:r>
              <a:rPr lang="en-US" sz="1013" b="1" err="1">
                <a:latin typeface="Courier"/>
              </a:rPr>
              <a:t>cellObj.coordinate</a:t>
            </a:r>
            <a:r>
              <a:rPr lang="en-US" sz="1013" b="1">
                <a:latin typeface="Courier"/>
              </a:rPr>
              <a:t>, </a:t>
            </a:r>
            <a:r>
              <a:rPr lang="en-US" sz="1013" b="1" err="1">
                <a:latin typeface="Courier"/>
              </a:rPr>
              <a:t>cellObj.value</a:t>
            </a:r>
            <a:r>
              <a:rPr lang="en-US" sz="1013" b="1">
                <a:latin typeface="Courier"/>
              </a:rPr>
              <a:t>)</a:t>
            </a:r>
            <a:endParaRPr lang="en-US" sz="1013">
              <a:latin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39244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357BE-1DBF-4759-9C21-3189583C3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Opening and Reading Excel Documents (4)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09602-1233-405C-B5FB-749171EF3A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rgbClr val="2185C6"/>
                </a:solidFill>
              </a:rPr>
              <a:t>Getting Rows and Columns from the Sheets </a:t>
            </a:r>
          </a:p>
          <a:p>
            <a:pPr lvl="1"/>
            <a:r>
              <a:rPr lang="en-US">
                <a:solidFill>
                  <a:srgbClr val="2185C6"/>
                </a:solidFill>
              </a:rPr>
              <a:t>rows and columns attribute of a worksheet object</a:t>
            </a:r>
            <a:r>
              <a:rPr lang="en-US"/>
              <a:t>: access the values of cells in a particular row or column </a:t>
            </a:r>
          </a:p>
          <a:p>
            <a:pPr lvl="2"/>
            <a:r>
              <a:rPr lang="en-US"/>
              <a:t>These </a:t>
            </a:r>
            <a:r>
              <a:rPr lang="en-US">
                <a:solidFill>
                  <a:srgbClr val="2185C6"/>
                </a:solidFill>
              </a:rPr>
              <a:t>attributes must be converted to lists with the list() function</a:t>
            </a:r>
            <a:r>
              <a:rPr lang="en-US"/>
              <a:t> before you access them</a:t>
            </a:r>
          </a:p>
          <a:p>
            <a:pPr lvl="2"/>
            <a:r>
              <a:rPr lang="en-US"/>
              <a:t>They can be then </a:t>
            </a:r>
            <a:r>
              <a:rPr lang="en-US">
                <a:solidFill>
                  <a:srgbClr val="2185C6"/>
                </a:solidFill>
              </a:rPr>
              <a:t>iterated over through for loop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ABDBA1-25C5-44C7-87EC-2C2A59588F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24</a:t>
            </a:fld>
            <a:endParaRPr lang="en-US" altLang="zh-C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7BCD9A-2528-44BF-8A93-7F3533467CC0}"/>
              </a:ext>
            </a:extLst>
          </p:cNvPr>
          <p:cNvSpPr txBox="1"/>
          <p:nvPr/>
        </p:nvSpPr>
        <p:spPr>
          <a:xfrm>
            <a:off x="771525" y="3396430"/>
            <a:ext cx="6154249" cy="10275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>
                <a:latin typeface="Courier"/>
              </a:rPr>
              <a:t>&gt;&gt;&gt; sheet = </a:t>
            </a:r>
            <a:r>
              <a:rPr lang="en-US" sz="1013" err="1">
                <a:latin typeface="Courier"/>
              </a:rPr>
              <a:t>wb.active</a:t>
            </a:r>
            <a:endParaRPr lang="en-US" sz="1013">
              <a:latin typeface="Courier"/>
            </a:endParaRPr>
          </a:p>
          <a:p>
            <a:r>
              <a:rPr lang="en-US" sz="1013">
                <a:latin typeface="Courier"/>
              </a:rPr>
              <a:t>&gt;&gt;&gt; list(</a:t>
            </a:r>
            <a:r>
              <a:rPr lang="en-US" sz="1013" err="1">
                <a:latin typeface="Courier"/>
              </a:rPr>
              <a:t>sheet.</a:t>
            </a:r>
            <a:r>
              <a:rPr lang="en-US" sz="1013" b="1" err="1">
                <a:solidFill>
                  <a:srgbClr val="00B050"/>
                </a:solidFill>
                <a:latin typeface="Courier"/>
              </a:rPr>
              <a:t>columns</a:t>
            </a:r>
            <a:r>
              <a:rPr lang="en-US" sz="1013">
                <a:latin typeface="Courier"/>
              </a:rPr>
              <a:t>)[1] # Get second column's cells.</a:t>
            </a:r>
          </a:p>
          <a:p>
            <a:r>
              <a:rPr lang="en-US" sz="1013">
                <a:latin typeface="Courier"/>
              </a:rPr>
              <a:t>(&lt;Cell 'Sheet1'.B1&gt;, &lt;Cell 'Sheet1'.B2&gt;, &lt;Cell 'Sheet1'.B3&gt;, &lt;Cell 'Sheet1'.</a:t>
            </a:r>
          </a:p>
          <a:p>
            <a:r>
              <a:rPr lang="en-US" sz="1013">
                <a:latin typeface="Courier"/>
              </a:rPr>
              <a:t>B4&gt;, &lt;Cell 'Sheet1'.B5&gt;, &lt;Cell 'Sheet1'.B6&gt;, &lt;Cell 'Sheet1'.B7&gt;)</a:t>
            </a:r>
          </a:p>
          <a:p>
            <a:r>
              <a:rPr lang="en-US" sz="1013">
                <a:latin typeface="Courier"/>
              </a:rPr>
              <a:t>&gt;&gt;&gt; for </a:t>
            </a:r>
            <a:r>
              <a:rPr lang="en-US" sz="1013" err="1">
                <a:latin typeface="Courier"/>
              </a:rPr>
              <a:t>cellObj</a:t>
            </a:r>
            <a:r>
              <a:rPr lang="en-US" sz="1013">
                <a:latin typeface="Courier"/>
              </a:rPr>
              <a:t> in </a:t>
            </a:r>
            <a:r>
              <a:rPr lang="en-US" sz="1013" b="1">
                <a:solidFill>
                  <a:srgbClr val="FF0000"/>
                </a:solidFill>
                <a:latin typeface="Courier"/>
              </a:rPr>
              <a:t>list(</a:t>
            </a:r>
            <a:r>
              <a:rPr lang="en-US" sz="1013" b="1" err="1">
                <a:solidFill>
                  <a:srgbClr val="FF0000"/>
                </a:solidFill>
                <a:latin typeface="Courier"/>
              </a:rPr>
              <a:t>sheet.columns</a:t>
            </a:r>
            <a:r>
              <a:rPr lang="en-US" sz="1013" b="1">
                <a:solidFill>
                  <a:srgbClr val="FF0000"/>
                </a:solidFill>
                <a:latin typeface="Courier"/>
              </a:rPr>
              <a:t>)</a:t>
            </a:r>
            <a:r>
              <a:rPr lang="en-US" sz="1013">
                <a:latin typeface="Courier"/>
              </a:rPr>
              <a:t>[1]:</a:t>
            </a:r>
          </a:p>
          <a:p>
            <a:r>
              <a:rPr lang="en-US" sz="1013">
                <a:latin typeface="Courier"/>
              </a:rPr>
              <a:t>        print(</a:t>
            </a:r>
            <a:r>
              <a:rPr lang="en-US" sz="1013" err="1">
                <a:latin typeface="Courier"/>
              </a:rPr>
              <a:t>cellObj.value</a:t>
            </a:r>
            <a:r>
              <a:rPr lang="en-US" sz="1013">
                <a:latin typeface="Courier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297368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1D1A1-A89D-450F-BE36-01F88D919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Opening and Reading Excel Documents (5)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140CD7-B315-4B8F-ADAE-ECC3FFF557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Summary and Tutorial (2.1)</a:t>
            </a:r>
          </a:p>
          <a:p>
            <a:pPr lvl="1"/>
            <a:r>
              <a:rPr lang="en-US">
                <a:solidFill>
                  <a:srgbClr val="2185C6"/>
                </a:solidFill>
              </a:rPr>
              <a:t>Install and import the </a:t>
            </a:r>
            <a:r>
              <a:rPr lang="en-US" err="1">
                <a:solidFill>
                  <a:srgbClr val="2185C6"/>
                </a:solidFill>
              </a:rPr>
              <a:t>openpyxl</a:t>
            </a:r>
            <a:r>
              <a:rPr lang="en-US">
                <a:solidFill>
                  <a:srgbClr val="2185C6"/>
                </a:solidFill>
              </a:rPr>
              <a:t> module</a:t>
            </a:r>
          </a:p>
          <a:p>
            <a:pPr lvl="1"/>
            <a:r>
              <a:rPr lang="en-US">
                <a:solidFill>
                  <a:srgbClr val="2185C6"/>
                </a:solidFill>
              </a:rPr>
              <a:t>Open and get a Workbook object</a:t>
            </a:r>
            <a:r>
              <a:rPr lang="en-US"/>
              <a:t>, by </a:t>
            </a:r>
            <a:r>
              <a:rPr lang="en-US" err="1"/>
              <a:t>openpyxl.load_workbook</a:t>
            </a:r>
            <a:r>
              <a:rPr lang="en-US"/>
              <a:t>()</a:t>
            </a:r>
          </a:p>
          <a:p>
            <a:pPr lvl="1"/>
            <a:r>
              <a:rPr lang="en-US"/>
              <a:t>Use the </a:t>
            </a:r>
            <a:r>
              <a:rPr lang="en-US">
                <a:solidFill>
                  <a:srgbClr val="2185C6"/>
                </a:solidFill>
              </a:rPr>
              <a:t>active</a:t>
            </a:r>
            <a:r>
              <a:rPr lang="en-US"/>
              <a:t> or </a:t>
            </a:r>
            <a:r>
              <a:rPr lang="en-US" err="1">
                <a:solidFill>
                  <a:srgbClr val="2185C6"/>
                </a:solidFill>
              </a:rPr>
              <a:t>sheetnames</a:t>
            </a:r>
            <a:r>
              <a:rPr lang="en-US"/>
              <a:t> attributes</a:t>
            </a:r>
          </a:p>
          <a:p>
            <a:pPr lvl="1"/>
            <a:r>
              <a:rPr lang="en-US"/>
              <a:t>Get a </a:t>
            </a:r>
            <a:r>
              <a:rPr lang="en-US">
                <a:solidFill>
                  <a:srgbClr val="2185C6"/>
                </a:solidFill>
              </a:rPr>
              <a:t>Worksheet object</a:t>
            </a:r>
          </a:p>
          <a:p>
            <a:pPr lvl="1"/>
            <a:r>
              <a:rPr lang="en-US"/>
              <a:t>Use </a:t>
            </a:r>
            <a:r>
              <a:rPr lang="en-US">
                <a:solidFill>
                  <a:srgbClr val="2185C6"/>
                </a:solidFill>
              </a:rPr>
              <a:t>indexing</a:t>
            </a:r>
            <a:r>
              <a:rPr lang="en-US"/>
              <a:t> or the </a:t>
            </a:r>
            <a:r>
              <a:rPr lang="en-US">
                <a:solidFill>
                  <a:srgbClr val="2185C6"/>
                </a:solidFill>
              </a:rPr>
              <a:t>cell() sheet method </a:t>
            </a:r>
            <a:r>
              <a:rPr lang="en-US"/>
              <a:t>with row and column keyword arguments</a:t>
            </a:r>
          </a:p>
          <a:p>
            <a:pPr lvl="1"/>
            <a:r>
              <a:rPr lang="en-US">
                <a:solidFill>
                  <a:srgbClr val="2185C6"/>
                </a:solidFill>
              </a:rPr>
              <a:t>Get a Cell object</a:t>
            </a:r>
          </a:p>
          <a:p>
            <a:pPr lvl="1"/>
            <a:r>
              <a:rPr lang="en-US">
                <a:solidFill>
                  <a:srgbClr val="2185C6"/>
                </a:solidFill>
              </a:rPr>
              <a:t>Read a Cell object’s value attributes</a:t>
            </a:r>
          </a:p>
          <a:p>
            <a:pPr lvl="1"/>
            <a:r>
              <a:rPr lang="en-US"/>
              <a:t>Get </a:t>
            </a:r>
            <a:r>
              <a:rPr lang="en-US">
                <a:solidFill>
                  <a:srgbClr val="2185C6"/>
                </a:solidFill>
              </a:rPr>
              <a:t>lists of cells by slices</a:t>
            </a:r>
            <a:r>
              <a:rPr lang="en-US"/>
              <a:t>, </a:t>
            </a:r>
            <a:r>
              <a:rPr lang="en-US">
                <a:solidFill>
                  <a:srgbClr val="2185C6"/>
                </a:solidFill>
              </a:rPr>
              <a:t>columns</a:t>
            </a:r>
            <a:r>
              <a:rPr lang="en-US"/>
              <a:t>, and </a:t>
            </a:r>
            <a:r>
              <a:rPr lang="en-US">
                <a:solidFill>
                  <a:srgbClr val="2185C6"/>
                </a:solidFill>
              </a:rPr>
              <a:t>rows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B02944-F81D-4C21-8ADF-EAB5EC9DF35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25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74235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DE786-16F0-2247-B983-CED02C90C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780216-BC13-4C08-878F-068CE321F1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Excel document: workbook, sheet, column, row, cell</a:t>
            </a:r>
          </a:p>
          <a:p>
            <a:r>
              <a:rPr lang="en-US" err="1"/>
              <a:t>openpyxl</a:t>
            </a:r>
            <a:r>
              <a:rPr lang="en-US"/>
              <a:t> module: installation</a:t>
            </a:r>
          </a:p>
          <a:p>
            <a:r>
              <a:rPr lang="en-US">
                <a:solidFill>
                  <a:srgbClr val="2185C6"/>
                </a:solidFill>
              </a:rPr>
              <a:t>Opening and reading excel documents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0E309-17DE-F441-AEEC-46CEED4316C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26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33202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882155-6FD9-4868-BCA5-02C8C26E1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3433664"/>
            <a:ext cx="5829300" cy="584629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/>
              <a:t>Writing Excel Documents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339E6-8439-436C-B067-8FAD9C06C5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07FA3494-9353-42BA-B4F7-D8D8DAD0F940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27</a:t>
            </a:fld>
            <a:endParaRPr lang="en-US" altLang="zh-CN" sz="900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50909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A67BB-EDA5-4B97-97E1-444253EAF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Writing Excel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02E04-97B0-45A5-8B79-EAF223E01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970003" cy="3552300"/>
          </a:xfrm>
        </p:spPr>
        <p:txBody>
          <a:bodyPr>
            <a:normAutofit lnSpcReduction="10000"/>
          </a:bodyPr>
          <a:lstStyle/>
          <a:p>
            <a:r>
              <a:rPr lang="en-US">
                <a:solidFill>
                  <a:srgbClr val="2185C6"/>
                </a:solidFill>
              </a:rPr>
              <a:t>Creating</a:t>
            </a:r>
            <a:r>
              <a:rPr lang="en-US"/>
              <a:t> and </a:t>
            </a:r>
            <a:r>
              <a:rPr lang="en-US">
                <a:solidFill>
                  <a:srgbClr val="2185C6"/>
                </a:solidFill>
              </a:rPr>
              <a:t>Saving Excel Documents</a:t>
            </a:r>
          </a:p>
          <a:p>
            <a:pPr lvl="1"/>
            <a:r>
              <a:rPr lang="en-US"/>
              <a:t>Call the </a:t>
            </a:r>
            <a:r>
              <a:rPr lang="en-US" err="1">
                <a:solidFill>
                  <a:srgbClr val="2185C6"/>
                </a:solidFill>
              </a:rPr>
              <a:t>openpyxl.Workbook</a:t>
            </a:r>
            <a:r>
              <a:rPr lang="en-US">
                <a:solidFill>
                  <a:srgbClr val="2185C6"/>
                </a:solidFill>
              </a:rPr>
              <a:t>() </a:t>
            </a:r>
            <a:br>
              <a:rPr lang="en-US"/>
            </a:br>
            <a:r>
              <a:rPr lang="en-US"/>
              <a:t>function to </a:t>
            </a:r>
            <a:r>
              <a:rPr lang="en-US">
                <a:solidFill>
                  <a:srgbClr val="2185C6"/>
                </a:solidFill>
              </a:rPr>
              <a:t>create a new, blank Workbook object</a:t>
            </a:r>
            <a:r>
              <a:rPr lang="en-US"/>
              <a:t>. </a:t>
            </a:r>
          </a:p>
          <a:p>
            <a:pPr lvl="1"/>
            <a:r>
              <a:rPr lang="en-US"/>
              <a:t>The workbook will </a:t>
            </a:r>
            <a:r>
              <a:rPr lang="en-US">
                <a:solidFill>
                  <a:srgbClr val="2185C6"/>
                </a:solidFill>
              </a:rPr>
              <a:t>start off with a single sheet named Sheet</a:t>
            </a:r>
            <a:r>
              <a:rPr lang="en-US"/>
              <a:t>.</a:t>
            </a:r>
          </a:p>
          <a:p>
            <a:pPr lvl="1"/>
            <a:r>
              <a:rPr lang="en-US"/>
              <a:t>The spreadsheet file </a:t>
            </a:r>
            <a:r>
              <a:rPr lang="en-US">
                <a:solidFill>
                  <a:srgbClr val="F20052"/>
                </a:solidFill>
              </a:rPr>
              <a:t>will not be saved until you call the save() </a:t>
            </a:r>
            <a:r>
              <a:rPr lang="en-US"/>
              <a:t>workbook method.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4AF77B-092F-4F60-A6C3-386F5DC908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28</a:t>
            </a:fld>
            <a:endParaRPr lang="en-US" altLang="zh-C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44856A-750C-43C7-BB87-4D75F80BD711}"/>
              </a:ext>
            </a:extLst>
          </p:cNvPr>
          <p:cNvSpPr txBox="1"/>
          <p:nvPr/>
        </p:nvSpPr>
        <p:spPr>
          <a:xfrm>
            <a:off x="3640278" y="1500491"/>
            <a:ext cx="3069587" cy="1962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>
                <a:latin typeface="Courier"/>
              </a:rPr>
              <a:t>&gt;&gt;&gt; import </a:t>
            </a:r>
            <a:r>
              <a:rPr lang="en-US" sz="1013" err="1">
                <a:latin typeface="Courier"/>
              </a:rPr>
              <a:t>openpyxl</a:t>
            </a:r>
            <a:endParaRPr lang="en-US" sz="1013">
              <a:latin typeface="Courier"/>
            </a:endParaRPr>
          </a:p>
          <a:p>
            <a:r>
              <a:rPr lang="en-US" sz="1013">
                <a:latin typeface="Courier"/>
              </a:rPr>
              <a:t>&gt;&gt;&gt; </a:t>
            </a:r>
            <a:r>
              <a:rPr lang="en-US" sz="1013" b="1" err="1">
                <a:solidFill>
                  <a:srgbClr val="0070C0"/>
                </a:solidFill>
                <a:latin typeface="Courier"/>
              </a:rPr>
              <a:t>wb</a:t>
            </a:r>
            <a:r>
              <a:rPr lang="en-US" sz="1013" b="1">
                <a:solidFill>
                  <a:srgbClr val="0070C0"/>
                </a:solidFill>
                <a:latin typeface="Courier"/>
              </a:rPr>
              <a:t> = </a:t>
            </a:r>
            <a:r>
              <a:rPr lang="en-US" sz="1013" b="1" err="1">
                <a:solidFill>
                  <a:srgbClr val="0070C0"/>
                </a:solidFill>
                <a:latin typeface="Courier"/>
              </a:rPr>
              <a:t>openpyxl.Workbook</a:t>
            </a:r>
            <a:r>
              <a:rPr lang="en-US" sz="1013" b="1">
                <a:solidFill>
                  <a:srgbClr val="0070C0"/>
                </a:solidFill>
                <a:latin typeface="Courier"/>
              </a:rPr>
              <a:t>()</a:t>
            </a:r>
          </a:p>
          <a:p>
            <a:r>
              <a:rPr lang="en-US" sz="1013" b="1">
                <a:solidFill>
                  <a:srgbClr val="00B050"/>
                </a:solidFill>
                <a:latin typeface="Courier"/>
              </a:rPr>
              <a:t>&gt;&gt;&gt; </a:t>
            </a:r>
            <a:r>
              <a:rPr lang="en-US" sz="1013" b="1" err="1">
                <a:solidFill>
                  <a:srgbClr val="00B050"/>
                </a:solidFill>
                <a:latin typeface="Courier"/>
              </a:rPr>
              <a:t>wb.sheetnames</a:t>
            </a:r>
            <a:r>
              <a:rPr lang="en-US" sz="1013" b="1">
                <a:solidFill>
                  <a:srgbClr val="00B050"/>
                </a:solidFill>
                <a:latin typeface="Courier"/>
              </a:rPr>
              <a:t>['Sheet']</a:t>
            </a:r>
          </a:p>
          <a:p>
            <a:r>
              <a:rPr lang="en-US" sz="1013">
                <a:latin typeface="Courier"/>
              </a:rPr>
              <a:t>&gt;&gt;&gt; sheet = </a:t>
            </a:r>
            <a:r>
              <a:rPr lang="en-US" sz="1013" err="1">
                <a:latin typeface="Courier"/>
              </a:rPr>
              <a:t>wb.active</a:t>
            </a:r>
            <a:endParaRPr lang="en-US" sz="1013">
              <a:latin typeface="Courier"/>
            </a:endParaRPr>
          </a:p>
          <a:p>
            <a:r>
              <a:rPr lang="en-US" sz="1013">
                <a:latin typeface="Courier"/>
              </a:rPr>
              <a:t>&gt;&gt;&gt; </a:t>
            </a:r>
            <a:r>
              <a:rPr lang="en-US" sz="1013" err="1">
                <a:latin typeface="Courier"/>
              </a:rPr>
              <a:t>sheet.title</a:t>
            </a:r>
            <a:endParaRPr lang="en-US" sz="1013">
              <a:latin typeface="Courier"/>
            </a:endParaRPr>
          </a:p>
          <a:p>
            <a:r>
              <a:rPr lang="en-US" sz="1013">
                <a:latin typeface="Courier"/>
              </a:rPr>
              <a:t>'Sheet'</a:t>
            </a:r>
          </a:p>
          <a:p>
            <a:r>
              <a:rPr lang="en-US" sz="1013">
                <a:latin typeface="Courier"/>
              </a:rPr>
              <a:t>&gt;&gt;&gt; </a:t>
            </a:r>
            <a:r>
              <a:rPr lang="en-US" sz="1013" err="1">
                <a:latin typeface="Courier"/>
              </a:rPr>
              <a:t>sheet.title</a:t>
            </a:r>
            <a:r>
              <a:rPr lang="en-US" sz="1013">
                <a:latin typeface="Courier"/>
              </a:rPr>
              <a:t> = 'Spam Bacon Eggs Sheet' # Change title.</a:t>
            </a:r>
          </a:p>
          <a:p>
            <a:r>
              <a:rPr lang="en-US" sz="1013">
                <a:latin typeface="Courier"/>
              </a:rPr>
              <a:t>&gt;&gt;&gt; </a:t>
            </a:r>
            <a:r>
              <a:rPr lang="en-US" sz="1013" err="1">
                <a:latin typeface="Courier"/>
              </a:rPr>
              <a:t>wb.sheetnames</a:t>
            </a:r>
            <a:endParaRPr lang="en-US" sz="1013">
              <a:latin typeface="Courier"/>
            </a:endParaRPr>
          </a:p>
          <a:p>
            <a:r>
              <a:rPr lang="en-US" sz="1013">
                <a:latin typeface="Courier"/>
              </a:rPr>
              <a:t>['Spam Bacon Eggs Sheet’]</a:t>
            </a:r>
          </a:p>
          <a:p>
            <a:r>
              <a:rPr lang="en-US" sz="1013">
                <a:latin typeface="Courier"/>
              </a:rPr>
              <a:t>&gt;&gt;&gt; </a:t>
            </a:r>
            <a:r>
              <a:rPr lang="en-US" sz="1013" err="1">
                <a:latin typeface="Courier"/>
              </a:rPr>
              <a:t>wb.</a:t>
            </a:r>
            <a:r>
              <a:rPr lang="en-US" sz="1013" b="1" err="1">
                <a:solidFill>
                  <a:srgbClr val="FF0000"/>
                </a:solidFill>
                <a:latin typeface="Courier"/>
              </a:rPr>
              <a:t>save</a:t>
            </a:r>
            <a:r>
              <a:rPr lang="en-US" sz="1013">
                <a:latin typeface="Courier"/>
              </a:rPr>
              <a:t>('example_copy.xlsx') # Save the workbook.</a:t>
            </a:r>
          </a:p>
        </p:txBody>
      </p:sp>
    </p:spTree>
    <p:extLst>
      <p:ext uri="{BB962C8B-B14F-4D97-AF65-F5344CB8AC3E}">
        <p14:creationId xmlns:p14="http://schemas.microsoft.com/office/powerpoint/2010/main" val="240469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33740-6747-4C1B-B062-50C99F790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Writing Excel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FA5F3-7E10-4700-A9F5-34003CE4F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851138" cy="3552300"/>
          </a:xfrm>
        </p:spPr>
        <p:txBody>
          <a:bodyPr>
            <a:normAutofit fontScale="92500" lnSpcReduction="10000"/>
          </a:bodyPr>
          <a:lstStyle/>
          <a:p>
            <a:r>
              <a:rPr lang="en-US">
                <a:solidFill>
                  <a:srgbClr val="2185C6"/>
                </a:solidFill>
              </a:rPr>
              <a:t>Creating and Removing Sheets</a:t>
            </a:r>
          </a:p>
          <a:p>
            <a:pPr lvl="1"/>
            <a:r>
              <a:rPr lang="en-US"/>
              <a:t>Sheets can be </a:t>
            </a:r>
            <a:r>
              <a:rPr lang="en-US">
                <a:solidFill>
                  <a:srgbClr val="2185C6"/>
                </a:solidFill>
              </a:rPr>
              <a:t>added</a:t>
            </a:r>
            <a:r>
              <a:rPr lang="en-US"/>
              <a:t> to and </a:t>
            </a:r>
            <a:r>
              <a:rPr lang="en-US">
                <a:solidFill>
                  <a:srgbClr val="2185C6"/>
                </a:solidFill>
              </a:rPr>
              <a:t>removed</a:t>
            </a:r>
            <a:r>
              <a:rPr lang="en-US"/>
              <a:t> </a:t>
            </a:r>
            <a:r>
              <a:rPr lang="en-US">
                <a:solidFill>
                  <a:srgbClr val="2185C6"/>
                </a:solidFill>
              </a:rPr>
              <a:t>from</a:t>
            </a:r>
            <a:r>
              <a:rPr lang="en-US"/>
              <a:t> </a:t>
            </a:r>
            <a:r>
              <a:rPr lang="en-US">
                <a:solidFill>
                  <a:srgbClr val="2185C6"/>
                </a:solidFill>
              </a:rPr>
              <a:t>a workbook</a:t>
            </a:r>
            <a:r>
              <a:rPr lang="en-US"/>
              <a:t> with the </a:t>
            </a:r>
            <a:r>
              <a:rPr lang="en-US" err="1">
                <a:solidFill>
                  <a:srgbClr val="2185C6"/>
                </a:solidFill>
              </a:rPr>
              <a:t>create_sheet</a:t>
            </a:r>
            <a:r>
              <a:rPr lang="en-US">
                <a:solidFill>
                  <a:srgbClr val="2185C6"/>
                </a:solidFill>
              </a:rPr>
              <a:t>() method </a:t>
            </a:r>
            <a:r>
              <a:rPr lang="en-US"/>
              <a:t>and del operator.</a:t>
            </a:r>
          </a:p>
          <a:p>
            <a:pPr lvl="1"/>
            <a:r>
              <a:rPr lang="en-US"/>
              <a:t>The </a:t>
            </a:r>
            <a:r>
              <a:rPr lang="en-US" err="1">
                <a:solidFill>
                  <a:srgbClr val="2185C6"/>
                </a:solidFill>
              </a:rPr>
              <a:t>create_sheet</a:t>
            </a:r>
            <a:r>
              <a:rPr lang="en-US">
                <a:solidFill>
                  <a:srgbClr val="2185C6"/>
                </a:solidFill>
              </a:rPr>
              <a:t>() method </a:t>
            </a:r>
            <a:r>
              <a:rPr lang="en-US"/>
              <a:t>returns a </a:t>
            </a:r>
            <a:r>
              <a:rPr lang="en-US">
                <a:solidFill>
                  <a:srgbClr val="2185C6"/>
                </a:solidFill>
              </a:rPr>
              <a:t>new Worksheet object </a:t>
            </a:r>
            <a:r>
              <a:rPr lang="en-US"/>
              <a:t>named </a:t>
            </a:r>
            <a:r>
              <a:rPr lang="en-US" err="1">
                <a:solidFill>
                  <a:srgbClr val="2185C6"/>
                </a:solidFill>
              </a:rPr>
              <a:t>SheetX</a:t>
            </a:r>
            <a:r>
              <a:rPr lang="en-US"/>
              <a:t>, </a:t>
            </a:r>
          </a:p>
          <a:p>
            <a:pPr lvl="2"/>
            <a:r>
              <a:rPr lang="en-US"/>
              <a:t>which by default is </a:t>
            </a:r>
            <a:r>
              <a:rPr lang="en-US">
                <a:solidFill>
                  <a:srgbClr val="2185C6"/>
                </a:solidFill>
              </a:rPr>
              <a:t>set to be the last sheet </a:t>
            </a:r>
            <a:r>
              <a:rPr lang="en-US"/>
              <a:t>in the workbook.</a:t>
            </a:r>
          </a:p>
          <a:p>
            <a:pPr lvl="1"/>
            <a:r>
              <a:rPr lang="en-US">
                <a:solidFill>
                  <a:srgbClr val="2185C6"/>
                </a:solidFill>
              </a:rPr>
              <a:t>del operator </a:t>
            </a:r>
            <a:r>
              <a:rPr lang="en-US"/>
              <a:t>is like </a:t>
            </a:r>
            <a:r>
              <a:rPr lang="en-US">
                <a:solidFill>
                  <a:srgbClr val="2185C6"/>
                </a:solidFill>
              </a:rPr>
              <a:t>deleting</a:t>
            </a:r>
            <a:r>
              <a:rPr lang="en-US"/>
              <a:t> a dictionary object</a:t>
            </a:r>
          </a:p>
          <a:p>
            <a:pPr lvl="1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673314-D592-45FD-BFD3-843BA7C57A2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29</a:t>
            </a:fld>
            <a:endParaRPr lang="en-US" altLang="zh-C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C1CA2B-F116-4D5C-9090-A54A57595C1E}"/>
              </a:ext>
            </a:extLst>
          </p:cNvPr>
          <p:cNvSpPr txBox="1"/>
          <p:nvPr/>
        </p:nvSpPr>
        <p:spPr>
          <a:xfrm>
            <a:off x="3601367" y="1468491"/>
            <a:ext cx="3069587" cy="2742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>
                <a:latin typeface="Courier"/>
              </a:rPr>
              <a:t>&gt;&gt;&gt; </a:t>
            </a:r>
            <a:r>
              <a:rPr lang="en-US" sz="1013" err="1">
                <a:latin typeface="Courier"/>
              </a:rPr>
              <a:t>wb.</a:t>
            </a:r>
            <a:r>
              <a:rPr lang="en-US" sz="1013" b="1" err="1">
                <a:solidFill>
                  <a:srgbClr val="FF0000"/>
                </a:solidFill>
                <a:latin typeface="Courier"/>
              </a:rPr>
              <a:t>create_sheet</a:t>
            </a:r>
            <a:r>
              <a:rPr lang="en-US" sz="1013" b="1">
                <a:solidFill>
                  <a:srgbClr val="FF0000"/>
                </a:solidFill>
                <a:latin typeface="Courier"/>
              </a:rPr>
              <a:t>()</a:t>
            </a:r>
            <a:endParaRPr lang="en-US" sz="1013">
              <a:latin typeface="Courier"/>
            </a:endParaRPr>
          </a:p>
          <a:p>
            <a:r>
              <a:rPr lang="en-US" sz="1013">
                <a:latin typeface="Courier"/>
              </a:rPr>
              <a:t>&lt;Worksheet "Sheet1"&gt;</a:t>
            </a:r>
          </a:p>
          <a:p>
            <a:r>
              <a:rPr lang="en-US" sz="1013">
                <a:latin typeface="Courier"/>
              </a:rPr>
              <a:t>&gt;&gt;&gt; </a:t>
            </a:r>
            <a:r>
              <a:rPr lang="en-US" sz="1013" err="1">
                <a:latin typeface="Courier"/>
              </a:rPr>
              <a:t>wb.</a:t>
            </a:r>
            <a:r>
              <a:rPr lang="en-US" sz="1013" b="1" err="1">
                <a:solidFill>
                  <a:srgbClr val="FF0000"/>
                </a:solidFill>
                <a:latin typeface="Courier"/>
              </a:rPr>
              <a:t>create_sheet</a:t>
            </a:r>
            <a:r>
              <a:rPr lang="en-US" sz="1013" b="1">
                <a:solidFill>
                  <a:srgbClr val="FF0000"/>
                </a:solidFill>
                <a:latin typeface="Courier"/>
              </a:rPr>
              <a:t>(index=0, title='First Sheet')</a:t>
            </a:r>
          </a:p>
          <a:p>
            <a:r>
              <a:rPr lang="en-US" sz="1013">
                <a:latin typeface="Courier"/>
              </a:rPr>
              <a:t>&lt;Worksheet "First Sheet"&gt;</a:t>
            </a:r>
          </a:p>
          <a:p>
            <a:r>
              <a:rPr lang="en-US" sz="1013">
                <a:latin typeface="Courier"/>
              </a:rPr>
              <a:t>&gt;&gt;&gt; </a:t>
            </a:r>
            <a:r>
              <a:rPr lang="en-US" sz="1013" err="1">
                <a:latin typeface="Courier"/>
              </a:rPr>
              <a:t>wb.sheetnames</a:t>
            </a:r>
            <a:endParaRPr lang="en-US" sz="1013">
              <a:latin typeface="Courier"/>
            </a:endParaRPr>
          </a:p>
          <a:p>
            <a:r>
              <a:rPr lang="en-US" sz="1013">
                <a:latin typeface="Courier"/>
              </a:rPr>
              <a:t>['First Sheet', 'Sheet', 'Sheet1']</a:t>
            </a:r>
          </a:p>
          <a:p>
            <a:r>
              <a:rPr lang="en-US" sz="1013">
                <a:latin typeface="Courier"/>
              </a:rPr>
              <a:t>&gt;&gt;&gt; </a:t>
            </a:r>
            <a:r>
              <a:rPr lang="en-US" sz="1013" err="1">
                <a:latin typeface="Courier"/>
              </a:rPr>
              <a:t>wb.</a:t>
            </a:r>
            <a:r>
              <a:rPr lang="en-US" sz="1013" b="1" err="1">
                <a:solidFill>
                  <a:srgbClr val="FF0000"/>
                </a:solidFill>
                <a:latin typeface="Courier"/>
              </a:rPr>
              <a:t>create_sheet</a:t>
            </a:r>
            <a:r>
              <a:rPr lang="en-US" sz="1013" b="1">
                <a:solidFill>
                  <a:srgbClr val="FF0000"/>
                </a:solidFill>
                <a:latin typeface="Courier"/>
              </a:rPr>
              <a:t>(index=2, title='Middle Sheet')</a:t>
            </a:r>
          </a:p>
          <a:p>
            <a:r>
              <a:rPr lang="en-US" sz="1013">
                <a:latin typeface="Courier"/>
              </a:rPr>
              <a:t>&lt;Worksheet "Middle Sheet"&gt;</a:t>
            </a:r>
          </a:p>
          <a:p>
            <a:r>
              <a:rPr lang="en-US" sz="1013">
                <a:latin typeface="Courier"/>
              </a:rPr>
              <a:t>&gt;&gt;&gt; </a:t>
            </a:r>
            <a:r>
              <a:rPr lang="en-US" sz="1013" err="1">
                <a:latin typeface="Courier"/>
              </a:rPr>
              <a:t>wb.sheetnames</a:t>
            </a:r>
            <a:endParaRPr lang="en-US" sz="1013">
              <a:latin typeface="Courier"/>
            </a:endParaRPr>
          </a:p>
          <a:p>
            <a:r>
              <a:rPr lang="en-US" sz="1013">
                <a:latin typeface="Courier"/>
              </a:rPr>
              <a:t>['First Sheet', 'Sheet', 'Middle Sheet', 'Sheet1’]</a:t>
            </a:r>
          </a:p>
          <a:p>
            <a:r>
              <a:rPr lang="en-US" sz="1013">
                <a:latin typeface="Courier"/>
              </a:rPr>
              <a:t>&gt;&gt;&gt; </a:t>
            </a:r>
            <a:r>
              <a:rPr lang="en-US" sz="1013" b="1">
                <a:solidFill>
                  <a:srgbClr val="FF0000"/>
                </a:solidFill>
                <a:latin typeface="Courier"/>
              </a:rPr>
              <a:t>del</a:t>
            </a:r>
            <a:r>
              <a:rPr lang="en-US" sz="1013">
                <a:latin typeface="Courier"/>
              </a:rPr>
              <a:t> </a:t>
            </a:r>
            <a:r>
              <a:rPr lang="en-US" sz="1013" err="1">
                <a:latin typeface="Courier"/>
              </a:rPr>
              <a:t>wb</a:t>
            </a:r>
            <a:r>
              <a:rPr lang="en-US" sz="1013">
                <a:latin typeface="Courier"/>
              </a:rPr>
              <a:t>['Middle Sheet']</a:t>
            </a:r>
          </a:p>
          <a:p>
            <a:r>
              <a:rPr lang="en-US" sz="1013">
                <a:latin typeface="Courier"/>
              </a:rPr>
              <a:t>&gt;&gt;&gt; </a:t>
            </a:r>
            <a:r>
              <a:rPr lang="en-US" sz="1013" b="1">
                <a:solidFill>
                  <a:srgbClr val="FF0000"/>
                </a:solidFill>
                <a:latin typeface="Courier"/>
              </a:rPr>
              <a:t>del</a:t>
            </a:r>
            <a:r>
              <a:rPr lang="en-US" sz="1013">
                <a:latin typeface="Courier"/>
              </a:rPr>
              <a:t> </a:t>
            </a:r>
            <a:r>
              <a:rPr lang="en-US" sz="1013" err="1">
                <a:latin typeface="Courier"/>
              </a:rPr>
              <a:t>wb</a:t>
            </a:r>
            <a:r>
              <a:rPr lang="en-US" sz="1013">
                <a:latin typeface="Courier"/>
              </a:rPr>
              <a:t>['Sheet1']</a:t>
            </a:r>
          </a:p>
          <a:p>
            <a:r>
              <a:rPr lang="en-US" sz="1013">
                <a:latin typeface="Courier"/>
              </a:rPr>
              <a:t>&gt;&gt;&gt; </a:t>
            </a:r>
            <a:r>
              <a:rPr lang="en-US" sz="1013" err="1">
                <a:latin typeface="Courier"/>
              </a:rPr>
              <a:t>wb.sheetnames</a:t>
            </a:r>
            <a:endParaRPr lang="en-US" sz="1013">
              <a:latin typeface="Courier"/>
            </a:endParaRPr>
          </a:p>
          <a:p>
            <a:r>
              <a:rPr lang="en-US" sz="1013">
                <a:latin typeface="Courier"/>
              </a:rPr>
              <a:t>['First Sheet', 'Sheet']</a:t>
            </a:r>
          </a:p>
        </p:txBody>
      </p:sp>
    </p:spTree>
    <p:extLst>
      <p:ext uri="{BB962C8B-B14F-4D97-AF65-F5344CB8AC3E}">
        <p14:creationId xmlns:p14="http://schemas.microsoft.com/office/powerpoint/2010/main" val="10906389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7B376-D13D-4F73-AC38-288D09889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Writing Excel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25A42-0566-4208-A522-5050652CC8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2185C6"/>
                </a:solidFill>
              </a:rPr>
              <a:t>Writing Values to Cells</a:t>
            </a:r>
          </a:p>
          <a:p>
            <a:pPr lvl="1"/>
            <a:r>
              <a:rPr lang="en-US"/>
              <a:t>Writing values to cells is much </a:t>
            </a:r>
            <a:r>
              <a:rPr lang="en-US">
                <a:solidFill>
                  <a:srgbClr val="2185C6"/>
                </a:solidFill>
              </a:rPr>
              <a:t>like writing values to keys </a:t>
            </a:r>
            <a:r>
              <a:rPr lang="en-US"/>
              <a:t>in a dictionary. </a:t>
            </a:r>
          </a:p>
          <a:p>
            <a:pPr lvl="1"/>
            <a:r>
              <a:rPr lang="en-US"/>
              <a:t>Remember to </a:t>
            </a:r>
            <a:r>
              <a:rPr lang="en-US">
                <a:solidFill>
                  <a:srgbClr val="F20052"/>
                </a:solidFill>
              </a:rPr>
              <a:t>call the save() method to save the changes </a:t>
            </a:r>
            <a:r>
              <a:rPr lang="en-US"/>
              <a:t>after making changes of the workbook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60E5C8-F917-42BE-A7F9-A7DBBF9D2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30</a:t>
            </a:fld>
            <a:endParaRPr lang="en-US" altLang="zh-C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798D5B-18B2-40FF-9F0D-F39390D976BD}"/>
              </a:ext>
            </a:extLst>
          </p:cNvPr>
          <p:cNvSpPr txBox="1"/>
          <p:nvPr/>
        </p:nvSpPr>
        <p:spPr>
          <a:xfrm>
            <a:off x="553180" y="3078309"/>
            <a:ext cx="4982054" cy="1183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>
                <a:latin typeface="Courier"/>
              </a:rPr>
              <a:t>&gt;&gt;&gt; import </a:t>
            </a:r>
            <a:r>
              <a:rPr lang="en-US" sz="1013" err="1">
                <a:latin typeface="Courier"/>
              </a:rPr>
              <a:t>openpyxl</a:t>
            </a:r>
            <a:endParaRPr lang="en-US" sz="1013">
              <a:latin typeface="Courier"/>
            </a:endParaRPr>
          </a:p>
          <a:p>
            <a:r>
              <a:rPr lang="en-US" sz="1013">
                <a:latin typeface="Courier"/>
              </a:rPr>
              <a:t>&gt;&gt;&gt; </a:t>
            </a:r>
            <a:r>
              <a:rPr lang="en-US" sz="1013" err="1">
                <a:latin typeface="Courier"/>
              </a:rPr>
              <a:t>wb</a:t>
            </a:r>
            <a:r>
              <a:rPr lang="en-US" sz="1013">
                <a:latin typeface="Courier"/>
              </a:rPr>
              <a:t> = </a:t>
            </a:r>
            <a:r>
              <a:rPr lang="en-US" sz="1013" err="1">
                <a:latin typeface="Courier"/>
              </a:rPr>
              <a:t>openpyxl.Workbook</a:t>
            </a:r>
            <a:r>
              <a:rPr lang="en-US" sz="1013">
                <a:latin typeface="Courier"/>
              </a:rPr>
              <a:t>()</a:t>
            </a:r>
          </a:p>
          <a:p>
            <a:r>
              <a:rPr lang="en-US" sz="1013">
                <a:latin typeface="Courier"/>
              </a:rPr>
              <a:t>&gt;&gt;&gt; sheet = </a:t>
            </a:r>
            <a:r>
              <a:rPr lang="en-US" sz="1013" err="1">
                <a:latin typeface="Courier"/>
              </a:rPr>
              <a:t>wb</a:t>
            </a:r>
            <a:r>
              <a:rPr lang="en-US" sz="1013">
                <a:latin typeface="Courier"/>
              </a:rPr>
              <a:t>['Sheet']</a:t>
            </a:r>
          </a:p>
          <a:p>
            <a:r>
              <a:rPr lang="en-US" sz="1013">
                <a:latin typeface="Courier"/>
              </a:rPr>
              <a:t>&gt;&gt;&gt; </a:t>
            </a:r>
            <a:r>
              <a:rPr lang="en-US" sz="1013" b="1">
                <a:solidFill>
                  <a:srgbClr val="FF0000"/>
                </a:solidFill>
                <a:latin typeface="Courier"/>
              </a:rPr>
              <a:t>sheet['A1'] = 'Hello, world!' </a:t>
            </a:r>
            <a:r>
              <a:rPr lang="en-US" sz="1013">
                <a:latin typeface="Courier"/>
              </a:rPr>
              <a:t># Edit the cell's value.</a:t>
            </a:r>
          </a:p>
          <a:p>
            <a:r>
              <a:rPr lang="en-US" sz="1013">
                <a:latin typeface="Courier"/>
              </a:rPr>
              <a:t>&gt;&gt;&gt; sheet['A1'].value</a:t>
            </a:r>
          </a:p>
          <a:p>
            <a:r>
              <a:rPr lang="en-US" sz="1013">
                <a:latin typeface="Courier"/>
              </a:rPr>
              <a:t>'Hello, world!’</a:t>
            </a:r>
          </a:p>
          <a:p>
            <a:r>
              <a:rPr lang="en-US" sz="1013">
                <a:latin typeface="Courier"/>
              </a:rPr>
              <a:t>&gt;&gt;&gt; </a:t>
            </a:r>
            <a:r>
              <a:rPr lang="en-US" sz="1013" err="1">
                <a:latin typeface="Courier"/>
              </a:rPr>
              <a:t>wb.save</a:t>
            </a:r>
            <a:r>
              <a:rPr lang="en-US" sz="1013">
                <a:latin typeface="Courier"/>
              </a:rPr>
              <a:t>(‘output.xlsx') # Save the workbook.</a:t>
            </a:r>
          </a:p>
        </p:txBody>
      </p:sp>
    </p:spTree>
    <p:extLst>
      <p:ext uri="{BB962C8B-B14F-4D97-AF65-F5344CB8AC3E}">
        <p14:creationId xmlns:p14="http://schemas.microsoft.com/office/powerpoint/2010/main" val="13050672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DE786-16F0-2247-B983-CED02C90C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780216-BC13-4C08-878F-068CE321F1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Excel document: workbook, sheet, column, row, cell</a:t>
            </a:r>
          </a:p>
          <a:p>
            <a:r>
              <a:rPr lang="en-US" err="1"/>
              <a:t>openpyxl</a:t>
            </a:r>
            <a:r>
              <a:rPr lang="en-US"/>
              <a:t> module: installation</a:t>
            </a:r>
          </a:p>
          <a:p>
            <a:r>
              <a:rPr lang="en-US"/>
              <a:t>Opening and reading excel documents</a:t>
            </a:r>
          </a:p>
          <a:p>
            <a:r>
              <a:rPr lang="en-US">
                <a:solidFill>
                  <a:srgbClr val="2185C6"/>
                </a:solidFill>
              </a:rPr>
              <a:t>Writing excel documents</a:t>
            </a:r>
          </a:p>
          <a:p>
            <a:pPr lvl="1"/>
            <a:r>
              <a:rPr lang="en-US">
                <a:solidFill>
                  <a:srgbClr val="2185C6"/>
                </a:solidFill>
              </a:rPr>
              <a:t>Creating and removing worksheets</a:t>
            </a:r>
          </a:p>
          <a:p>
            <a:pPr lvl="1"/>
            <a:r>
              <a:rPr lang="en-US">
                <a:solidFill>
                  <a:srgbClr val="2185C6"/>
                </a:solidFill>
              </a:rPr>
              <a:t>Writing values, and save excel documents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0E309-17DE-F441-AEEC-46CEED4316C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31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255090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882155-6FD9-4868-BCA5-02C8C26E1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256" y="3424334"/>
            <a:ext cx="6185124" cy="715257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/>
              <a:t>Manipulating Excel Documents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339E6-8439-436C-B067-8FAD9C06C5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07FA3494-9353-42BA-B4F7-D8D8DAD0F940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32</a:t>
            </a:fld>
            <a:endParaRPr lang="en-US" altLang="zh-CN" sz="900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76492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0EA97-4F61-1743-AF09-9726BB766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Setting the Font Style of Cells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EB5FD-EFA2-5445-9D77-1BF0B7B2BB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784993" cy="3552300"/>
          </a:xfrm>
        </p:spPr>
        <p:txBody>
          <a:bodyPr/>
          <a:lstStyle/>
          <a:p>
            <a:r>
              <a:rPr lang="en-HK">
                <a:solidFill>
                  <a:srgbClr val="2185C6"/>
                </a:solidFill>
              </a:rPr>
              <a:t>Styling certain cells, rows, or columns can help you emphasize important areas</a:t>
            </a:r>
            <a:r>
              <a:rPr lang="en-HK"/>
              <a:t> in your spreadsheet</a:t>
            </a:r>
          </a:p>
          <a:p>
            <a:pPr lvl="1"/>
            <a:r>
              <a:rPr lang="en-HK"/>
              <a:t>E.g., apply bold text to the potato, garlic, and parsnip rows.</a:t>
            </a:r>
          </a:p>
          <a:p>
            <a:pPr lvl="1"/>
            <a:r>
              <a:rPr lang="en-HK"/>
              <a:t>E.g., italicize every row with a cost per pound greater than $5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57D26-B5A3-FA4C-89B4-A2B3C8398A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33</a:t>
            </a:fld>
            <a:endParaRPr lang="en-US" altLang="zh-CN"/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292B3D46-BF47-B742-9E15-D8E72FBF07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508" y="1625236"/>
            <a:ext cx="2009924" cy="321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7137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chart&#10;&#10;Description automatically generated">
            <a:extLst>
              <a:ext uri="{FF2B5EF4-FFF2-40B4-BE49-F238E27FC236}">
                <a16:creationId xmlns:a16="http://schemas.microsoft.com/office/drawing/2014/main" id="{F3EAB414-C776-B044-B69B-C37B13A92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218" y="1402218"/>
            <a:ext cx="1593056" cy="34861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70EA97-4F61-1743-AF09-9726BB766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Setting the Font Style of Cells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EB5FD-EFA2-5445-9D77-1BF0B7B2BB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4534023" cy="3552300"/>
          </a:xfrm>
        </p:spPr>
        <p:txBody>
          <a:bodyPr/>
          <a:lstStyle/>
          <a:p>
            <a:r>
              <a:rPr lang="en-HK"/>
              <a:t>To </a:t>
            </a:r>
            <a:r>
              <a:rPr lang="en-HK">
                <a:solidFill>
                  <a:srgbClr val="2185C6"/>
                </a:solidFill>
              </a:rPr>
              <a:t>customize font styles </a:t>
            </a:r>
            <a:r>
              <a:rPr lang="en-HK"/>
              <a:t>in cells, import the </a:t>
            </a:r>
            <a:r>
              <a:rPr lang="en-HK">
                <a:solidFill>
                  <a:srgbClr val="2185C6"/>
                </a:solidFill>
              </a:rPr>
              <a:t>Font() function </a:t>
            </a:r>
            <a:r>
              <a:rPr lang="en-HK"/>
              <a:t>from the </a:t>
            </a:r>
            <a:r>
              <a:rPr lang="en-HK" err="1">
                <a:solidFill>
                  <a:srgbClr val="2185C6"/>
                </a:solidFill>
              </a:rPr>
              <a:t>openpyxl.styles</a:t>
            </a:r>
            <a:r>
              <a:rPr lang="en-HK">
                <a:solidFill>
                  <a:srgbClr val="2185C6"/>
                </a:solidFill>
              </a:rPr>
              <a:t> </a:t>
            </a:r>
            <a:r>
              <a:rPr lang="en-HK"/>
              <a:t>module</a:t>
            </a:r>
          </a:p>
          <a:p>
            <a:pPr lvl="1"/>
            <a:r>
              <a:rPr lang="en-HK"/>
              <a:t>E.g., Font(name=’Calibri’, size=25, bold=True, italic=True)</a:t>
            </a:r>
          </a:p>
          <a:p>
            <a:pPr lvl="1"/>
            <a:r>
              <a:rPr lang="en-HK"/>
              <a:t>help(</a:t>
            </a:r>
            <a:r>
              <a:rPr lang="en-HK" err="1"/>
              <a:t>openpyxl.styles.Font</a:t>
            </a:r>
            <a:r>
              <a:rPr lang="en-HK"/>
              <a:t>())</a:t>
            </a:r>
          </a:p>
          <a:p>
            <a:r>
              <a:rPr lang="en-HK">
                <a:solidFill>
                  <a:srgbClr val="2185C6"/>
                </a:solidFill>
              </a:rPr>
              <a:t>Assign a Font object to the font attribute of a sheet object</a:t>
            </a:r>
          </a:p>
          <a:p>
            <a:pPr lvl="1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57D26-B5A3-FA4C-89B4-A2B3C8398A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34</a:t>
            </a:fld>
            <a:endParaRPr lang="en-US" altLang="zh-C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593FDF-8FBD-FC43-B139-C9E00E159CA7}"/>
              </a:ext>
            </a:extLst>
          </p:cNvPr>
          <p:cNvSpPr txBox="1"/>
          <p:nvPr/>
        </p:nvSpPr>
        <p:spPr>
          <a:xfrm>
            <a:off x="790589" y="3857701"/>
            <a:ext cx="4344629" cy="7848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25">
                <a:latin typeface="Courier"/>
              </a:rPr>
              <a:t>&gt;&gt;&gt; from </a:t>
            </a:r>
            <a:r>
              <a:rPr lang="en-US" sz="1125" err="1">
                <a:latin typeface="Courier"/>
              </a:rPr>
              <a:t>openpyxl.styles</a:t>
            </a:r>
            <a:r>
              <a:rPr lang="en-US" sz="1125">
                <a:latin typeface="Courier"/>
              </a:rPr>
              <a:t> import Font</a:t>
            </a:r>
          </a:p>
          <a:p>
            <a:r>
              <a:rPr lang="en-US" sz="1125">
                <a:latin typeface="Courier"/>
              </a:rPr>
              <a:t>&gt;&gt;&gt; italic12redFont = </a:t>
            </a:r>
            <a:r>
              <a:rPr lang="en-US" sz="1125" b="1">
                <a:solidFill>
                  <a:srgbClr val="FF0000"/>
                </a:solidFill>
                <a:latin typeface="Courier"/>
              </a:rPr>
              <a:t>Font(size=12, italic=True, color=‘FF0000’)</a:t>
            </a:r>
          </a:p>
          <a:p>
            <a:r>
              <a:rPr lang="en-US" sz="1125">
                <a:latin typeface="Courier"/>
              </a:rPr>
              <a:t>&gt;&gt;&gt; Sheet['A1'].</a:t>
            </a:r>
            <a:r>
              <a:rPr lang="en-US" sz="1125" b="1">
                <a:solidFill>
                  <a:srgbClr val="0070C0"/>
                </a:solidFill>
                <a:latin typeface="Courier"/>
              </a:rPr>
              <a:t>font</a:t>
            </a:r>
            <a:r>
              <a:rPr lang="en-US" sz="1125">
                <a:latin typeface="Courier"/>
              </a:rPr>
              <a:t> = italic12redFont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8F62BB-6FEE-DC47-9811-2C9268F2A076}"/>
              </a:ext>
            </a:extLst>
          </p:cNvPr>
          <p:cNvSpPr txBox="1"/>
          <p:nvPr/>
        </p:nvSpPr>
        <p:spPr>
          <a:xfrm>
            <a:off x="790588" y="4619448"/>
            <a:ext cx="48834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FF00000 is for red: see https://</a:t>
            </a:r>
            <a:r>
              <a:rPr lang="en-US" sz="1050" err="1"/>
              <a:t>en.wikipedia.org</a:t>
            </a:r>
            <a:r>
              <a:rPr lang="en-US" sz="1050"/>
              <a:t>/wiki/Web_colors#X11_color_names</a:t>
            </a:r>
          </a:p>
        </p:txBody>
      </p:sp>
    </p:spTree>
    <p:extLst>
      <p:ext uri="{BB962C8B-B14F-4D97-AF65-F5344CB8AC3E}">
        <p14:creationId xmlns:p14="http://schemas.microsoft.com/office/powerpoint/2010/main" val="32654914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252C1-A7D1-2649-B08F-3EC6C74F0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Formulas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173B1-9552-1946-9101-5F7B6FB4C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551386" cy="3552300"/>
          </a:xfrm>
        </p:spPr>
        <p:txBody>
          <a:bodyPr/>
          <a:lstStyle/>
          <a:p>
            <a:r>
              <a:rPr lang="en-HK">
                <a:solidFill>
                  <a:srgbClr val="2185C6"/>
                </a:solidFill>
              </a:rPr>
              <a:t>Excel formulas</a:t>
            </a:r>
            <a:r>
              <a:rPr lang="en-HK"/>
              <a:t>, which </a:t>
            </a:r>
            <a:r>
              <a:rPr lang="en-HK">
                <a:solidFill>
                  <a:srgbClr val="2185C6"/>
                </a:solidFill>
              </a:rPr>
              <a:t>begin with an equal sign</a:t>
            </a:r>
            <a:r>
              <a:rPr lang="en-HK"/>
              <a:t>, can configure cells to contain values calculated from other cells.</a:t>
            </a:r>
          </a:p>
          <a:p>
            <a:r>
              <a:rPr lang="en-HK">
                <a:solidFill>
                  <a:srgbClr val="2185C6"/>
                </a:solidFill>
              </a:rPr>
              <a:t>An Excel formula is set just like any other text value in a cell</a:t>
            </a:r>
            <a:r>
              <a:rPr lang="en-HK"/>
              <a:t>.</a:t>
            </a:r>
          </a:p>
          <a:p>
            <a:r>
              <a:rPr lang="en-HK">
                <a:solidFill>
                  <a:srgbClr val="2185C6"/>
                </a:solidFill>
              </a:rPr>
              <a:t>Python code is more readable </a:t>
            </a:r>
          </a:p>
          <a:p>
            <a:endParaRPr lang="en-HK"/>
          </a:p>
          <a:p>
            <a:r>
              <a:rPr lang="en-HK">
                <a:solidFill>
                  <a:srgbClr val="2185C6"/>
                </a:solidFill>
              </a:rPr>
              <a:t>Read value of formular by setting </a:t>
            </a:r>
            <a:r>
              <a:rPr lang="en-HK" err="1">
                <a:solidFill>
                  <a:srgbClr val="2185C6"/>
                </a:solidFill>
              </a:rPr>
              <a:t>data_only</a:t>
            </a:r>
            <a:r>
              <a:rPr lang="en-HK">
                <a:solidFill>
                  <a:srgbClr val="2185C6"/>
                </a:solidFill>
              </a:rPr>
              <a:t> when reading workbook</a:t>
            </a:r>
            <a:endParaRPr lang="en-US">
              <a:solidFill>
                <a:srgbClr val="2185C6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7BDDD-220A-FB49-AD90-2ED7E05872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35</a:t>
            </a:fld>
            <a:endParaRPr lang="en-US" altLang="zh-CN"/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3D11387D-255B-D94B-95B6-0554C50B1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919" y="1416555"/>
            <a:ext cx="2425469" cy="212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C7DBD0-18B5-554A-8B6E-B14D619D6EF6}"/>
              </a:ext>
            </a:extLst>
          </p:cNvPr>
          <p:cNvSpPr txBox="1"/>
          <p:nvPr/>
        </p:nvSpPr>
        <p:spPr>
          <a:xfrm>
            <a:off x="1026400" y="3449682"/>
            <a:ext cx="266932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sz="1050">
                <a:latin typeface="Courier" pitchFamily="2" charset="0"/>
                <a:cs typeface="Consolas" panose="020B0609020204030204" pitchFamily="49" charset="0"/>
              </a:rPr>
              <a:t>&gt;&gt;&gt; sheet['B9'] = '=SUM(B1:B8)’</a:t>
            </a:r>
          </a:p>
          <a:p>
            <a:endParaRPr lang="en-US" sz="1050">
              <a:latin typeface="Courier" pitchFamily="2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802649-F967-AF41-A39C-23A6A461C1D0}"/>
              </a:ext>
            </a:extLst>
          </p:cNvPr>
          <p:cNvSpPr txBox="1"/>
          <p:nvPr/>
        </p:nvSpPr>
        <p:spPr>
          <a:xfrm>
            <a:off x="4166919" y="3579687"/>
            <a:ext cx="2605037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1050">
                <a:latin typeface="Courier" pitchFamily="2" charset="0"/>
                <a:cs typeface="Consolas" panose="020B0609020204030204" pitchFamily="49" charset="0"/>
              </a:rPr>
              <a:t>&gt;&gt;&gt; sheet['B9’] = ‘=IFERROR(TRIM(IF(LEN(VLOOKUP(F7, Sheet2!$A$1:$B$10000, 2, FALSE))&gt;0,SUBSTITUTE(VLOOKUP(F7, Sheet2!$A$1:$B$10000, 2, FALSE), " ", ""),"")), "")’</a:t>
            </a:r>
          </a:p>
          <a:p>
            <a:endParaRPr lang="en-US" sz="1050">
              <a:latin typeface="Courier" pitchFamily="2" charset="0"/>
              <a:cs typeface="Consolas" panose="020B06090202040302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F3EA67-10F3-4986-B087-D13E67B32C2B}"/>
              </a:ext>
            </a:extLst>
          </p:cNvPr>
          <p:cNvSpPr txBox="1"/>
          <p:nvPr/>
        </p:nvSpPr>
        <p:spPr>
          <a:xfrm>
            <a:off x="1042196" y="4327601"/>
            <a:ext cx="37215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1050">
                <a:latin typeface="Courier" pitchFamily="2" charset="0"/>
                <a:cs typeface="Consolas" panose="020B0609020204030204" pitchFamily="49" charset="0"/>
              </a:rPr>
              <a:t>&gt;&gt;&gt; </a:t>
            </a:r>
            <a:r>
              <a:rPr lang="en-US" sz="1050" err="1">
                <a:latin typeface="Courier" pitchFamily="2" charset="0"/>
                <a:cs typeface="Consolas" panose="020B0609020204030204" pitchFamily="49" charset="0"/>
              </a:rPr>
              <a:t>wb</a:t>
            </a:r>
            <a:r>
              <a:rPr lang="en-US" sz="1050">
                <a:latin typeface="Courier" pitchFamily="2" charset="0"/>
                <a:cs typeface="Consolas" panose="020B0609020204030204" pitchFamily="49" charset="0"/>
              </a:rPr>
              <a:t> = </a:t>
            </a:r>
            <a:r>
              <a:rPr lang="en-US" sz="1050" err="1">
                <a:latin typeface="Courier" pitchFamily="2" charset="0"/>
                <a:cs typeface="Consolas" panose="020B0609020204030204" pitchFamily="49" charset="0"/>
              </a:rPr>
              <a:t>load_workbook</a:t>
            </a:r>
            <a:r>
              <a:rPr lang="en-US" sz="1050">
                <a:latin typeface="Courier" pitchFamily="2" charset="0"/>
                <a:cs typeface="Consolas" panose="020B0609020204030204" pitchFamily="49" charset="0"/>
              </a:rPr>
              <a:t>(filename = 'empty_book.xlsx’, </a:t>
            </a:r>
            <a:r>
              <a:rPr lang="en-US" sz="1050" err="1">
                <a:latin typeface="Courier" pitchFamily="2" charset="0"/>
                <a:cs typeface="Consolas" panose="020B0609020204030204" pitchFamily="49" charset="0"/>
              </a:rPr>
              <a:t>data_only</a:t>
            </a:r>
            <a:r>
              <a:rPr lang="en-US" sz="1050">
                <a:latin typeface="Courier" pitchFamily="2" charset="0"/>
                <a:cs typeface="Consolas" panose="020B0609020204030204" pitchFamily="49" charset="0"/>
              </a:rPr>
              <a:t>=True)</a:t>
            </a:r>
          </a:p>
          <a:p>
            <a:r>
              <a:rPr lang="en-US" sz="1050">
                <a:latin typeface="Courier" pitchFamily="2" charset="0"/>
                <a:cs typeface="Consolas" panose="020B0609020204030204" pitchFamily="49" charset="0"/>
              </a:rPr>
              <a:t>&gt;&gt;&gt; print(</a:t>
            </a:r>
            <a:r>
              <a:rPr lang="en-US" sz="1050" err="1">
                <a:latin typeface="Courier" pitchFamily="2" charset="0"/>
                <a:cs typeface="Consolas" panose="020B0609020204030204" pitchFamily="49" charset="0"/>
              </a:rPr>
              <a:t>wb</a:t>
            </a:r>
            <a:r>
              <a:rPr lang="en-US" sz="1050">
                <a:latin typeface="Courier" pitchFamily="2" charset="0"/>
                <a:cs typeface="Consolas" panose="020B0609020204030204" pitchFamily="49" charset="0"/>
              </a:rPr>
              <a:t>[‘Sheet1’][B9])</a:t>
            </a:r>
          </a:p>
          <a:p>
            <a:r>
              <a:rPr lang="en-US" sz="1050">
                <a:latin typeface="Courier" pitchFamily="2" charset="0"/>
                <a:cs typeface="Consolas" panose="020B0609020204030204" pitchFamily="49" charset="0"/>
              </a:rPr>
              <a:t>384</a:t>
            </a:r>
          </a:p>
        </p:txBody>
      </p:sp>
    </p:spTree>
    <p:extLst>
      <p:ext uri="{BB962C8B-B14F-4D97-AF65-F5344CB8AC3E}">
        <p14:creationId xmlns:p14="http://schemas.microsoft.com/office/powerpoint/2010/main" val="24737850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81C33-C0A7-C244-9D28-5285D68AA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74" y="358388"/>
            <a:ext cx="6101681" cy="857400"/>
          </a:xfrm>
        </p:spPr>
        <p:txBody>
          <a:bodyPr anchor="ctr"/>
          <a:lstStyle/>
          <a:p>
            <a:r>
              <a:rPr lang="en-US" sz="3100"/>
              <a:t>Adjusting Rows and Columns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533A6-1B4A-F24E-945C-1EAA3539C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5022008" cy="2904938"/>
          </a:xfrm>
        </p:spPr>
        <p:txBody>
          <a:bodyPr>
            <a:normAutofit fontScale="92500" lnSpcReduction="10000"/>
          </a:bodyPr>
          <a:lstStyle/>
          <a:p>
            <a:r>
              <a:rPr lang="en-US">
                <a:solidFill>
                  <a:srgbClr val="2185C6"/>
                </a:solidFill>
              </a:rPr>
              <a:t>Setting Row Height and Column Width</a:t>
            </a:r>
          </a:p>
          <a:p>
            <a:pPr lvl="1"/>
            <a:r>
              <a:rPr lang="en-HK"/>
              <a:t>Set </a:t>
            </a:r>
            <a:r>
              <a:rPr lang="en-HK" err="1">
                <a:solidFill>
                  <a:srgbClr val="2185C6"/>
                </a:solidFill>
              </a:rPr>
              <a:t>row_dimensions</a:t>
            </a:r>
            <a:r>
              <a:rPr lang="en-HK">
                <a:solidFill>
                  <a:srgbClr val="2185C6"/>
                </a:solidFill>
              </a:rPr>
              <a:t>  </a:t>
            </a:r>
            <a:r>
              <a:rPr lang="en-HK"/>
              <a:t>and </a:t>
            </a:r>
            <a:r>
              <a:rPr lang="en-HK" err="1">
                <a:solidFill>
                  <a:srgbClr val="2185C6"/>
                </a:solidFill>
              </a:rPr>
              <a:t>column_dimensions</a:t>
            </a:r>
            <a:r>
              <a:rPr lang="en-HK">
                <a:solidFill>
                  <a:srgbClr val="2185C6"/>
                </a:solidFill>
              </a:rPr>
              <a:t> </a:t>
            </a:r>
            <a:r>
              <a:rPr lang="en-HK"/>
              <a:t>attributes of Worksheet objects</a:t>
            </a:r>
          </a:p>
          <a:p>
            <a:pPr lvl="1"/>
            <a:r>
              <a:rPr lang="en-HK" err="1">
                <a:solidFill>
                  <a:srgbClr val="2185C6"/>
                </a:solidFill>
              </a:rPr>
              <a:t>row_dimensions</a:t>
            </a:r>
            <a:r>
              <a:rPr lang="en-HK">
                <a:solidFill>
                  <a:srgbClr val="2185C6"/>
                </a:solidFill>
              </a:rPr>
              <a:t> </a:t>
            </a:r>
            <a:r>
              <a:rPr lang="en-HK"/>
              <a:t>and </a:t>
            </a:r>
            <a:r>
              <a:rPr lang="en-HK" err="1">
                <a:solidFill>
                  <a:srgbClr val="2185C6"/>
                </a:solidFill>
              </a:rPr>
              <a:t>column_dimensions</a:t>
            </a:r>
            <a:r>
              <a:rPr lang="en-HK">
                <a:solidFill>
                  <a:srgbClr val="2185C6"/>
                </a:solidFill>
              </a:rPr>
              <a:t> </a:t>
            </a:r>
            <a:r>
              <a:rPr lang="en-HK"/>
              <a:t>are dictionary-like values</a:t>
            </a:r>
          </a:p>
          <a:p>
            <a:pPr lvl="1"/>
            <a:r>
              <a:rPr lang="en-HK" err="1">
                <a:solidFill>
                  <a:srgbClr val="2185C6"/>
                </a:solidFill>
              </a:rPr>
              <a:t>row_dimensions</a:t>
            </a:r>
            <a:r>
              <a:rPr lang="en-HK">
                <a:solidFill>
                  <a:srgbClr val="2185C6"/>
                </a:solidFill>
              </a:rPr>
              <a:t> </a:t>
            </a:r>
            <a:r>
              <a:rPr lang="en-HK"/>
              <a:t>contains </a:t>
            </a:r>
            <a:r>
              <a:rPr lang="en-HK" err="1">
                <a:solidFill>
                  <a:srgbClr val="2185C6"/>
                </a:solidFill>
              </a:rPr>
              <a:t>RowDimension</a:t>
            </a:r>
            <a:r>
              <a:rPr lang="en-HK"/>
              <a:t> objects and </a:t>
            </a:r>
            <a:r>
              <a:rPr lang="en-HK" err="1">
                <a:solidFill>
                  <a:srgbClr val="2185C6"/>
                </a:solidFill>
              </a:rPr>
              <a:t>column_dimensions</a:t>
            </a:r>
            <a:r>
              <a:rPr lang="en-HK">
                <a:solidFill>
                  <a:srgbClr val="2185C6"/>
                </a:solidFill>
              </a:rPr>
              <a:t> </a:t>
            </a:r>
            <a:r>
              <a:rPr lang="en-HK"/>
              <a:t>contains </a:t>
            </a:r>
            <a:r>
              <a:rPr lang="en-HK" err="1">
                <a:solidFill>
                  <a:srgbClr val="2185C6"/>
                </a:solidFill>
              </a:rPr>
              <a:t>ColumnDimension</a:t>
            </a:r>
            <a:r>
              <a:rPr lang="en-HK"/>
              <a:t> </a:t>
            </a:r>
            <a:br>
              <a:rPr lang="en-HK"/>
            </a:br>
            <a:r>
              <a:rPr lang="en-HK"/>
              <a:t>objects</a:t>
            </a:r>
          </a:p>
          <a:p>
            <a:pPr lvl="1"/>
            <a:r>
              <a:rPr lang="en-HK" err="1">
                <a:solidFill>
                  <a:srgbClr val="2185C6"/>
                </a:solidFill>
              </a:rPr>
              <a:t>RowDimension</a:t>
            </a:r>
            <a:r>
              <a:rPr lang="en-HK"/>
              <a:t> objects have attribute height, and </a:t>
            </a:r>
            <a:r>
              <a:rPr lang="en-HK" err="1">
                <a:solidFill>
                  <a:srgbClr val="2185C6"/>
                </a:solidFill>
              </a:rPr>
              <a:t>ColumnDimension</a:t>
            </a:r>
            <a:r>
              <a:rPr lang="en-HK"/>
              <a:t> objects have attribute width </a:t>
            </a:r>
          </a:p>
          <a:p>
            <a:pPr lvl="1"/>
            <a:r>
              <a:rPr lang="en-US"/>
              <a:t>Columns with widths of 0 or rows with heights of 0 are hidden from the user.</a:t>
            </a:r>
            <a:endParaRPr lang="en-HK"/>
          </a:p>
          <a:p>
            <a:pPr lvl="1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EC601B-2138-CE42-92EF-10007020FD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36</a:t>
            </a:fld>
            <a:endParaRPr lang="en-US" altLang="zh-C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C94D4-8BFC-AE40-936A-0AC43441F367}"/>
              </a:ext>
            </a:extLst>
          </p:cNvPr>
          <p:cNvSpPr txBox="1"/>
          <p:nvPr/>
        </p:nvSpPr>
        <p:spPr>
          <a:xfrm>
            <a:off x="1569766" y="4278526"/>
            <a:ext cx="4656563" cy="4385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25">
                <a:latin typeface="Courier"/>
              </a:rPr>
              <a:t>&gt;&gt;&gt; </a:t>
            </a:r>
            <a:r>
              <a:rPr lang="en-US" sz="1125" err="1">
                <a:latin typeface="Courier"/>
              </a:rPr>
              <a:t>sheet.row_dimensions</a:t>
            </a:r>
            <a:r>
              <a:rPr lang="en-US" sz="1125">
                <a:latin typeface="Courier"/>
              </a:rPr>
              <a:t>[1].height = 70</a:t>
            </a:r>
            <a:br>
              <a:rPr lang="en-US" sz="1125">
                <a:latin typeface="Courier"/>
              </a:rPr>
            </a:br>
            <a:r>
              <a:rPr lang="en-US" sz="1125">
                <a:latin typeface="Courier"/>
              </a:rPr>
              <a:t>&gt;&gt;&gt; </a:t>
            </a:r>
            <a:r>
              <a:rPr lang="en-US" sz="1125" err="1">
                <a:latin typeface="Courier"/>
              </a:rPr>
              <a:t>sheet.column_dimensions</a:t>
            </a:r>
            <a:r>
              <a:rPr lang="en-US" sz="1125">
                <a:latin typeface="Courier"/>
              </a:rPr>
              <a:t>['B'].width = 20</a:t>
            </a:r>
          </a:p>
        </p:txBody>
      </p:sp>
      <p:pic>
        <p:nvPicPr>
          <p:cNvPr id="6" name="Picture 2" descr="image">
            <a:extLst>
              <a:ext uri="{FF2B5EF4-FFF2-40B4-BE49-F238E27FC236}">
                <a16:creationId xmlns:a16="http://schemas.microsoft.com/office/drawing/2014/main" id="{BB55F962-D70C-467F-8831-88CB92A8A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495" b="39394"/>
          <a:stretch/>
        </p:blipFill>
        <p:spPr bwMode="auto">
          <a:xfrm>
            <a:off x="5692283" y="1628775"/>
            <a:ext cx="788384" cy="128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31143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81C33-C0A7-C244-9D28-5285D68AA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74" y="358388"/>
            <a:ext cx="6187725" cy="857400"/>
          </a:xfrm>
        </p:spPr>
        <p:txBody>
          <a:bodyPr anchor="ctr"/>
          <a:lstStyle/>
          <a:p>
            <a:r>
              <a:rPr lang="en-US" sz="3100"/>
              <a:t>Adjusting Rows and Columns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533A6-1B4A-F24E-945C-1EAA3539C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082638" cy="2668839"/>
          </a:xfrm>
        </p:spPr>
        <p:txBody>
          <a:bodyPr>
            <a:normAutofit fontScale="92500" lnSpcReduction="10000"/>
          </a:bodyPr>
          <a:lstStyle/>
          <a:p>
            <a:r>
              <a:rPr lang="en-US">
                <a:solidFill>
                  <a:srgbClr val="2185C6"/>
                </a:solidFill>
              </a:rPr>
              <a:t>Merging and Unmerging Cells</a:t>
            </a:r>
          </a:p>
          <a:p>
            <a:pPr lvl="1"/>
            <a:r>
              <a:rPr lang="en-HK"/>
              <a:t>A </a:t>
            </a:r>
            <a:r>
              <a:rPr lang="en-HK">
                <a:solidFill>
                  <a:srgbClr val="2185C6"/>
                </a:solidFill>
              </a:rPr>
              <a:t>rectangular area of cells can be merged into a single cell </a:t>
            </a:r>
            <a:r>
              <a:rPr lang="en-HK"/>
              <a:t>with the </a:t>
            </a:r>
            <a:r>
              <a:rPr lang="en-HK" err="1">
                <a:solidFill>
                  <a:srgbClr val="2185C6"/>
                </a:solidFill>
              </a:rPr>
              <a:t>merge_cells</a:t>
            </a:r>
            <a:r>
              <a:rPr lang="en-HK">
                <a:solidFill>
                  <a:srgbClr val="2185C6"/>
                </a:solidFill>
              </a:rPr>
              <a:t>() </a:t>
            </a:r>
            <a:r>
              <a:rPr lang="en-HK"/>
              <a:t>sheet method. </a:t>
            </a:r>
          </a:p>
          <a:p>
            <a:pPr lvl="1"/>
            <a:r>
              <a:rPr lang="en-HK"/>
              <a:t>set the value of the top-left cell of the merged group.</a:t>
            </a:r>
          </a:p>
          <a:p>
            <a:pPr lvl="1"/>
            <a:r>
              <a:rPr lang="en-HK"/>
              <a:t>To unmerge cells, call the </a:t>
            </a:r>
            <a:r>
              <a:rPr lang="en-HK" err="1">
                <a:solidFill>
                  <a:srgbClr val="2185C6"/>
                </a:solidFill>
              </a:rPr>
              <a:t>unmerge_cells</a:t>
            </a:r>
            <a:r>
              <a:rPr lang="en-HK">
                <a:solidFill>
                  <a:srgbClr val="2185C6"/>
                </a:solidFill>
              </a:rPr>
              <a:t>() </a:t>
            </a:r>
            <a:r>
              <a:rPr lang="en-HK"/>
              <a:t>sheet method.</a:t>
            </a:r>
            <a:br>
              <a:rPr lang="en-HK"/>
            </a:br>
            <a:endParaRPr lang="en-HK"/>
          </a:p>
          <a:p>
            <a:pPr lvl="1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EC601B-2138-CE42-92EF-10007020FD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37</a:t>
            </a:fld>
            <a:endParaRPr lang="en-US" altLang="zh-C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C94D4-8BFC-AE40-936A-0AC43441F367}"/>
              </a:ext>
            </a:extLst>
          </p:cNvPr>
          <p:cNvSpPr txBox="1"/>
          <p:nvPr/>
        </p:nvSpPr>
        <p:spPr>
          <a:xfrm>
            <a:off x="1085682" y="3799236"/>
            <a:ext cx="5686274" cy="113107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25">
                <a:latin typeface="Courier"/>
              </a:rPr>
              <a:t>&gt;&gt;&gt; </a:t>
            </a:r>
            <a:r>
              <a:rPr lang="en-US" sz="1125" err="1">
                <a:latin typeface="Courier"/>
              </a:rPr>
              <a:t>sheet.merge_cells</a:t>
            </a:r>
            <a:r>
              <a:rPr lang="en-US" sz="1125">
                <a:latin typeface="Courier"/>
              </a:rPr>
              <a:t>('A1:D3') # Merge all these cells.</a:t>
            </a:r>
            <a:br>
              <a:rPr lang="en-US" sz="1125">
                <a:latin typeface="Courier"/>
              </a:rPr>
            </a:br>
            <a:r>
              <a:rPr lang="en-US" sz="1125">
                <a:latin typeface="Courier"/>
              </a:rPr>
              <a:t>&gt;&gt;&gt; sheet['A1'] = 'Twelve cells merged together.'</a:t>
            </a:r>
            <a:br>
              <a:rPr lang="en-US" sz="1125">
                <a:latin typeface="Courier"/>
              </a:rPr>
            </a:br>
            <a:r>
              <a:rPr lang="en-US" sz="1125">
                <a:latin typeface="Courier"/>
              </a:rPr>
              <a:t>&gt;&gt;&gt; </a:t>
            </a:r>
            <a:r>
              <a:rPr lang="en-US" sz="1125" err="1">
                <a:latin typeface="Courier"/>
              </a:rPr>
              <a:t>sheet.merge_cells</a:t>
            </a:r>
            <a:r>
              <a:rPr lang="en-US" sz="1125">
                <a:latin typeface="Courier"/>
              </a:rPr>
              <a:t>('C5:D5') # Merge these two cells.</a:t>
            </a:r>
            <a:br>
              <a:rPr lang="en-US" sz="1125">
                <a:latin typeface="Courier"/>
              </a:rPr>
            </a:br>
            <a:r>
              <a:rPr lang="en-US" sz="1125">
                <a:latin typeface="Courier"/>
              </a:rPr>
              <a:t>&gt;&gt;&gt; sheet['C5'] = 'Two merged cells.’</a:t>
            </a:r>
          </a:p>
          <a:p>
            <a:endParaRPr lang="en-US" sz="1125">
              <a:latin typeface="Courier"/>
            </a:endParaRPr>
          </a:p>
          <a:p>
            <a:r>
              <a:rPr lang="en-US" sz="1125">
                <a:latin typeface="Courier"/>
              </a:rPr>
              <a:t>&gt;&gt;&gt; </a:t>
            </a:r>
            <a:r>
              <a:rPr lang="en-US" sz="1125" err="1">
                <a:solidFill>
                  <a:srgbClr val="FF0000"/>
                </a:solidFill>
                <a:latin typeface="Courier"/>
              </a:rPr>
              <a:t>sheet.unmerge_cells</a:t>
            </a:r>
            <a:r>
              <a:rPr lang="en-US" sz="1125">
                <a:solidFill>
                  <a:srgbClr val="FF0000"/>
                </a:solidFill>
                <a:latin typeface="Courier"/>
              </a:rPr>
              <a:t>('A1:D3') # Split these cells up.</a:t>
            </a:r>
          </a:p>
        </p:txBody>
      </p:sp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id="{C9B1276F-5E17-C543-AECD-922F1D3E8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615" y="1714500"/>
            <a:ext cx="2713802" cy="1477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4337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97650-459A-C74B-BE6F-F4237F350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74" y="358388"/>
            <a:ext cx="6101681" cy="857400"/>
          </a:xfrm>
        </p:spPr>
        <p:txBody>
          <a:bodyPr anchor="ctr"/>
          <a:lstStyle/>
          <a:p>
            <a:r>
              <a:rPr lang="en-US" sz="3100"/>
              <a:t>Adjusting Rows and Columns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245DD-F29F-7C45-A792-50CE7D6E4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425070" cy="3552300"/>
          </a:xfrm>
        </p:spPr>
        <p:txBody>
          <a:bodyPr/>
          <a:lstStyle/>
          <a:p>
            <a:r>
              <a:rPr lang="en-US" dirty="0">
                <a:solidFill>
                  <a:srgbClr val="2185C6"/>
                </a:solidFill>
              </a:rPr>
              <a:t>Freezing Panes</a:t>
            </a:r>
          </a:p>
          <a:p>
            <a:pPr lvl="1"/>
            <a:r>
              <a:rPr lang="en-HK" dirty="0"/>
              <a:t>For spreadsheets too large to be displayed all at once, it’s helpful </a:t>
            </a:r>
            <a:r>
              <a:rPr lang="en-HK" dirty="0">
                <a:solidFill>
                  <a:srgbClr val="2185C6"/>
                </a:solidFill>
              </a:rPr>
              <a:t>to “freeze” a few of the top rows</a:t>
            </a:r>
            <a:r>
              <a:rPr lang="en-HK" dirty="0"/>
              <a:t> or </a:t>
            </a:r>
            <a:r>
              <a:rPr lang="en-HK" dirty="0">
                <a:solidFill>
                  <a:srgbClr val="2185C6"/>
                </a:solidFill>
              </a:rPr>
              <a:t>leftmost columns </a:t>
            </a:r>
            <a:r>
              <a:rPr lang="en-HK" dirty="0"/>
              <a:t>onscreen.</a:t>
            </a:r>
          </a:p>
          <a:p>
            <a:pPr lvl="1"/>
            <a:r>
              <a:rPr lang="en-HK" dirty="0">
                <a:solidFill>
                  <a:srgbClr val="2185C6"/>
                </a:solidFill>
              </a:rPr>
              <a:t>Frozen column or row headers</a:t>
            </a:r>
            <a:r>
              <a:rPr lang="en-HK" dirty="0"/>
              <a:t>, for example, are always visible to the user even as they scroll through the spreadsheet.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2AD95-CB2E-074C-B432-9D96C27B30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38</a:t>
            </a:fld>
            <a:endParaRPr lang="en-US" altLang="zh-CN"/>
          </a:p>
        </p:txBody>
      </p:sp>
      <p:pic>
        <p:nvPicPr>
          <p:cNvPr id="7" name="Picture 6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5AF21C5F-F6A1-F644-8A74-423A3DF2BB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091" y="1543051"/>
            <a:ext cx="2310449" cy="183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4027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97650-459A-C74B-BE6F-F4237F350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74" y="358388"/>
            <a:ext cx="6101681" cy="857400"/>
          </a:xfrm>
        </p:spPr>
        <p:txBody>
          <a:bodyPr anchor="ctr"/>
          <a:lstStyle/>
          <a:p>
            <a:r>
              <a:rPr lang="en-US" sz="3000"/>
              <a:t>Adjusting Rows and Columns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245DD-F29F-7C45-A792-50CE7D6E4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414447" cy="35523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185C6"/>
                </a:solidFill>
              </a:rPr>
              <a:t>Freezing Panes</a:t>
            </a:r>
          </a:p>
          <a:p>
            <a:pPr lvl="1"/>
            <a:r>
              <a:rPr lang="en-HK" dirty="0"/>
              <a:t>Each Worksheet object has a </a:t>
            </a:r>
            <a:r>
              <a:rPr lang="en-HK" dirty="0" err="1">
                <a:solidFill>
                  <a:srgbClr val="2185C6"/>
                </a:solidFill>
              </a:rPr>
              <a:t>freeze_panes</a:t>
            </a:r>
            <a:r>
              <a:rPr lang="en-HK" dirty="0">
                <a:solidFill>
                  <a:srgbClr val="2185C6"/>
                </a:solidFill>
              </a:rPr>
              <a:t> attribute </a:t>
            </a:r>
            <a:r>
              <a:rPr lang="en-HK" dirty="0"/>
              <a:t>that can be </a:t>
            </a:r>
            <a:r>
              <a:rPr lang="en-HK" dirty="0">
                <a:solidFill>
                  <a:srgbClr val="2185C6"/>
                </a:solidFill>
              </a:rPr>
              <a:t>set to a Cell object </a:t>
            </a:r>
            <a:r>
              <a:rPr lang="en-HK" dirty="0"/>
              <a:t>or a </a:t>
            </a:r>
            <a:r>
              <a:rPr lang="en-HK" dirty="0">
                <a:solidFill>
                  <a:srgbClr val="2185C6"/>
                </a:solidFill>
              </a:rPr>
              <a:t>string of a cell’s coordinates</a:t>
            </a:r>
            <a:r>
              <a:rPr lang="en-HK" dirty="0"/>
              <a:t>. </a:t>
            </a:r>
          </a:p>
          <a:p>
            <a:pPr lvl="1"/>
            <a:r>
              <a:rPr lang="en-HK" dirty="0"/>
              <a:t>All rows above and all columns to the left of this cell will be frozen</a:t>
            </a:r>
          </a:p>
          <a:p>
            <a:pPr lvl="1"/>
            <a:r>
              <a:rPr lang="en-HK" dirty="0"/>
              <a:t>To </a:t>
            </a:r>
            <a:r>
              <a:rPr lang="en-HK" dirty="0">
                <a:solidFill>
                  <a:srgbClr val="2185C6"/>
                </a:solidFill>
              </a:rPr>
              <a:t>unfreeze all panes</a:t>
            </a:r>
            <a:r>
              <a:rPr lang="en-HK" dirty="0"/>
              <a:t>, set </a:t>
            </a:r>
            <a:r>
              <a:rPr lang="en-HK" dirty="0" err="1">
                <a:solidFill>
                  <a:srgbClr val="2185C6"/>
                </a:solidFill>
              </a:rPr>
              <a:t>freeze_panes</a:t>
            </a:r>
            <a:r>
              <a:rPr lang="en-HK" dirty="0">
                <a:solidFill>
                  <a:srgbClr val="2185C6"/>
                </a:solidFill>
              </a:rPr>
              <a:t> to None or 'A1</a:t>
            </a:r>
            <a:r>
              <a:rPr lang="en-HK" dirty="0"/>
              <a:t>'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2AD95-CB2E-074C-B432-9D96C27B30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39</a:t>
            </a:fld>
            <a:endParaRPr lang="en-US" altLang="zh-C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5253B0-21BB-6047-B958-22CAE792E84D}"/>
              </a:ext>
            </a:extLst>
          </p:cNvPr>
          <p:cNvSpPr txBox="1"/>
          <p:nvPr/>
        </p:nvSpPr>
        <p:spPr>
          <a:xfrm>
            <a:off x="1280356" y="4346530"/>
            <a:ext cx="5285837" cy="4385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25" dirty="0">
                <a:latin typeface="Courier"/>
              </a:rPr>
              <a:t>&gt;&gt;&gt; </a:t>
            </a:r>
            <a:r>
              <a:rPr lang="en-US" sz="1125" dirty="0" err="1">
                <a:latin typeface="Courier"/>
              </a:rPr>
              <a:t>sheet.freeze_panes</a:t>
            </a:r>
            <a:r>
              <a:rPr lang="en-US" sz="1125" dirty="0">
                <a:latin typeface="Courier"/>
              </a:rPr>
              <a:t> = 'A2' # Freeze the rows above A2.</a:t>
            </a:r>
            <a:br>
              <a:rPr lang="en-US" sz="1125" dirty="0">
                <a:latin typeface="Courier"/>
              </a:rPr>
            </a:br>
            <a:r>
              <a:rPr lang="en-US" sz="1125" dirty="0">
                <a:latin typeface="Courier"/>
              </a:rPr>
              <a:t>&gt;&gt;&gt; </a:t>
            </a:r>
            <a:r>
              <a:rPr lang="en-US" sz="1125" dirty="0" err="1">
                <a:latin typeface="Courier"/>
              </a:rPr>
              <a:t>wb.save</a:t>
            </a:r>
            <a:r>
              <a:rPr lang="en-US" sz="1125" dirty="0">
                <a:latin typeface="Courier"/>
              </a:rPr>
              <a:t>('</a:t>
            </a:r>
            <a:r>
              <a:rPr lang="en-US" sz="1125" dirty="0" err="1">
                <a:latin typeface="Courier"/>
              </a:rPr>
              <a:t>freezeExample.xlsx</a:t>
            </a:r>
            <a:r>
              <a:rPr lang="en-US" sz="1125" dirty="0">
                <a:latin typeface="Courier"/>
              </a:rPr>
              <a:t>')</a:t>
            </a:r>
            <a:endParaRPr lang="en-US" sz="1125" dirty="0">
              <a:solidFill>
                <a:srgbClr val="FF0000"/>
              </a:solidFill>
              <a:latin typeface="Courier"/>
            </a:endParaRPr>
          </a:p>
        </p:txBody>
      </p:sp>
      <p:pic>
        <p:nvPicPr>
          <p:cNvPr id="3074" name="Picture 2" descr="image">
            <a:extLst>
              <a:ext uri="{FF2B5EF4-FFF2-40B4-BE49-F238E27FC236}">
                <a16:creationId xmlns:a16="http://schemas.microsoft.com/office/drawing/2014/main" id="{EE971349-226A-8141-8F34-4E66C7AED3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47"/>
          <a:stretch/>
        </p:blipFill>
        <p:spPr bwMode="auto">
          <a:xfrm>
            <a:off x="4087169" y="1860515"/>
            <a:ext cx="2770831" cy="166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3202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BF563-E578-D046-877C-1034E4D3E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Charts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7D895-D2FB-7940-9800-2017F165B0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HK" err="1">
                <a:solidFill>
                  <a:srgbClr val="2185C6"/>
                </a:solidFill>
              </a:rPr>
              <a:t>OpenPyXL</a:t>
            </a:r>
            <a:r>
              <a:rPr lang="en-HK"/>
              <a:t> supports creating </a:t>
            </a:r>
            <a:r>
              <a:rPr lang="en-HK">
                <a:solidFill>
                  <a:srgbClr val="2185C6"/>
                </a:solidFill>
              </a:rPr>
              <a:t>bar, line, scatter, and pie charts </a:t>
            </a:r>
            <a:r>
              <a:rPr lang="en-HK"/>
              <a:t>using the data in a sheet’s cells. </a:t>
            </a:r>
          </a:p>
          <a:p>
            <a:pPr lvl="1"/>
            <a:r>
              <a:rPr lang="en-HK">
                <a:solidFill>
                  <a:srgbClr val="2185C6"/>
                </a:solidFill>
              </a:rPr>
              <a:t>Create a Reference object </a:t>
            </a:r>
            <a:r>
              <a:rPr lang="en-HK"/>
              <a:t>from a rectangular selection of cells.</a:t>
            </a:r>
          </a:p>
          <a:p>
            <a:pPr lvl="1"/>
            <a:r>
              <a:rPr lang="en-HK">
                <a:solidFill>
                  <a:srgbClr val="2185C6"/>
                </a:solidFill>
              </a:rPr>
              <a:t>Create a Series object </a:t>
            </a:r>
            <a:r>
              <a:rPr lang="en-HK"/>
              <a:t>by passing in the Reference object.</a:t>
            </a:r>
          </a:p>
          <a:p>
            <a:pPr lvl="1"/>
            <a:r>
              <a:rPr lang="en-HK">
                <a:solidFill>
                  <a:srgbClr val="2185C6"/>
                </a:solidFill>
              </a:rPr>
              <a:t>Create a Chart object</a:t>
            </a:r>
            <a:r>
              <a:rPr lang="en-HK"/>
              <a:t>.</a:t>
            </a:r>
          </a:p>
          <a:p>
            <a:pPr lvl="1"/>
            <a:r>
              <a:rPr lang="en-HK">
                <a:solidFill>
                  <a:srgbClr val="2185C6"/>
                </a:solidFill>
              </a:rPr>
              <a:t>Append the Series object to the Chart object.</a:t>
            </a:r>
          </a:p>
          <a:p>
            <a:pPr lvl="1"/>
            <a:r>
              <a:rPr lang="en-HK">
                <a:solidFill>
                  <a:srgbClr val="2185C6"/>
                </a:solidFill>
              </a:rPr>
              <a:t>Add the Chart object to the Worksheet object</a:t>
            </a:r>
            <a:r>
              <a:rPr lang="en-HK"/>
              <a:t>, optionally specifying which cell should be the top-left corner of the chart.</a:t>
            </a:r>
          </a:p>
          <a:p>
            <a:pPr lvl="1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B24B2D-4122-1E4A-93D4-A39F0A2F6C7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949938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835856-1C92-964B-8CC6-521803ECAF1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41</a:t>
            </a:fld>
            <a:endParaRPr lang="en-US" altLang="zh-C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7BE129-278A-D347-A56D-A4A55054E55A}"/>
              </a:ext>
            </a:extLst>
          </p:cNvPr>
          <p:cNvSpPr txBox="1"/>
          <p:nvPr/>
        </p:nvSpPr>
        <p:spPr>
          <a:xfrm>
            <a:off x="341656" y="1775121"/>
            <a:ext cx="6709049" cy="1269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6" dirty="0">
                <a:latin typeface="Courier" pitchFamily="2" charset="0"/>
              </a:rPr>
              <a:t>&gt;&gt;&gt; </a:t>
            </a:r>
            <a:r>
              <a:rPr lang="en-US" sz="956" dirty="0" err="1">
                <a:latin typeface="Courier" pitchFamily="2" charset="0"/>
              </a:rPr>
              <a:t>refObj</a:t>
            </a:r>
            <a:r>
              <a:rPr lang="en-US" sz="956" dirty="0">
                <a:latin typeface="Courier" pitchFamily="2" charset="0"/>
              </a:rPr>
              <a:t> = </a:t>
            </a:r>
            <a:r>
              <a:rPr lang="en-US" sz="956" dirty="0" err="1">
                <a:latin typeface="Courier" pitchFamily="2" charset="0"/>
              </a:rPr>
              <a:t>openpyxl.chart.Reference</a:t>
            </a:r>
            <a:r>
              <a:rPr lang="en-US" sz="956" dirty="0">
                <a:latin typeface="Courier" pitchFamily="2" charset="0"/>
              </a:rPr>
              <a:t>(sheet, </a:t>
            </a:r>
            <a:r>
              <a:rPr lang="en-US" sz="956" dirty="0" err="1">
                <a:latin typeface="Courier" pitchFamily="2" charset="0"/>
              </a:rPr>
              <a:t>min_col</a:t>
            </a:r>
            <a:r>
              <a:rPr lang="en-US" sz="956" dirty="0">
                <a:latin typeface="Courier" pitchFamily="2" charset="0"/>
              </a:rPr>
              <a:t>=1, </a:t>
            </a:r>
            <a:r>
              <a:rPr lang="en-US" sz="956" dirty="0" err="1">
                <a:latin typeface="Courier" pitchFamily="2" charset="0"/>
              </a:rPr>
              <a:t>min_row</a:t>
            </a:r>
            <a:r>
              <a:rPr lang="en-US" sz="956" dirty="0">
                <a:latin typeface="Courier" pitchFamily="2" charset="0"/>
              </a:rPr>
              <a:t>=1, </a:t>
            </a:r>
            <a:r>
              <a:rPr lang="en-US" sz="956" dirty="0" err="1">
                <a:latin typeface="Courier" pitchFamily="2" charset="0"/>
              </a:rPr>
              <a:t>max_col</a:t>
            </a:r>
            <a:r>
              <a:rPr lang="en-US" sz="956" dirty="0">
                <a:latin typeface="Courier" pitchFamily="2" charset="0"/>
              </a:rPr>
              <a:t>=1, </a:t>
            </a:r>
            <a:r>
              <a:rPr lang="en-US" sz="956" dirty="0" err="1">
                <a:latin typeface="Courier" pitchFamily="2" charset="0"/>
              </a:rPr>
              <a:t>max_row</a:t>
            </a:r>
            <a:r>
              <a:rPr lang="en-US" sz="956" dirty="0">
                <a:latin typeface="Courier" pitchFamily="2" charset="0"/>
              </a:rPr>
              <a:t>=10)</a:t>
            </a:r>
            <a:br>
              <a:rPr lang="en-US" sz="956" dirty="0">
                <a:latin typeface="Courier" pitchFamily="2" charset="0"/>
              </a:rPr>
            </a:br>
            <a:r>
              <a:rPr lang="en-US" sz="956" dirty="0">
                <a:latin typeface="Courier" pitchFamily="2" charset="0"/>
              </a:rPr>
              <a:t>&gt;&gt;&gt; </a:t>
            </a:r>
            <a:r>
              <a:rPr lang="en-US" sz="956" dirty="0" err="1">
                <a:latin typeface="Courier" pitchFamily="2" charset="0"/>
              </a:rPr>
              <a:t>seriesObj</a:t>
            </a:r>
            <a:r>
              <a:rPr lang="en-US" sz="956" dirty="0">
                <a:latin typeface="Courier" pitchFamily="2" charset="0"/>
              </a:rPr>
              <a:t> = </a:t>
            </a:r>
            <a:r>
              <a:rPr lang="en-US" sz="956" dirty="0" err="1">
                <a:latin typeface="Courier" pitchFamily="2" charset="0"/>
              </a:rPr>
              <a:t>openpyxl.chart.Series</a:t>
            </a:r>
            <a:r>
              <a:rPr lang="en-US" sz="956" dirty="0">
                <a:latin typeface="Courier" pitchFamily="2" charset="0"/>
              </a:rPr>
              <a:t>(</a:t>
            </a:r>
            <a:r>
              <a:rPr lang="en-US" sz="956" dirty="0" err="1">
                <a:latin typeface="Courier" pitchFamily="2" charset="0"/>
              </a:rPr>
              <a:t>refObj</a:t>
            </a:r>
            <a:r>
              <a:rPr lang="en-US" sz="956" dirty="0">
                <a:latin typeface="Courier" pitchFamily="2" charset="0"/>
              </a:rPr>
              <a:t>, title='First series')</a:t>
            </a:r>
            <a:br>
              <a:rPr lang="en-US" sz="956" dirty="0">
                <a:latin typeface="Courier" pitchFamily="2" charset="0"/>
              </a:rPr>
            </a:br>
            <a:br>
              <a:rPr lang="en-US" sz="956" dirty="0">
                <a:latin typeface="Courier" pitchFamily="2" charset="0"/>
              </a:rPr>
            </a:br>
            <a:r>
              <a:rPr lang="en-US" sz="956" dirty="0">
                <a:latin typeface="Courier" pitchFamily="2" charset="0"/>
              </a:rPr>
              <a:t>&gt;&gt;&gt; </a:t>
            </a:r>
            <a:r>
              <a:rPr lang="en-US" sz="956" dirty="0" err="1">
                <a:latin typeface="Courier" pitchFamily="2" charset="0"/>
              </a:rPr>
              <a:t>chartObj</a:t>
            </a:r>
            <a:r>
              <a:rPr lang="en-US" sz="956" dirty="0">
                <a:latin typeface="Courier" pitchFamily="2" charset="0"/>
              </a:rPr>
              <a:t> = </a:t>
            </a:r>
            <a:r>
              <a:rPr lang="en-US" sz="956" dirty="0" err="1">
                <a:latin typeface="Courier" pitchFamily="2" charset="0"/>
              </a:rPr>
              <a:t>openpyxl.chart.BarChart</a:t>
            </a:r>
            <a:r>
              <a:rPr lang="en-US" sz="956" dirty="0">
                <a:latin typeface="Courier" pitchFamily="2" charset="0"/>
              </a:rPr>
              <a:t>()</a:t>
            </a:r>
            <a:br>
              <a:rPr lang="en-US" sz="956" dirty="0">
                <a:latin typeface="Courier" pitchFamily="2" charset="0"/>
              </a:rPr>
            </a:br>
            <a:r>
              <a:rPr lang="en-US" sz="956" dirty="0">
                <a:latin typeface="Courier" pitchFamily="2" charset="0"/>
              </a:rPr>
              <a:t>&gt;&gt;&gt; </a:t>
            </a:r>
            <a:r>
              <a:rPr lang="en-US" sz="956" dirty="0" err="1">
                <a:latin typeface="Courier" pitchFamily="2" charset="0"/>
              </a:rPr>
              <a:t>chartObj.title</a:t>
            </a:r>
            <a:r>
              <a:rPr lang="en-US" sz="956" dirty="0">
                <a:latin typeface="Courier" pitchFamily="2" charset="0"/>
              </a:rPr>
              <a:t> = 'My Chart'</a:t>
            </a:r>
            <a:br>
              <a:rPr lang="en-US" sz="956" dirty="0">
                <a:latin typeface="Courier" pitchFamily="2" charset="0"/>
              </a:rPr>
            </a:br>
            <a:r>
              <a:rPr lang="en-US" sz="956" dirty="0">
                <a:latin typeface="Courier" pitchFamily="2" charset="0"/>
              </a:rPr>
              <a:t>&gt;&gt;&gt; </a:t>
            </a:r>
            <a:r>
              <a:rPr lang="en-US" sz="956" dirty="0" err="1">
                <a:latin typeface="Courier" pitchFamily="2" charset="0"/>
              </a:rPr>
              <a:t>chartObj.append</a:t>
            </a:r>
            <a:r>
              <a:rPr lang="en-US" sz="956" dirty="0">
                <a:latin typeface="Courier" pitchFamily="2" charset="0"/>
              </a:rPr>
              <a:t>(</a:t>
            </a:r>
            <a:r>
              <a:rPr lang="en-US" sz="956" dirty="0" err="1">
                <a:latin typeface="Courier" pitchFamily="2" charset="0"/>
              </a:rPr>
              <a:t>seriesObj</a:t>
            </a:r>
            <a:r>
              <a:rPr lang="en-US" sz="956" dirty="0">
                <a:latin typeface="Courier" pitchFamily="2" charset="0"/>
              </a:rPr>
              <a:t>)</a:t>
            </a:r>
            <a:br>
              <a:rPr lang="en-US" sz="956" dirty="0">
                <a:latin typeface="Courier" pitchFamily="2" charset="0"/>
              </a:rPr>
            </a:br>
            <a:br>
              <a:rPr lang="en-US" sz="956" dirty="0">
                <a:latin typeface="Courier" pitchFamily="2" charset="0"/>
              </a:rPr>
            </a:br>
            <a:r>
              <a:rPr lang="en-US" sz="956" dirty="0">
                <a:latin typeface="Courier" pitchFamily="2" charset="0"/>
              </a:rPr>
              <a:t>&gt;&gt;&gt; </a:t>
            </a:r>
            <a:r>
              <a:rPr lang="en-US" sz="956" dirty="0" err="1">
                <a:latin typeface="Courier" pitchFamily="2" charset="0"/>
              </a:rPr>
              <a:t>sheet.add_chart</a:t>
            </a:r>
            <a:r>
              <a:rPr lang="en-US" sz="956" dirty="0">
                <a:latin typeface="Courier" pitchFamily="2" charset="0"/>
              </a:rPr>
              <a:t>(</a:t>
            </a:r>
            <a:r>
              <a:rPr lang="en-US" sz="956" dirty="0" err="1">
                <a:latin typeface="Courier" pitchFamily="2" charset="0"/>
              </a:rPr>
              <a:t>chartObj</a:t>
            </a:r>
            <a:r>
              <a:rPr lang="en-US" sz="956" dirty="0">
                <a:latin typeface="Courier" pitchFamily="2" charset="0"/>
              </a:rPr>
              <a:t>, 'C5')</a:t>
            </a:r>
          </a:p>
        </p:txBody>
      </p:sp>
      <p:pic>
        <p:nvPicPr>
          <p:cNvPr id="4098" name="Picture 2" descr="image">
            <a:extLst>
              <a:ext uri="{FF2B5EF4-FFF2-40B4-BE49-F238E27FC236}">
                <a16:creationId xmlns:a16="http://schemas.microsoft.com/office/drawing/2014/main" id="{4F0EECE3-8C6B-5D4D-9C5A-BD50A1E208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989" b="14659"/>
          <a:stretch/>
        </p:blipFill>
        <p:spPr bwMode="auto">
          <a:xfrm>
            <a:off x="3182741" y="2488822"/>
            <a:ext cx="3525064" cy="190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1D503F-1953-5B4D-9BD9-0402D3F5ABB4}"/>
              </a:ext>
            </a:extLst>
          </p:cNvPr>
          <p:cNvSpPr txBox="1"/>
          <p:nvPr/>
        </p:nvSpPr>
        <p:spPr>
          <a:xfrm>
            <a:off x="3054642" y="1301937"/>
            <a:ext cx="1016625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/>
              <a:t>Worksheet obj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3D7A63-F611-3347-9A59-C081ED197835}"/>
              </a:ext>
            </a:extLst>
          </p:cNvPr>
          <p:cNvSpPr txBox="1"/>
          <p:nvPr/>
        </p:nvSpPr>
        <p:spPr>
          <a:xfrm>
            <a:off x="4634317" y="1303530"/>
            <a:ext cx="156805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/>
              <a:t>rectangular area of data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4BD1D203-D08E-4D40-A79D-32382F2125F7}"/>
              </a:ext>
            </a:extLst>
          </p:cNvPr>
          <p:cNvSpPr/>
          <p:nvPr/>
        </p:nvSpPr>
        <p:spPr>
          <a:xfrm rot="16200000">
            <a:off x="5198768" y="540192"/>
            <a:ext cx="207749" cy="2146740"/>
          </a:xfrm>
          <a:prstGeom prst="rightBrac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65A8385-A6FD-FC45-AF9E-B5BBA65D977D}"/>
              </a:ext>
            </a:extLst>
          </p:cNvPr>
          <p:cNvCxnSpPr>
            <a:cxnSpLocks/>
          </p:cNvCxnSpPr>
          <p:nvPr/>
        </p:nvCxnSpPr>
        <p:spPr>
          <a:xfrm flipV="1">
            <a:off x="3338173" y="1509687"/>
            <a:ext cx="0" cy="265434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1404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A1DDA61-979D-41A2-A428-228B14AB1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Debugging for Large Datasets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D5D8D8-50FE-478C-8436-80B8B4128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rmAutofit/>
          </a:bodyPr>
          <a:lstStyle/>
          <a:p>
            <a:r>
              <a:rPr lang="en-US" sz="1300">
                <a:solidFill>
                  <a:srgbClr val="2185C6"/>
                </a:solidFill>
              </a:rPr>
              <a:t>Scale down the input</a:t>
            </a:r>
          </a:p>
          <a:p>
            <a:pPr lvl="1"/>
            <a:r>
              <a:rPr lang="en-US" sz="1300"/>
              <a:t>If possible, </a:t>
            </a:r>
            <a:r>
              <a:rPr lang="en-US" sz="1300">
                <a:solidFill>
                  <a:srgbClr val="2185C6"/>
                </a:solidFill>
              </a:rPr>
              <a:t>starts with a small size of the dataset</a:t>
            </a:r>
          </a:p>
          <a:p>
            <a:pPr lvl="1"/>
            <a:r>
              <a:rPr lang="en-US" sz="1300"/>
              <a:t>If there is an error, </a:t>
            </a:r>
          </a:p>
          <a:p>
            <a:pPr lvl="2"/>
            <a:r>
              <a:rPr lang="en-US" sz="1300"/>
              <a:t>you can </a:t>
            </a:r>
            <a:r>
              <a:rPr lang="en-US" sz="1300">
                <a:solidFill>
                  <a:srgbClr val="2185C6"/>
                </a:solidFill>
              </a:rPr>
              <a:t>reduce the size to the smallest value</a:t>
            </a:r>
            <a:r>
              <a:rPr lang="en-US" sz="1300"/>
              <a:t> that manifests the error, and </a:t>
            </a:r>
          </a:p>
          <a:p>
            <a:pPr lvl="2"/>
            <a:r>
              <a:rPr lang="en-US" sz="1300"/>
              <a:t>then </a:t>
            </a:r>
            <a:r>
              <a:rPr lang="en-US" sz="1300">
                <a:solidFill>
                  <a:srgbClr val="2185C6"/>
                </a:solidFill>
              </a:rPr>
              <a:t>increase the size gradually </a:t>
            </a:r>
            <a:r>
              <a:rPr lang="en-US" sz="1300"/>
              <a:t>as you find and correct errors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34EE9-D509-4B57-B854-CACEBC8C5F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42</a:t>
            </a:fld>
            <a:endParaRPr lang="en-US" altLang="zh-CN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5E716D9-8A71-49C9-8B96-E307118F79D1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29000" y="1373587"/>
            <a:ext cx="2931431" cy="3636845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400"/>
              <a:t>For example, if your program </a:t>
            </a:r>
            <a:r>
              <a:rPr lang="en-US" sz="1400">
                <a:solidFill>
                  <a:srgbClr val="2185C6"/>
                </a:solidFill>
              </a:rPr>
              <a:t>reads a large excel file </a:t>
            </a:r>
            <a:r>
              <a:rPr lang="en-US" sz="1400"/>
              <a:t>but </a:t>
            </a:r>
            <a:r>
              <a:rPr lang="en-US" sz="1400">
                <a:solidFill>
                  <a:srgbClr val="F20052"/>
                </a:solidFill>
              </a:rPr>
              <a:t>has an error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400">
                <a:solidFill>
                  <a:srgbClr val="2185C6"/>
                </a:solidFill>
              </a:rPr>
              <a:t>Create a new file </a:t>
            </a:r>
            <a:r>
              <a:rPr lang="en-US" sz="1400"/>
              <a:t>that only </a:t>
            </a:r>
            <a:r>
              <a:rPr lang="en-US" sz="1400">
                <a:solidFill>
                  <a:srgbClr val="2185C6"/>
                </a:solidFill>
              </a:rPr>
              <a:t>contains the first 10 lines </a:t>
            </a:r>
            <a:r>
              <a:rPr lang="en-US" sz="1400"/>
              <a:t>of the large file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400">
                <a:solidFill>
                  <a:srgbClr val="2185C6"/>
                </a:solidFill>
              </a:rPr>
              <a:t>Test</a:t>
            </a:r>
            <a:r>
              <a:rPr lang="en-US" sz="1400"/>
              <a:t> your program on this </a:t>
            </a:r>
            <a:r>
              <a:rPr lang="en-US" sz="1400">
                <a:solidFill>
                  <a:srgbClr val="2185C6"/>
                </a:solidFill>
              </a:rPr>
              <a:t>smaller file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400"/>
              <a:t>If your </a:t>
            </a:r>
            <a:r>
              <a:rPr lang="en-US" sz="1400">
                <a:solidFill>
                  <a:srgbClr val="F20052"/>
                </a:solidFill>
              </a:rPr>
              <a:t>program still has errors </a:t>
            </a:r>
            <a:r>
              <a:rPr lang="en-US" sz="1400"/>
              <a:t>when reading this smaller file:</a:t>
            </a:r>
          </a:p>
          <a:p>
            <a:pPr marL="1028700" lvl="2" indent="-285750">
              <a:lnSpc>
                <a:spcPct val="120000"/>
              </a:lnSpc>
              <a:buSzPct val="150000"/>
            </a:pPr>
            <a:r>
              <a:rPr lang="en-US" sz="1400">
                <a:solidFill>
                  <a:srgbClr val="2185C6"/>
                </a:solidFill>
              </a:rPr>
              <a:t>check and correct the errors of your program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400"/>
              <a:t>Else add more lines to the new file, and go to test it again</a:t>
            </a:r>
          </a:p>
        </p:txBody>
      </p:sp>
    </p:spTree>
    <p:extLst>
      <p:ext uri="{BB962C8B-B14F-4D97-AF65-F5344CB8AC3E}">
        <p14:creationId xmlns:p14="http://schemas.microsoft.com/office/powerpoint/2010/main" val="17548700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DE786-16F0-2247-B983-CED02C90C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780216-BC13-4C08-878F-068CE321F1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Excel document: workbook, sheet, column, row, cell</a:t>
            </a:r>
          </a:p>
          <a:p>
            <a:r>
              <a:rPr lang="en-US" err="1"/>
              <a:t>openpyxl</a:t>
            </a:r>
            <a:r>
              <a:rPr lang="en-US"/>
              <a:t> module: installation</a:t>
            </a:r>
          </a:p>
          <a:p>
            <a:r>
              <a:rPr lang="en-US"/>
              <a:t>Opening and reading excel documents</a:t>
            </a:r>
          </a:p>
          <a:p>
            <a:r>
              <a:rPr lang="en-US"/>
              <a:t>Writing excel documents</a:t>
            </a:r>
          </a:p>
          <a:p>
            <a:pPr lvl="1"/>
            <a:r>
              <a:rPr lang="en-US"/>
              <a:t>Creating and removing worksheets</a:t>
            </a:r>
          </a:p>
          <a:p>
            <a:pPr lvl="1"/>
            <a:r>
              <a:rPr lang="en-US"/>
              <a:t>Writing values, and save excel documents</a:t>
            </a:r>
          </a:p>
          <a:p>
            <a:r>
              <a:rPr lang="en-US">
                <a:solidFill>
                  <a:srgbClr val="2185C6"/>
                </a:solidFill>
              </a:rPr>
              <a:t>Manipulating excel documents</a:t>
            </a:r>
          </a:p>
          <a:p>
            <a:pPr lvl="1"/>
            <a:r>
              <a:rPr lang="en-US">
                <a:solidFill>
                  <a:srgbClr val="2185C6"/>
                </a:solidFill>
              </a:rPr>
              <a:t>Font, formular, row &amp; column adjustments, charts</a:t>
            </a:r>
          </a:p>
          <a:p>
            <a:r>
              <a:rPr lang="en-US">
                <a:solidFill>
                  <a:srgbClr val="2185C6"/>
                </a:solidFill>
              </a:rPr>
              <a:t>Debugging for large excel files</a:t>
            </a:r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0E309-17DE-F441-AEEC-46CEED4316C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834970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3F140-95A0-564F-B52E-DB37EBC4D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CDS1001: Tutorial Exercises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B21EE-08E0-CD41-8A48-46707A2B7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241767" cy="3552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100" b="1" u="sng" dirty="0">
                <a:solidFill>
                  <a:srgbClr val="2185C6"/>
                </a:solidFill>
              </a:rPr>
              <a:t>Basics about Python Coding:</a:t>
            </a:r>
          </a:p>
          <a:p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Tutorial 1: Coding environment for Python</a:t>
            </a:r>
          </a:p>
          <a:p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Tutorial 2: Variables and simple data types</a:t>
            </a:r>
          </a:p>
          <a:p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Tutorial 3: Conditions and flowcharts</a:t>
            </a:r>
          </a:p>
          <a:p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Tutorial 4: Functions</a:t>
            </a:r>
          </a:p>
          <a:p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Tutorial 5: Iterations</a:t>
            </a:r>
          </a:p>
          <a:p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Tutorial 6: Strings and Files</a:t>
            </a:r>
          </a:p>
          <a:p>
            <a:r>
              <a:rPr lang="en-US" sz="1100" dirty="0">
                <a:solidFill>
                  <a:srgbClr val="FF0000"/>
                </a:solidFill>
              </a:rPr>
              <a:t>Tutorial 7: Lists</a:t>
            </a:r>
          </a:p>
          <a:p>
            <a:pPr lvl="1"/>
            <a:r>
              <a:rPr lang="en-US" sz="1100" dirty="0">
                <a:solidFill>
                  <a:srgbClr val="FF0000"/>
                </a:solidFill>
              </a:rPr>
              <a:t>Deadline: </a:t>
            </a:r>
            <a:r>
              <a:rPr lang="en-GB" sz="1100" dirty="0">
                <a:solidFill>
                  <a:srgbClr val="FF0000"/>
                </a:solidFill>
              </a:rPr>
              <a:t>14 Nov</a:t>
            </a:r>
            <a:r>
              <a:rPr lang="en-US" sz="1100" dirty="0">
                <a:solidFill>
                  <a:srgbClr val="FF0000"/>
                </a:solidFill>
              </a:rPr>
              <a:t> 23:55</a:t>
            </a:r>
            <a:endParaRPr lang="en-US" sz="1100" dirty="0">
              <a:solidFill>
                <a:srgbClr val="FF9715"/>
              </a:solidFill>
            </a:endParaRPr>
          </a:p>
          <a:p>
            <a:r>
              <a:rPr lang="en-US" sz="1100" dirty="0">
                <a:solidFill>
                  <a:srgbClr val="FF0000"/>
                </a:solidFill>
              </a:rPr>
              <a:t>Tutorial 8: Dictionaries and Structured Data</a:t>
            </a:r>
          </a:p>
          <a:p>
            <a:pPr lvl="1"/>
            <a:r>
              <a:rPr lang="en-US" sz="1100" dirty="0">
                <a:solidFill>
                  <a:srgbClr val="FF0000"/>
                </a:solidFill>
              </a:rPr>
              <a:t>Deadline: </a:t>
            </a:r>
            <a:r>
              <a:rPr lang="en-GB" sz="1100" dirty="0">
                <a:solidFill>
                  <a:srgbClr val="FF0000"/>
                </a:solidFill>
              </a:rPr>
              <a:t>21 Nov</a:t>
            </a:r>
            <a:r>
              <a:rPr lang="en-US" sz="1100" dirty="0">
                <a:solidFill>
                  <a:srgbClr val="FF0000"/>
                </a:solidFill>
              </a:rPr>
              <a:t> 23:55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869DAF-3FB0-3F45-8FCF-52AE13DBFE7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44</a:t>
            </a:fld>
            <a:endParaRPr lang="en-US" altLang="zh-CN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DF2898F-5BC4-47EB-BE94-E69D9A4E107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784821" y="1373588"/>
            <a:ext cx="3073179" cy="3411524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450"/>
              </a:spcBef>
              <a:buSzPts val="1800"/>
              <a:buNone/>
            </a:pPr>
            <a:r>
              <a:rPr lang="en-US" sz="1100" b="1" u="sng" dirty="0">
                <a:solidFill>
                  <a:srgbClr val="2185C6"/>
                </a:solidFill>
              </a:rPr>
              <a:t>Basic Applications:</a:t>
            </a:r>
          </a:p>
          <a:p>
            <a:pPr marL="171450" indent="-171450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GB" sz="1100" dirty="0">
                <a:solidFill>
                  <a:srgbClr val="2185C6"/>
                </a:solidFill>
              </a:rPr>
              <a:t>  Tutorial 9: Working with Excel Files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GB" sz="1100" dirty="0">
                <a:solidFill>
                  <a:srgbClr val="FF0000"/>
                </a:solidFill>
              </a:rPr>
              <a:t>Deadline: 21 Nov</a:t>
            </a:r>
            <a:r>
              <a:rPr lang="en-US" sz="1100" dirty="0">
                <a:solidFill>
                  <a:srgbClr val="FF0000"/>
                </a:solidFill>
              </a:rPr>
              <a:t> 23:55</a:t>
            </a:r>
            <a:endParaRPr lang="en-GB" sz="1100" dirty="0">
              <a:solidFill>
                <a:srgbClr val="FF0000"/>
              </a:solidFill>
            </a:endParaRPr>
          </a:p>
          <a:p>
            <a:pPr marL="171450" indent="-171450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GB" sz="1100" dirty="0">
                <a:solidFill>
                  <a:srgbClr val="2185C6"/>
                </a:solidFill>
              </a:rPr>
              <a:t>  Tutorial 10: Acquiring and Exploring Data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GB" sz="1100" dirty="0">
                <a:solidFill>
                  <a:srgbClr val="FF0000"/>
                </a:solidFill>
              </a:rPr>
              <a:t>Deadline: 28 Nov</a:t>
            </a:r>
            <a:r>
              <a:rPr lang="en-US" sz="1100" dirty="0">
                <a:solidFill>
                  <a:srgbClr val="FF0000"/>
                </a:solidFill>
              </a:rPr>
              <a:t> 23:55</a:t>
            </a:r>
          </a:p>
          <a:p>
            <a:pPr marL="0" indent="0">
              <a:lnSpc>
                <a:spcPct val="120000"/>
              </a:lnSpc>
              <a:spcBef>
                <a:spcPts val="450"/>
              </a:spcBef>
              <a:buSzPts val="1800"/>
              <a:buNone/>
            </a:pPr>
            <a:endParaRPr lang="en-US" sz="1100" b="1" u="sng" dirty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450"/>
              </a:spcBef>
              <a:buSzPts val="1800"/>
              <a:buNone/>
            </a:pPr>
            <a:r>
              <a:rPr lang="en-US" sz="1100" b="1" u="sng" dirty="0">
                <a:solidFill>
                  <a:srgbClr val="2185C6"/>
                </a:solidFill>
              </a:rPr>
              <a:t>Individual Assignment:</a:t>
            </a:r>
          </a:p>
          <a:p>
            <a:pPr marL="228600" indent="-285750">
              <a:lnSpc>
                <a:spcPct val="120000"/>
              </a:lnSpc>
              <a:buSzPct val="150000"/>
            </a:pPr>
            <a:r>
              <a:rPr lang="en-US" sz="1100" dirty="0">
                <a:solidFill>
                  <a:srgbClr val="FF0000"/>
                </a:solidFill>
              </a:rPr>
              <a:t>Deadline: 23 Nov 23:59</a:t>
            </a:r>
          </a:p>
          <a:p>
            <a:pPr marL="0" indent="0">
              <a:lnSpc>
                <a:spcPct val="120000"/>
              </a:lnSpc>
              <a:spcBef>
                <a:spcPts val="450"/>
              </a:spcBef>
              <a:buSzPts val="1800"/>
              <a:buNone/>
            </a:pPr>
            <a:endParaRPr lang="en-US" sz="1100" dirty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450"/>
              </a:spcBef>
              <a:buSzPts val="1800"/>
              <a:buNone/>
            </a:pPr>
            <a:r>
              <a:rPr lang="en-US" sz="1100" b="1" u="sng" dirty="0">
                <a:solidFill>
                  <a:srgbClr val="2185C6"/>
                </a:solidFill>
              </a:rPr>
              <a:t>Final Examination:</a:t>
            </a:r>
          </a:p>
          <a:p>
            <a:pPr marL="228600" indent="-285750">
              <a:lnSpc>
                <a:spcPct val="120000"/>
              </a:lnSpc>
              <a:buSzPct val="150000"/>
            </a:pPr>
            <a:r>
              <a:rPr lang="en-US" sz="1100" dirty="0">
                <a:solidFill>
                  <a:srgbClr val="FF0000"/>
                </a:solidFill>
              </a:rPr>
              <a:t>13 Dec 14:00 – 16:00 (SEKG03)</a:t>
            </a:r>
          </a:p>
          <a:p>
            <a:pPr marL="0" indent="0">
              <a:lnSpc>
                <a:spcPct val="120000"/>
              </a:lnSpc>
              <a:buSzPct val="150000"/>
              <a:buNone/>
            </a:pPr>
            <a:endParaRPr lang="en-US" sz="1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140512"/>
      </p:ext>
    </p:extLst>
  </p:cSld>
  <p:clrMapOvr>
    <a:masterClrMapping/>
  </p:clrMapOvr>
</p:sld>
</file>

<file path=ppt/theme/theme1.xml><?xml version="1.0" encoding="utf-8"?>
<a:theme xmlns:a="http://schemas.openxmlformats.org/drawingml/2006/main" name="Antonio template">
  <a:themeElements>
    <a:clrScheme name="Custom 347">
      <a:dk1>
        <a:srgbClr val="677480"/>
      </a:dk1>
      <a:lt1>
        <a:srgbClr val="FFFFFF"/>
      </a:lt1>
      <a:dk2>
        <a:srgbClr val="2185C5"/>
      </a:dk2>
      <a:lt2>
        <a:srgbClr val="DEE2E6"/>
      </a:lt2>
      <a:accent1>
        <a:srgbClr val="2185C5"/>
      </a:accent1>
      <a:accent2>
        <a:srgbClr val="7ECEFD"/>
      </a:accent2>
      <a:accent3>
        <a:srgbClr val="F20253"/>
      </a:accent3>
      <a:accent4>
        <a:srgbClr val="FF9715"/>
      </a:accent4>
      <a:accent5>
        <a:srgbClr val="1C3AA9"/>
      </a:accent5>
      <a:accent6>
        <a:srgbClr val="97ABBC"/>
      </a:accent6>
      <a:hlink>
        <a:srgbClr val="2185C5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347">
    <a:dk1>
      <a:srgbClr val="677480"/>
    </a:dk1>
    <a:lt1>
      <a:srgbClr val="FFFFFF"/>
    </a:lt1>
    <a:dk2>
      <a:srgbClr val="2185C5"/>
    </a:dk2>
    <a:lt2>
      <a:srgbClr val="DEE2E6"/>
    </a:lt2>
    <a:accent1>
      <a:srgbClr val="2185C5"/>
    </a:accent1>
    <a:accent2>
      <a:srgbClr val="7ECEFD"/>
    </a:accent2>
    <a:accent3>
      <a:srgbClr val="F20253"/>
    </a:accent3>
    <a:accent4>
      <a:srgbClr val="FF9715"/>
    </a:accent4>
    <a:accent5>
      <a:srgbClr val="1C3AA9"/>
    </a:accent5>
    <a:accent6>
      <a:srgbClr val="97ABBC"/>
    </a:accent6>
    <a:hlink>
      <a:srgbClr val="2185C5"/>
    </a:hlink>
    <a:folHlink>
      <a:srgbClr val="6611CC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A6038D656AF649BCFB661785FE537B" ma:contentTypeVersion="2" ma:contentTypeDescription="Create a new document." ma:contentTypeScope="" ma:versionID="83c0fb3da369975d5b1b4ad39fb77717">
  <xsd:schema xmlns:xsd="http://www.w3.org/2001/XMLSchema" xmlns:xs="http://www.w3.org/2001/XMLSchema" xmlns:p="http://schemas.microsoft.com/office/2006/metadata/properties" xmlns:ns3="3f449ca9-31e6-483e-8b25-bb45c68e0907" targetNamespace="http://schemas.microsoft.com/office/2006/metadata/properties" ma:root="true" ma:fieldsID="324c49e92dc7682104b7d6862e85b712" ns3:_="">
    <xsd:import namespace="3f449ca9-31e6-483e-8b25-bb45c68e090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449ca9-31e6-483e-8b25-bb45c68e09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E357F2-985A-4E2C-8512-7172D9AA89CA}">
  <ds:schemaRefs>
    <ds:schemaRef ds:uri="3f449ca9-31e6-483e-8b25-bb45c68e090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F05FC1C-6CA1-44DB-BFAB-F29CE63BD11C}">
  <ds:schemaRefs>
    <ds:schemaRef ds:uri="3f449ca9-31e6-483e-8b25-bb45c68e090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5116546-2342-44E0-B90E-D09D975B3F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4098</Words>
  <Application>Microsoft Macintosh PowerPoint</Application>
  <PresentationFormat>Custom</PresentationFormat>
  <Paragraphs>512</Paragraphs>
  <Slides>44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4" baseType="lpstr">
      <vt:lpstr>Courier New</vt:lpstr>
      <vt:lpstr>JansonTextLTStd</vt:lpstr>
      <vt:lpstr>Lato</vt:lpstr>
      <vt:lpstr>UbuntuMono</vt:lpstr>
      <vt:lpstr>Merriweather</vt:lpstr>
      <vt:lpstr>Raleway</vt:lpstr>
      <vt:lpstr>Courier</vt:lpstr>
      <vt:lpstr>Calibri</vt:lpstr>
      <vt:lpstr>Arial</vt:lpstr>
      <vt:lpstr>Antonio template</vt:lpstr>
      <vt:lpstr>Review of Week 8: Lists</vt:lpstr>
      <vt:lpstr>Review of Week 9: Dictionary</vt:lpstr>
      <vt:lpstr>Review of Week 9: Tuples</vt:lpstr>
      <vt:lpstr>PowerPoint Presentation</vt:lpstr>
      <vt:lpstr>CDS1001 – Working with Excel SpreadSheets</vt:lpstr>
      <vt:lpstr>Text Files are Everywhere</vt:lpstr>
      <vt:lpstr>Other File Formats Widely Used</vt:lpstr>
      <vt:lpstr>Case study: Shipping rates analysis</vt:lpstr>
      <vt:lpstr>Lowest Shipping Rates for Multiple lanes: Problem Description</vt:lpstr>
      <vt:lpstr>Lowest Shipping Rates for Multiple lanes: How to accomplish this task by processing text files?</vt:lpstr>
      <vt:lpstr>Code for Text File</vt:lpstr>
      <vt:lpstr>Lowest Shipping Rates for Multiple lanes: Excel</vt:lpstr>
      <vt:lpstr>Lowest Shipping Rates for Multiple lanes: Code for Excel</vt:lpstr>
      <vt:lpstr>Excel</vt:lpstr>
      <vt:lpstr>Excel Documents: Basic Concepts</vt:lpstr>
      <vt:lpstr>openpyxl Module</vt:lpstr>
      <vt:lpstr>Installation of openpyxl Module</vt:lpstr>
      <vt:lpstr>Summary</vt:lpstr>
      <vt:lpstr>OPENING and Reading Excel Documents</vt:lpstr>
      <vt:lpstr>Opening and Reading Excel Documents (1)</vt:lpstr>
      <vt:lpstr>Opening and Reading Excel Documents (2)</vt:lpstr>
      <vt:lpstr>Opening and Reading Excel Documents (3)</vt:lpstr>
      <vt:lpstr>Opening and Reading Excel Documents (4)</vt:lpstr>
      <vt:lpstr>Opening and Reading Excel Documents (4)</vt:lpstr>
      <vt:lpstr>Opening and Reading Excel Documents (5)</vt:lpstr>
      <vt:lpstr>Summary</vt:lpstr>
      <vt:lpstr>Writing Excel Documents</vt:lpstr>
      <vt:lpstr>Writing Excel Documents</vt:lpstr>
      <vt:lpstr>Writing Excel Documents</vt:lpstr>
      <vt:lpstr>Writing Excel Documents</vt:lpstr>
      <vt:lpstr>Summary</vt:lpstr>
      <vt:lpstr>Manipulating Excel Documents</vt:lpstr>
      <vt:lpstr>Setting the Font Style of Cells (1)</vt:lpstr>
      <vt:lpstr>Setting the Font Style of Cells (2)</vt:lpstr>
      <vt:lpstr>Formulas</vt:lpstr>
      <vt:lpstr>Adjusting Rows and Columns (1)</vt:lpstr>
      <vt:lpstr>Adjusting Rows and Columns (2)</vt:lpstr>
      <vt:lpstr>Adjusting Rows and Columns (3)</vt:lpstr>
      <vt:lpstr>Adjusting Rows and Columns (3)</vt:lpstr>
      <vt:lpstr>Charts</vt:lpstr>
      <vt:lpstr>PowerPoint Presentation</vt:lpstr>
      <vt:lpstr>Debugging for Large Datasets</vt:lpstr>
      <vt:lpstr>Summary</vt:lpstr>
      <vt:lpstr>CDS1001: Tutorial Exercises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CDS1001 – Introduction to Programming for Data Science</dc:title>
  <dc:creator>FONG Chi Kit Ken</dc:creator>
  <cp:lastModifiedBy>FONG Chi Kit Ken</cp:lastModifiedBy>
  <cp:revision>3</cp:revision>
  <dcterms:modified xsi:type="dcterms:W3CDTF">2023-11-08T12:16:27Z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0x0101005CA6038D656AF649BCFB661785FE537B</vt:lpwstr>
  </property>
  <property fmtid="{D5CDD505-2E9C-101B-9397-08002B2CF9AE}" pid="3" name="MSIP_Label_0c7ce0bc-1ec2-41cb-8ddc-b020b80710b7_Enabled">
    <vt:lpwstr>true</vt:lpwstr>
  </property>
  <property fmtid="{D5CDD505-2E9C-101B-9397-08002B2CF9AE}" pid="4" name="MSIP_Label_0c7ce0bc-1ec2-41cb-8ddc-b020b80710b7_SetDate">
    <vt:lpwstr>2023-11-08T12:15:42Z</vt:lpwstr>
  </property>
  <property fmtid="{D5CDD505-2E9C-101B-9397-08002B2CF9AE}" pid="5" name="MSIP_Label_0c7ce0bc-1ec2-41cb-8ddc-b020b80710b7_Method">
    <vt:lpwstr>Standard</vt:lpwstr>
  </property>
  <property fmtid="{D5CDD505-2E9C-101B-9397-08002B2CF9AE}" pid="6" name="MSIP_Label_0c7ce0bc-1ec2-41cb-8ddc-b020b80710b7_Name">
    <vt:lpwstr>Restricted (Internal data)</vt:lpwstr>
  </property>
  <property fmtid="{D5CDD505-2E9C-101B-9397-08002B2CF9AE}" pid="7" name="MSIP_Label_0c7ce0bc-1ec2-41cb-8ddc-b020b80710b7_SiteId">
    <vt:lpwstr>fe90179d-8207-4cb2-8834-0ce27ee0162d</vt:lpwstr>
  </property>
  <property fmtid="{D5CDD505-2E9C-101B-9397-08002B2CF9AE}" pid="8" name="MSIP_Label_0c7ce0bc-1ec2-41cb-8ddc-b020b80710b7_ActionId">
    <vt:lpwstr>4d676c45-dc43-4ae5-b3c1-5aebf6428d74</vt:lpwstr>
  </property>
  <property fmtid="{D5CDD505-2E9C-101B-9397-08002B2CF9AE}" pid="9" name="MSIP_Label_0c7ce0bc-1ec2-41cb-8ddc-b020b80710b7_ContentBits">
    <vt:lpwstr>0</vt:lpwstr>
  </property>
</Properties>
</file>