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firstSlideNum="0" autoCompressPictures="0">
  <p:sldMasterIdLst>
    <p:sldMasterId id="2147483673" r:id="rId1"/>
  </p:sldMasterIdLst>
  <p:notesMasterIdLst>
    <p:notesMasterId r:id="rId10"/>
  </p:notesMasterIdLst>
  <p:handoutMasterIdLst>
    <p:handoutMasterId r:id="rId11"/>
  </p:handoutMasterIdLst>
  <p:sldIdLst>
    <p:sldId id="482" r:id="rId2"/>
    <p:sldId id="401" r:id="rId3"/>
    <p:sldId id="402" r:id="rId4"/>
    <p:sldId id="403" r:id="rId5"/>
    <p:sldId id="404" r:id="rId6"/>
    <p:sldId id="405" r:id="rId7"/>
    <p:sldId id="406" r:id="rId8"/>
    <p:sldId id="483" r:id="rId9"/>
  </p:sldIdLst>
  <p:sldSz cx="12192000" cy="8640763"/>
  <p:notesSz cx="6797675" cy="9926638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Untitled Section" id="{1F35751E-6A78-42CB-A706-98AE315EAE1C}">
          <p14:sldIdLst/>
        </p14:section>
        <p14:section name="Untitled Section" id="{A777A03A-C64A-4252-96CA-37C28244942C}">
          <p14:sldIdLst>
            <p14:sldId id="482"/>
            <p14:sldId id="401"/>
            <p14:sldId id="402"/>
            <p14:sldId id="403"/>
            <p14:sldId id="404"/>
            <p14:sldId id="405"/>
            <p14:sldId id="406"/>
            <p14:sldId id="483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2722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0000"/>
    <a:srgbClr val="FF3300"/>
    <a:srgbClr val="937F7F"/>
    <a:srgbClr val="F6E7E7"/>
    <a:srgbClr val="ECCCCB"/>
    <a:srgbClr val="FFCBC2"/>
    <a:srgbClr val="993300"/>
    <a:srgbClr val="800000"/>
    <a:srgbClr val="FF00FF"/>
    <a:srgbClr val="00FF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69012ECD-51FC-41F1-AA8D-1B2483CD663E}" styleName="Light Style 2 - Acc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3B4B98B0-60AC-42C2-AFA5-B58CD77FA1E5}" styleName="Light Style 1 - Acc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0E3FDE45-AF77-4B5C-9715-49D594BDF05E}" styleName="Light Style 1 - Accent 2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B301B821-A1FF-4177-AEE7-76D212191A09}" styleName="Medium Style 1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9DCAF9ED-07DC-4A11-8D7F-57B35C25682E}" styleName="Medium Style 1 - Accent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2">
              <a:tint val="20000"/>
            </a:schemeClr>
          </a:solidFill>
        </a:fill>
      </a:tcStyle>
    </a:band1H>
    <a:band1V>
      <a:tcStyle>
        <a:tcBdr/>
        <a:fill>
          <a:solidFill>
            <a:schemeClr val="accent2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BC89EF96-8CEA-46FF-86C4-4CE0E7609802}" styleName="Light Style 3 - Accent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1E171933-4619-4E11-9A3F-F7608DF75F80}" styleName="Medium Style 1 - Accent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4">
              <a:tint val="20000"/>
            </a:schemeClr>
          </a:solidFill>
        </a:fill>
      </a:tcStyle>
    </a:band1H>
    <a:band1V>
      <a:tcStyle>
        <a:tcBdr/>
        <a:fill>
          <a:solidFill>
            <a:schemeClr val="accent4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  <a:tblStyle styleId="{69CF1AB2-1976-4502-BF36-3FF5EA218861}" styleName="Medium Style 4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8704" autoAdjust="0"/>
    <p:restoredTop sz="95861" autoAdjust="0"/>
  </p:normalViewPr>
  <p:slideViewPr>
    <p:cSldViewPr snapToGrid="0">
      <p:cViewPr varScale="1">
        <p:scale>
          <a:sx n="56" d="100"/>
          <a:sy n="56" d="100"/>
        </p:scale>
        <p:origin x="108" y="750"/>
      </p:cViewPr>
      <p:guideLst>
        <p:guide orient="horz" pos="2722"/>
        <p:guide pos="38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notesViewPr>
    <p:cSldViewPr snapToGrid="0">
      <p:cViewPr varScale="1">
        <p:scale>
          <a:sx n="85" d="100"/>
          <a:sy n="85" d="100"/>
        </p:scale>
        <p:origin x="3906" y="108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handoutMaster" Target="handoutMasters/handout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10" y="10"/>
            <a:ext cx="2945659" cy="498055"/>
          </a:xfrm>
          <a:prstGeom prst="rect">
            <a:avLst/>
          </a:prstGeom>
        </p:spPr>
        <p:txBody>
          <a:bodyPr vert="horz" lIns="93224" tIns="46614" rIns="93224" bIns="46614" rtlCol="0"/>
          <a:lstStyle>
            <a:lvl1pPr algn="l">
              <a:defRPr sz="1200"/>
            </a:lvl1pPr>
          </a:lstStyle>
          <a:p>
            <a:r>
              <a:rPr lang="en-US"/>
              <a:t>5/2015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50450" y="10"/>
            <a:ext cx="2945659" cy="498055"/>
          </a:xfrm>
          <a:prstGeom prst="rect">
            <a:avLst/>
          </a:prstGeom>
        </p:spPr>
        <p:txBody>
          <a:bodyPr vert="horz" lIns="93224" tIns="46614" rIns="93224" bIns="46614" rtlCol="0"/>
          <a:lstStyle>
            <a:lvl1pPr algn="r">
              <a:defRPr sz="1200"/>
            </a:lvl1pPr>
          </a:lstStyle>
          <a:p>
            <a:fld id="{F213EAE9-4CD4-418F-AFD6-96AF66E7E8C2}" type="datetimeFigureOut">
              <a:rPr lang="en-US" smtClean="0"/>
              <a:t>3/16/2023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10" y="9428592"/>
            <a:ext cx="2945659" cy="498055"/>
          </a:xfrm>
          <a:prstGeom prst="rect">
            <a:avLst/>
          </a:prstGeom>
        </p:spPr>
        <p:txBody>
          <a:bodyPr vert="horz" lIns="93224" tIns="46614" rIns="93224" bIns="46614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50450" y="9428592"/>
            <a:ext cx="2945659" cy="498055"/>
          </a:xfrm>
          <a:prstGeom prst="rect">
            <a:avLst/>
          </a:prstGeom>
        </p:spPr>
        <p:txBody>
          <a:bodyPr vert="horz" lIns="93224" tIns="46614" rIns="93224" bIns="46614" rtlCol="0" anchor="b"/>
          <a:lstStyle>
            <a:lvl1pPr algn="r">
              <a:defRPr sz="1200"/>
            </a:lvl1pPr>
          </a:lstStyle>
          <a:p>
            <a:fld id="{21F0F416-E157-4A1A-9103-185278073E0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03420131"/>
      </p:ext>
    </p:extLst>
  </p:cSld>
  <p:clrMap bg1="lt1" tx1="dk1" bg2="lt2" tx2="dk2" accent1="accent1" accent2="accent2" accent3="accent3" accent4="accent4" accent5="accent5" accent6="accent6" hlink="hlink" folHlink="folHlink"/>
  <p:hf hd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10" y="10"/>
            <a:ext cx="2945659" cy="498055"/>
          </a:xfrm>
          <a:prstGeom prst="rect">
            <a:avLst/>
          </a:prstGeom>
        </p:spPr>
        <p:txBody>
          <a:bodyPr vert="horz" lIns="93224" tIns="46614" rIns="93224" bIns="46614" rtlCol="0"/>
          <a:lstStyle>
            <a:lvl1pPr algn="l">
              <a:defRPr sz="1200"/>
            </a:lvl1pPr>
          </a:lstStyle>
          <a:p>
            <a:r>
              <a:rPr lang="en-US"/>
              <a:t>5/2015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50450" y="10"/>
            <a:ext cx="2945659" cy="498055"/>
          </a:xfrm>
          <a:prstGeom prst="rect">
            <a:avLst/>
          </a:prstGeom>
        </p:spPr>
        <p:txBody>
          <a:bodyPr vert="horz" lIns="93224" tIns="46614" rIns="93224" bIns="46614" rtlCol="0"/>
          <a:lstStyle>
            <a:lvl1pPr algn="r">
              <a:defRPr sz="1200"/>
            </a:lvl1pPr>
          </a:lstStyle>
          <a:p>
            <a:fld id="{875148EE-21DB-4548-9D89-CD922BC168FC}" type="datetimeFigureOut">
              <a:rPr lang="en-US" smtClean="0"/>
              <a:t>3/16/2023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035050" y="1241425"/>
            <a:ext cx="4727575" cy="335121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224" tIns="46614" rIns="93224" bIns="46614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9768" y="4777203"/>
            <a:ext cx="5438140" cy="3908613"/>
          </a:xfrm>
          <a:prstGeom prst="rect">
            <a:avLst/>
          </a:prstGeom>
        </p:spPr>
        <p:txBody>
          <a:bodyPr vert="horz" lIns="93224" tIns="46614" rIns="93224" bIns="46614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10" y="9428592"/>
            <a:ext cx="2945659" cy="498055"/>
          </a:xfrm>
          <a:prstGeom prst="rect">
            <a:avLst/>
          </a:prstGeom>
        </p:spPr>
        <p:txBody>
          <a:bodyPr vert="horz" lIns="93224" tIns="46614" rIns="93224" bIns="46614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50450" y="9428592"/>
            <a:ext cx="2945659" cy="498055"/>
          </a:xfrm>
          <a:prstGeom prst="rect">
            <a:avLst/>
          </a:prstGeom>
        </p:spPr>
        <p:txBody>
          <a:bodyPr vert="horz" lIns="93224" tIns="46614" rIns="93224" bIns="46614" rtlCol="0" anchor="b"/>
          <a:lstStyle>
            <a:lvl1pPr algn="r">
              <a:defRPr sz="1200"/>
            </a:lvl1pPr>
          </a:lstStyle>
          <a:p>
            <a:fld id="{91855B72-91DC-4178-86C8-F00A8B2B526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9962730"/>
      </p:ext>
    </p:extLst>
  </p:cSld>
  <p:clrMap bg1="lt1" tx1="dk1" bg2="lt2" tx2="dk2" accent1="accent1" accent2="accent2" accent3="accent3" accent4="accent4" accent5="accent5" accent6="accent6" hlink="hlink" folHlink="folHlink"/>
  <p:hf hd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035050" y="1241425"/>
            <a:ext cx="4727575" cy="3351213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1855B72-91DC-4178-86C8-F00A8B2B5269}" type="slidenum">
              <a:rPr lang="en-US" smtClean="0"/>
              <a:t>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4419811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HK" alt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91855B72-91DC-4178-86C8-F00A8B2B5269}" type="slidenum">
              <a:rPr lang="en-US" smtClean="0"/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7664467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91855B72-91DC-4178-86C8-F00A8B2B5269}" type="slidenum">
              <a:rPr lang="en-US" smtClean="0"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7734900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035050" y="1241425"/>
            <a:ext cx="4727575" cy="3351213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91855B72-91DC-4178-86C8-F00A8B2B5269}" type="slidenum">
              <a:rPr lang="en-US" smtClean="0"/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4809682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91855B72-91DC-4178-86C8-F00A8B2B5269}" type="slidenum">
              <a:rPr lang="en-US" smtClean="0"/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5896882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91855B72-91DC-4178-86C8-F00A8B2B5269}" type="slidenum">
              <a:rPr lang="en-US" smtClean="0"/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9577150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035050" y="1241425"/>
            <a:ext cx="4727575" cy="3351213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91855B72-91DC-4178-86C8-F00A8B2B5269}" type="slidenum">
              <a:rPr lang="en-US" smtClean="0"/>
              <a:t>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9550532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035050" y="1241425"/>
            <a:ext cx="4727575" cy="3351213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91855B72-91DC-4178-86C8-F00A8B2B5269}" type="slidenum">
              <a:rPr lang="en-US" smtClean="0"/>
              <a:t>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7264255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7" y="8064712"/>
            <a:ext cx="12188825" cy="576051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7" y="7980945"/>
            <a:ext cx="12188825" cy="80647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97280" y="956244"/>
            <a:ext cx="10058400" cy="4493197"/>
          </a:xfrm>
        </p:spPr>
        <p:txBody>
          <a:bodyPr anchor="b">
            <a:normAutofit/>
          </a:bodyPr>
          <a:lstStyle>
            <a:lvl1pPr algn="l">
              <a:lnSpc>
                <a:spcPct val="85000"/>
              </a:lnSpc>
              <a:defRPr sz="10080" spc="-63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00051" y="5613877"/>
            <a:ext cx="10058400" cy="1440127"/>
          </a:xfrm>
        </p:spPr>
        <p:txBody>
          <a:bodyPr lIns="91440" rIns="91440">
            <a:normAutofit/>
          </a:bodyPr>
          <a:lstStyle>
            <a:lvl1pPr marL="0" indent="0" algn="l">
              <a:buNone/>
              <a:defRPr sz="3024" cap="all" spc="252" baseline="0">
                <a:solidFill>
                  <a:schemeClr val="tx2"/>
                </a:solidFill>
                <a:latin typeface="+mj-lt"/>
              </a:defRPr>
            </a:lvl1pPr>
            <a:lvl2pPr marL="576072" indent="0" algn="ctr">
              <a:buNone/>
              <a:defRPr sz="3024"/>
            </a:lvl2pPr>
            <a:lvl3pPr marL="1152144" indent="0" algn="ctr">
              <a:buNone/>
              <a:defRPr sz="3024"/>
            </a:lvl3pPr>
            <a:lvl4pPr marL="1728216" indent="0" algn="ctr">
              <a:buNone/>
              <a:defRPr sz="2520"/>
            </a:lvl4pPr>
            <a:lvl5pPr marL="2304288" indent="0" algn="ctr">
              <a:buNone/>
              <a:defRPr sz="2520"/>
            </a:lvl5pPr>
            <a:lvl6pPr marL="2880360" indent="0" algn="ctr">
              <a:buNone/>
              <a:defRPr sz="2520"/>
            </a:lvl6pPr>
            <a:lvl7pPr marL="3456432" indent="0" algn="ctr">
              <a:buNone/>
              <a:defRPr sz="2520"/>
            </a:lvl7pPr>
            <a:lvl8pPr marL="4032504" indent="0" algn="ctr">
              <a:buNone/>
              <a:defRPr sz="2520"/>
            </a:lvl8pPr>
            <a:lvl9pPr marL="4608576" indent="0" algn="ctr">
              <a:buNone/>
              <a:defRPr sz="252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5784ED-EC72-4B8C-82E3-DCDEFBBD9A6E}" type="datetime1">
              <a:rPr lang="en-US" smtClean="0"/>
              <a:t>3/16/2023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5/2015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9" y="5472483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6524480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CC3975-67CA-449E-A4DC-83C6C88938BD}" type="datetime1">
              <a:rPr lang="en-US" smtClean="0"/>
              <a:t>3/16/2023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5/2015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9637A9-119A-49DA-BD12-AAC58B377D80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3131334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7" y="8064712"/>
            <a:ext cx="12188825" cy="576051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7" y="7980945"/>
            <a:ext cx="12188825" cy="80647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956244"/>
            <a:ext cx="10058400" cy="4493197"/>
          </a:xfrm>
        </p:spPr>
        <p:txBody>
          <a:bodyPr anchor="b" anchorCtr="0">
            <a:normAutofit/>
          </a:bodyPr>
          <a:lstStyle>
            <a:lvl1pPr>
              <a:lnSpc>
                <a:spcPct val="85000"/>
              </a:lnSpc>
              <a:defRPr sz="10080" b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5610736"/>
            <a:ext cx="10058400" cy="1440127"/>
          </a:xfrm>
        </p:spPr>
        <p:txBody>
          <a:bodyPr lIns="91440" rIns="91440" anchor="t" anchorCtr="0">
            <a:normAutofit/>
          </a:bodyPr>
          <a:lstStyle>
            <a:lvl1pPr marL="0" indent="0">
              <a:buNone/>
              <a:defRPr sz="3024" cap="all" spc="252" baseline="0">
                <a:solidFill>
                  <a:schemeClr val="tx2"/>
                </a:solidFill>
                <a:latin typeface="+mj-lt"/>
              </a:defRPr>
            </a:lvl1pPr>
            <a:lvl2pPr marL="576072" indent="0">
              <a:buNone/>
              <a:defRPr sz="2268">
                <a:solidFill>
                  <a:schemeClr val="tx1">
                    <a:tint val="75000"/>
                  </a:schemeClr>
                </a:solidFill>
              </a:defRPr>
            </a:lvl2pPr>
            <a:lvl3pPr marL="1152144" indent="0">
              <a:buNone/>
              <a:defRPr sz="2016">
                <a:solidFill>
                  <a:schemeClr val="tx1">
                    <a:tint val="75000"/>
                  </a:schemeClr>
                </a:solidFill>
              </a:defRPr>
            </a:lvl3pPr>
            <a:lvl4pPr marL="1728216" indent="0">
              <a:buNone/>
              <a:defRPr sz="1764">
                <a:solidFill>
                  <a:schemeClr val="tx1">
                    <a:tint val="75000"/>
                  </a:schemeClr>
                </a:solidFill>
              </a:defRPr>
            </a:lvl4pPr>
            <a:lvl5pPr marL="2304288" indent="0">
              <a:buNone/>
              <a:defRPr sz="1764">
                <a:solidFill>
                  <a:schemeClr val="tx1">
                    <a:tint val="75000"/>
                  </a:schemeClr>
                </a:solidFill>
              </a:defRPr>
            </a:lvl5pPr>
            <a:lvl6pPr marL="2880360" indent="0">
              <a:buNone/>
              <a:defRPr sz="1764">
                <a:solidFill>
                  <a:schemeClr val="tx1">
                    <a:tint val="75000"/>
                  </a:schemeClr>
                </a:solidFill>
              </a:defRPr>
            </a:lvl6pPr>
            <a:lvl7pPr marL="3456432" indent="0">
              <a:buNone/>
              <a:defRPr sz="1764">
                <a:solidFill>
                  <a:schemeClr val="tx1">
                    <a:tint val="75000"/>
                  </a:schemeClr>
                </a:solidFill>
              </a:defRPr>
            </a:lvl7pPr>
            <a:lvl8pPr marL="4032504" indent="0">
              <a:buNone/>
              <a:defRPr sz="1764">
                <a:solidFill>
                  <a:schemeClr val="tx1">
                    <a:tint val="75000"/>
                  </a:schemeClr>
                </a:solidFill>
              </a:defRPr>
            </a:lvl8pPr>
            <a:lvl9pPr marL="4608576" indent="0">
              <a:buNone/>
              <a:defRPr sz="1764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E7EEEE-85A6-4FFF-859F-72A3A7F860B4}" type="datetime1">
              <a:rPr lang="en-US" smtClean="0"/>
              <a:t>3/16/2023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5/2015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9" y="5472483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414120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097280" y="361108"/>
            <a:ext cx="10058400" cy="182788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97280" y="2325539"/>
            <a:ext cx="4937760" cy="506924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17920" y="2325541"/>
            <a:ext cx="4937760" cy="506924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7581FC-8CAA-4B4F-88FC-31C1902B58E0}" type="datetime1">
              <a:rPr lang="en-US" smtClean="0"/>
              <a:t>3/16/2023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5/2015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8530656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1097280" y="361108"/>
            <a:ext cx="10058400" cy="182788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2325940"/>
            <a:ext cx="4937760" cy="927681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520" b="0" cap="all" baseline="0">
                <a:solidFill>
                  <a:schemeClr val="tx2"/>
                </a:solidFill>
              </a:defRPr>
            </a:lvl1pPr>
            <a:lvl2pPr marL="576072" indent="0">
              <a:buNone/>
              <a:defRPr sz="2520" b="1"/>
            </a:lvl2pPr>
            <a:lvl3pPr marL="1152144" indent="0">
              <a:buNone/>
              <a:defRPr sz="2268" b="1"/>
            </a:lvl3pPr>
            <a:lvl4pPr marL="1728216" indent="0">
              <a:buNone/>
              <a:defRPr sz="2016" b="1"/>
            </a:lvl4pPr>
            <a:lvl5pPr marL="2304288" indent="0">
              <a:buNone/>
              <a:defRPr sz="2016" b="1"/>
            </a:lvl5pPr>
            <a:lvl6pPr marL="2880360" indent="0">
              <a:buNone/>
              <a:defRPr sz="2016" b="1"/>
            </a:lvl6pPr>
            <a:lvl7pPr marL="3456432" indent="0">
              <a:buNone/>
              <a:defRPr sz="2016" b="1"/>
            </a:lvl7pPr>
            <a:lvl8pPr marL="4032504" indent="0">
              <a:buNone/>
              <a:defRPr sz="2016" b="1"/>
            </a:lvl8pPr>
            <a:lvl9pPr marL="4608576" indent="0">
              <a:buNone/>
              <a:defRPr sz="2016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97280" y="3253621"/>
            <a:ext cx="4937760" cy="425637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17920" y="2325940"/>
            <a:ext cx="4937760" cy="927681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520" b="0" cap="all" baseline="0">
                <a:solidFill>
                  <a:schemeClr val="tx2"/>
                </a:solidFill>
              </a:defRPr>
            </a:lvl1pPr>
            <a:lvl2pPr marL="576072" indent="0">
              <a:buNone/>
              <a:defRPr sz="2520" b="1"/>
            </a:lvl2pPr>
            <a:lvl3pPr marL="1152144" indent="0">
              <a:buNone/>
              <a:defRPr sz="2268" b="1"/>
            </a:lvl3pPr>
            <a:lvl4pPr marL="1728216" indent="0">
              <a:buNone/>
              <a:defRPr sz="2016" b="1"/>
            </a:lvl4pPr>
            <a:lvl5pPr marL="2304288" indent="0">
              <a:buNone/>
              <a:defRPr sz="2016" b="1"/>
            </a:lvl5pPr>
            <a:lvl6pPr marL="2880360" indent="0">
              <a:buNone/>
              <a:defRPr sz="2016" b="1"/>
            </a:lvl6pPr>
            <a:lvl7pPr marL="3456432" indent="0">
              <a:buNone/>
              <a:defRPr sz="2016" b="1"/>
            </a:lvl7pPr>
            <a:lvl8pPr marL="4032504" indent="0">
              <a:buNone/>
              <a:defRPr sz="2016" b="1"/>
            </a:lvl8pPr>
            <a:lvl9pPr marL="4608576" indent="0">
              <a:buNone/>
              <a:defRPr sz="2016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17920" y="3253621"/>
            <a:ext cx="4937760" cy="425637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CCC8FF-A5E8-4A42-99EF-05B0CA30EB05}" type="datetime1">
              <a:rPr lang="en-US" smtClean="0"/>
              <a:t>3/16/2023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5/2015</a:t>
            </a:r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2639112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D91A2A-F1DB-4270-88C2-7AD78402F827}" type="datetime1">
              <a:rPr lang="en-US" smtClean="0"/>
              <a:t>3/16/2023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5/2015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5519132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3177" y="8064712"/>
            <a:ext cx="12188825" cy="576051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" name="Rectangle 5"/>
          <p:cNvSpPr/>
          <p:nvPr/>
        </p:nvSpPr>
        <p:spPr>
          <a:xfrm>
            <a:off x="17" y="7980945"/>
            <a:ext cx="12188825" cy="80647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588D79-2255-4793-92D0-72FB970334E3}" type="datetime1">
              <a:rPr lang="en-US" smtClean="0"/>
              <a:t>3/16/2023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r>
              <a:rPr lang="en-US"/>
              <a:t>5/2015</a:t>
            </a:r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1559817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18" y="0"/>
            <a:ext cx="4050791" cy="8640763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4040071" y="0"/>
            <a:ext cx="64008" cy="8640763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48865"/>
            <a:ext cx="3200400" cy="2880254"/>
          </a:xfrm>
        </p:spPr>
        <p:txBody>
          <a:bodyPr anchor="b">
            <a:normAutofit/>
          </a:bodyPr>
          <a:lstStyle>
            <a:lvl1pPr>
              <a:defRPr sz="4536" b="0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00600" y="921681"/>
            <a:ext cx="6492240" cy="662458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3686726"/>
            <a:ext cx="3200400" cy="4257540"/>
          </a:xfrm>
        </p:spPr>
        <p:txBody>
          <a:bodyPr lIns="91440" rIns="91440">
            <a:normAutofit/>
          </a:bodyPr>
          <a:lstStyle>
            <a:lvl1pPr marL="0" indent="0">
              <a:buNone/>
              <a:defRPr sz="1890">
                <a:solidFill>
                  <a:srgbClr val="FFFFFF"/>
                </a:solidFill>
              </a:defRPr>
            </a:lvl1pPr>
            <a:lvl2pPr marL="576072" indent="0">
              <a:buNone/>
              <a:defRPr sz="1512"/>
            </a:lvl2pPr>
            <a:lvl3pPr marL="1152144" indent="0">
              <a:buNone/>
              <a:defRPr sz="1260"/>
            </a:lvl3pPr>
            <a:lvl4pPr marL="1728216" indent="0">
              <a:buNone/>
              <a:defRPr sz="1134"/>
            </a:lvl4pPr>
            <a:lvl5pPr marL="2304288" indent="0">
              <a:buNone/>
              <a:defRPr sz="1134"/>
            </a:lvl5pPr>
            <a:lvl6pPr marL="2880360" indent="0">
              <a:buNone/>
              <a:defRPr sz="1134"/>
            </a:lvl6pPr>
            <a:lvl7pPr marL="3456432" indent="0">
              <a:buNone/>
              <a:defRPr sz="1134"/>
            </a:lvl7pPr>
            <a:lvl8pPr marL="4032504" indent="0">
              <a:buNone/>
              <a:defRPr sz="1134"/>
            </a:lvl8pPr>
            <a:lvl9pPr marL="4608576" indent="0">
              <a:buNone/>
              <a:defRPr sz="1134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65513" y="8139032"/>
            <a:ext cx="2618511" cy="460041"/>
          </a:xfrm>
        </p:spPr>
        <p:txBody>
          <a:bodyPr/>
          <a:lstStyle>
            <a:lvl1pPr algn="l">
              <a:defRPr/>
            </a:lvl1pPr>
          </a:lstStyle>
          <a:p>
            <a:fld id="{A8740085-769A-4956-9A07-0A77E42CCCA8}" type="datetime1">
              <a:rPr lang="en-US" smtClean="0"/>
              <a:t>3/16/2023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800600" y="8139032"/>
            <a:ext cx="4648200" cy="460041"/>
          </a:xfrm>
        </p:spPr>
        <p:txBody>
          <a:bodyPr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r>
              <a:rPr lang="en-US"/>
              <a:t>5/2015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8025043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1" y="6240551"/>
            <a:ext cx="12188825" cy="2400212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7" y="6192769"/>
            <a:ext cx="12188825" cy="80647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6394164"/>
            <a:ext cx="10113645" cy="1036892"/>
          </a:xfrm>
        </p:spPr>
        <p:txBody>
          <a:bodyPr tIns="0" bIns="0" anchor="b">
            <a:noAutofit/>
          </a:bodyPr>
          <a:lstStyle>
            <a:lvl1pPr>
              <a:defRPr sz="4536" b="0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7" y="0"/>
            <a:ext cx="12191985" cy="6192769"/>
          </a:xfrm>
          <a:solidFill>
            <a:schemeClr val="bg2">
              <a:lumMod val="90000"/>
            </a:schemeClr>
          </a:solidFill>
        </p:spPr>
        <p:txBody>
          <a:bodyPr lIns="457200" tIns="457200" anchor="t"/>
          <a:lstStyle>
            <a:lvl1pPr marL="0" indent="0">
              <a:buNone/>
              <a:defRPr sz="4032"/>
            </a:lvl1pPr>
            <a:lvl2pPr marL="576072" indent="0">
              <a:buNone/>
              <a:defRPr sz="3528"/>
            </a:lvl2pPr>
            <a:lvl3pPr marL="1152144" indent="0">
              <a:buNone/>
              <a:defRPr sz="3024"/>
            </a:lvl3pPr>
            <a:lvl4pPr marL="1728216" indent="0">
              <a:buNone/>
              <a:defRPr sz="2520"/>
            </a:lvl4pPr>
            <a:lvl5pPr marL="2304288" indent="0">
              <a:buNone/>
              <a:defRPr sz="2520"/>
            </a:lvl5pPr>
            <a:lvl6pPr marL="2880360" indent="0">
              <a:buNone/>
              <a:defRPr sz="2520"/>
            </a:lvl6pPr>
            <a:lvl7pPr marL="3456432" indent="0">
              <a:buNone/>
              <a:defRPr sz="2520"/>
            </a:lvl7pPr>
            <a:lvl8pPr marL="4032504" indent="0">
              <a:buNone/>
              <a:defRPr sz="2520"/>
            </a:lvl8pPr>
            <a:lvl9pPr marL="4608576" indent="0">
              <a:buNone/>
              <a:defRPr sz="252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97280" y="7442577"/>
            <a:ext cx="10119360" cy="748866"/>
          </a:xfrm>
        </p:spPr>
        <p:txBody>
          <a:bodyPr lIns="91440" tIns="0" rIns="91440" bIns="0">
            <a:normAutofit/>
          </a:bodyPr>
          <a:lstStyle>
            <a:lvl1pPr marL="0" indent="0">
              <a:spcBef>
                <a:spcPts val="0"/>
              </a:spcBef>
              <a:spcAft>
                <a:spcPts val="756"/>
              </a:spcAft>
              <a:buNone/>
              <a:defRPr sz="1890">
                <a:solidFill>
                  <a:srgbClr val="FFFFFF"/>
                </a:solidFill>
              </a:defRPr>
            </a:lvl1pPr>
            <a:lvl2pPr marL="576072" indent="0">
              <a:buNone/>
              <a:defRPr sz="1512"/>
            </a:lvl2pPr>
            <a:lvl3pPr marL="1152144" indent="0">
              <a:buNone/>
              <a:defRPr sz="1260"/>
            </a:lvl3pPr>
            <a:lvl4pPr marL="1728216" indent="0">
              <a:buNone/>
              <a:defRPr sz="1134"/>
            </a:lvl4pPr>
            <a:lvl5pPr marL="2304288" indent="0">
              <a:buNone/>
              <a:defRPr sz="1134"/>
            </a:lvl5pPr>
            <a:lvl6pPr marL="2880360" indent="0">
              <a:buNone/>
              <a:defRPr sz="1134"/>
            </a:lvl6pPr>
            <a:lvl7pPr marL="3456432" indent="0">
              <a:buNone/>
              <a:defRPr sz="1134"/>
            </a:lvl7pPr>
            <a:lvl8pPr marL="4032504" indent="0">
              <a:buNone/>
              <a:defRPr sz="1134"/>
            </a:lvl8pPr>
            <a:lvl9pPr marL="4608576" indent="0">
              <a:buNone/>
              <a:defRPr sz="1134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5B942D-1509-4461-A0B6-08CE92F3E019}" type="datetime1">
              <a:rPr lang="en-US" smtClean="0"/>
              <a:t>3/16/2023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5/2015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5990909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lIns="45720" tIns="0" rIns="45720" bIns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22CF7C-2831-4469-B450-1C95032D78EB}" type="datetime1">
              <a:rPr lang="en-US" smtClean="0"/>
              <a:t>3/16/2023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5/2015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5757802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7" y="8064712"/>
            <a:ext cx="12188825" cy="576051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7" y="7980945"/>
            <a:ext cx="12188825" cy="80647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1" y="519482"/>
            <a:ext cx="2628900" cy="725720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1" y="519482"/>
            <a:ext cx="7734300" cy="7257205"/>
          </a:xfrm>
        </p:spPr>
        <p:txBody>
          <a:bodyPr vert="eaVert" lIns="45720" tIns="0" rIns="45720" bIns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B90B7F-EBC2-4D8A-833A-7981292F6416}" type="datetime1">
              <a:rPr lang="en-US" smtClean="0"/>
              <a:t>3/16/2023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5/2015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1120902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" y="8064712"/>
            <a:ext cx="12192001" cy="576051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" y="7980945"/>
            <a:ext cx="12192001" cy="83156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97280" y="361108"/>
            <a:ext cx="10058400" cy="182788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79" y="2325539"/>
            <a:ext cx="10058401" cy="5069248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97282" y="8139032"/>
            <a:ext cx="2472271" cy="46004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34">
                <a:solidFill>
                  <a:srgbClr val="FFFFFF"/>
                </a:solidFill>
              </a:defRPr>
            </a:lvl1pPr>
          </a:lstStyle>
          <a:p>
            <a:fld id="{71AEA230-5C13-43D1-B8A6-DF4DA2C5A560}" type="datetime1">
              <a:rPr lang="en-US" smtClean="0"/>
              <a:t>3/16/2023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686186" y="8139032"/>
            <a:ext cx="4822804" cy="46004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134" cap="all" baseline="0">
                <a:solidFill>
                  <a:srgbClr val="FFFFFF"/>
                </a:solidFill>
              </a:defRPr>
            </a:lvl1pPr>
          </a:lstStyle>
          <a:p>
            <a:r>
              <a:rPr lang="en-US"/>
              <a:t>5/2015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900460" y="8139032"/>
            <a:ext cx="1312025" cy="46004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323">
                <a:solidFill>
                  <a:srgbClr val="FFFFFF"/>
                </a:solidFill>
              </a:defRPr>
            </a:lvl1pPr>
          </a:lstStyle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10" name="Straight Connector 9"/>
          <p:cNvCxnSpPr/>
          <p:nvPr/>
        </p:nvCxnSpPr>
        <p:spPr>
          <a:xfrm>
            <a:off x="1193532" y="2189604"/>
            <a:ext cx="996696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155623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4" r:id="rId1"/>
    <p:sldLayoutId id="2147483675" r:id="rId2"/>
    <p:sldLayoutId id="2147483676" r:id="rId3"/>
    <p:sldLayoutId id="2147483677" r:id="rId4"/>
    <p:sldLayoutId id="2147483678" r:id="rId5"/>
    <p:sldLayoutId id="2147483679" r:id="rId6"/>
    <p:sldLayoutId id="2147483680" r:id="rId7"/>
    <p:sldLayoutId id="2147483681" r:id="rId8"/>
    <p:sldLayoutId id="2147483682" r:id="rId9"/>
    <p:sldLayoutId id="2147483683" r:id="rId10"/>
    <p:sldLayoutId id="2147483684" r:id="rId11"/>
  </p:sldLayoutIdLst>
  <p:hf hdr="0" ftr="0" dt="0"/>
  <p:txStyles>
    <p:titleStyle>
      <a:lvl1pPr algn="l" defTabSz="1152144" rtl="0" eaLnBrk="1" latinLnBrk="0" hangingPunct="1">
        <a:lnSpc>
          <a:spcPct val="85000"/>
        </a:lnSpc>
        <a:spcBef>
          <a:spcPct val="0"/>
        </a:spcBef>
        <a:buNone/>
        <a:defRPr sz="6048" kern="1200" spc="-63" baseline="0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</p:titleStyle>
    <p:bodyStyle>
      <a:lvl1pPr marL="115214" indent="-115214" algn="l" defTabSz="1152144" rtl="0" eaLnBrk="1" latinLnBrk="0" hangingPunct="1">
        <a:lnSpc>
          <a:spcPct val="90000"/>
        </a:lnSpc>
        <a:spcBef>
          <a:spcPts val="1512"/>
        </a:spcBef>
        <a:spcAft>
          <a:spcPts val="252"/>
        </a:spcAft>
        <a:buClr>
          <a:schemeClr val="accent1"/>
        </a:buClr>
        <a:buSzPct val="100000"/>
        <a:buFont typeface="Calibri" panose="020F0502020204030204" pitchFamily="34" charset="0"/>
        <a:buChar char=" "/>
        <a:defRPr sz="252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483900" indent="-230429" algn="l" defTabSz="1152144" rtl="0" eaLnBrk="1" latinLnBrk="0" hangingPunct="1">
        <a:lnSpc>
          <a:spcPct val="90000"/>
        </a:lnSpc>
        <a:spcBef>
          <a:spcPts val="252"/>
        </a:spcBef>
        <a:spcAft>
          <a:spcPts val="504"/>
        </a:spcAft>
        <a:buClr>
          <a:schemeClr val="accent1"/>
        </a:buClr>
        <a:buFont typeface="Calibri" pitchFamily="34" charset="0"/>
        <a:buChar char="◦"/>
        <a:defRPr sz="2268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714329" indent="-230429" algn="l" defTabSz="1152144" rtl="0" eaLnBrk="1" latinLnBrk="0" hangingPunct="1">
        <a:lnSpc>
          <a:spcPct val="90000"/>
        </a:lnSpc>
        <a:spcBef>
          <a:spcPts val="252"/>
        </a:spcBef>
        <a:spcAft>
          <a:spcPts val="504"/>
        </a:spcAft>
        <a:buClr>
          <a:schemeClr val="accent1"/>
        </a:buClr>
        <a:buFont typeface="Calibri" pitchFamily="34" charset="0"/>
        <a:buChar char="◦"/>
        <a:defRPr sz="1764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944758" indent="-230429" algn="l" defTabSz="1152144" rtl="0" eaLnBrk="1" latinLnBrk="0" hangingPunct="1">
        <a:lnSpc>
          <a:spcPct val="90000"/>
        </a:lnSpc>
        <a:spcBef>
          <a:spcPts val="252"/>
        </a:spcBef>
        <a:spcAft>
          <a:spcPts val="504"/>
        </a:spcAft>
        <a:buClr>
          <a:schemeClr val="accent1"/>
        </a:buClr>
        <a:buFont typeface="Calibri" pitchFamily="34" charset="0"/>
        <a:buChar char="◦"/>
        <a:defRPr sz="1764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1175187" indent="-230429" algn="l" defTabSz="1152144" rtl="0" eaLnBrk="1" latinLnBrk="0" hangingPunct="1">
        <a:lnSpc>
          <a:spcPct val="90000"/>
        </a:lnSpc>
        <a:spcBef>
          <a:spcPts val="252"/>
        </a:spcBef>
        <a:spcAft>
          <a:spcPts val="504"/>
        </a:spcAft>
        <a:buClr>
          <a:schemeClr val="accent1"/>
        </a:buClr>
        <a:buFont typeface="Calibri" pitchFamily="34" charset="0"/>
        <a:buChar char="◦"/>
        <a:defRPr sz="1764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386000" indent="-288036" algn="l" defTabSz="1152144" rtl="0" eaLnBrk="1" latinLnBrk="0" hangingPunct="1">
        <a:lnSpc>
          <a:spcPct val="90000"/>
        </a:lnSpc>
        <a:spcBef>
          <a:spcPts val="252"/>
        </a:spcBef>
        <a:spcAft>
          <a:spcPts val="504"/>
        </a:spcAft>
        <a:buClr>
          <a:schemeClr val="accent1"/>
        </a:buClr>
        <a:buFont typeface="Calibri" pitchFamily="34" charset="0"/>
        <a:buChar char="◦"/>
        <a:defRPr sz="1764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638000" indent="-288036" algn="l" defTabSz="1152144" rtl="0" eaLnBrk="1" latinLnBrk="0" hangingPunct="1">
        <a:lnSpc>
          <a:spcPct val="90000"/>
        </a:lnSpc>
        <a:spcBef>
          <a:spcPts val="252"/>
        </a:spcBef>
        <a:spcAft>
          <a:spcPts val="504"/>
        </a:spcAft>
        <a:buClr>
          <a:schemeClr val="accent1"/>
        </a:buClr>
        <a:buFont typeface="Calibri" pitchFamily="34" charset="0"/>
        <a:buChar char="◦"/>
        <a:defRPr sz="1764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1890000" indent="-288036" algn="l" defTabSz="1152144" rtl="0" eaLnBrk="1" latinLnBrk="0" hangingPunct="1">
        <a:lnSpc>
          <a:spcPct val="90000"/>
        </a:lnSpc>
        <a:spcBef>
          <a:spcPts val="252"/>
        </a:spcBef>
        <a:spcAft>
          <a:spcPts val="504"/>
        </a:spcAft>
        <a:buClr>
          <a:schemeClr val="accent1"/>
        </a:buClr>
        <a:buFont typeface="Calibri" pitchFamily="34" charset="0"/>
        <a:buChar char="◦"/>
        <a:defRPr sz="1764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2142000" indent="-288036" algn="l" defTabSz="1152144" rtl="0" eaLnBrk="1" latinLnBrk="0" hangingPunct="1">
        <a:lnSpc>
          <a:spcPct val="90000"/>
        </a:lnSpc>
        <a:spcBef>
          <a:spcPts val="252"/>
        </a:spcBef>
        <a:spcAft>
          <a:spcPts val="504"/>
        </a:spcAft>
        <a:buClr>
          <a:schemeClr val="accent1"/>
        </a:buClr>
        <a:buFont typeface="Calibri" pitchFamily="34" charset="0"/>
        <a:buChar char="◦"/>
        <a:defRPr sz="1764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152144" rtl="0" eaLnBrk="1" latinLnBrk="0" hangingPunct="1">
        <a:defRPr sz="2268" kern="1200">
          <a:solidFill>
            <a:schemeClr val="tx1"/>
          </a:solidFill>
          <a:latin typeface="+mn-lt"/>
          <a:ea typeface="+mn-ea"/>
          <a:cs typeface="+mn-cs"/>
        </a:defRPr>
      </a:lvl1pPr>
      <a:lvl2pPr marL="576072" algn="l" defTabSz="1152144" rtl="0" eaLnBrk="1" latinLnBrk="0" hangingPunct="1">
        <a:defRPr sz="2268" kern="1200">
          <a:solidFill>
            <a:schemeClr val="tx1"/>
          </a:solidFill>
          <a:latin typeface="+mn-lt"/>
          <a:ea typeface="+mn-ea"/>
          <a:cs typeface="+mn-cs"/>
        </a:defRPr>
      </a:lvl2pPr>
      <a:lvl3pPr marL="1152144" algn="l" defTabSz="1152144" rtl="0" eaLnBrk="1" latinLnBrk="0" hangingPunct="1">
        <a:defRPr sz="2268" kern="1200">
          <a:solidFill>
            <a:schemeClr val="tx1"/>
          </a:solidFill>
          <a:latin typeface="+mn-lt"/>
          <a:ea typeface="+mn-ea"/>
          <a:cs typeface="+mn-cs"/>
        </a:defRPr>
      </a:lvl3pPr>
      <a:lvl4pPr marL="1728216" algn="l" defTabSz="1152144" rtl="0" eaLnBrk="1" latinLnBrk="0" hangingPunct="1">
        <a:defRPr sz="2268" kern="1200">
          <a:solidFill>
            <a:schemeClr val="tx1"/>
          </a:solidFill>
          <a:latin typeface="+mn-lt"/>
          <a:ea typeface="+mn-ea"/>
          <a:cs typeface="+mn-cs"/>
        </a:defRPr>
      </a:lvl4pPr>
      <a:lvl5pPr marL="2304288" algn="l" defTabSz="1152144" rtl="0" eaLnBrk="1" latinLnBrk="0" hangingPunct="1">
        <a:defRPr sz="2268" kern="1200">
          <a:solidFill>
            <a:schemeClr val="tx1"/>
          </a:solidFill>
          <a:latin typeface="+mn-lt"/>
          <a:ea typeface="+mn-ea"/>
          <a:cs typeface="+mn-cs"/>
        </a:defRPr>
      </a:lvl5pPr>
      <a:lvl6pPr marL="2880360" algn="l" defTabSz="1152144" rtl="0" eaLnBrk="1" latinLnBrk="0" hangingPunct="1">
        <a:defRPr sz="2268" kern="1200">
          <a:solidFill>
            <a:schemeClr val="tx1"/>
          </a:solidFill>
          <a:latin typeface="+mn-lt"/>
          <a:ea typeface="+mn-ea"/>
          <a:cs typeface="+mn-cs"/>
        </a:defRPr>
      </a:lvl6pPr>
      <a:lvl7pPr marL="3456432" algn="l" defTabSz="1152144" rtl="0" eaLnBrk="1" latinLnBrk="0" hangingPunct="1">
        <a:defRPr sz="2268" kern="1200">
          <a:solidFill>
            <a:schemeClr val="tx1"/>
          </a:solidFill>
          <a:latin typeface="+mn-lt"/>
          <a:ea typeface="+mn-ea"/>
          <a:cs typeface="+mn-cs"/>
        </a:defRPr>
      </a:lvl7pPr>
      <a:lvl8pPr marL="4032504" algn="l" defTabSz="1152144" rtl="0" eaLnBrk="1" latinLnBrk="0" hangingPunct="1">
        <a:defRPr sz="2268" kern="1200">
          <a:solidFill>
            <a:schemeClr val="tx1"/>
          </a:solidFill>
          <a:latin typeface="+mn-lt"/>
          <a:ea typeface="+mn-ea"/>
          <a:cs typeface="+mn-cs"/>
        </a:defRPr>
      </a:lvl8pPr>
      <a:lvl9pPr marL="4608576" algn="l" defTabSz="1152144" rtl="0" eaLnBrk="1" latinLnBrk="0" hangingPunct="1">
        <a:defRPr sz="2268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sz="3024"/>
              <a:t>0</a:t>
            </a:r>
            <a:endParaRPr lang="en-US" sz="3024" dirty="0"/>
          </a:p>
        </p:txBody>
      </p:sp>
      <p:graphicFrame>
        <p:nvGraphicFramePr>
          <p:cNvPr id="10" name="Content Placeholder 7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133268228"/>
              </p:ext>
            </p:extLst>
          </p:nvPr>
        </p:nvGraphicFramePr>
        <p:xfrm>
          <a:off x="468000" y="1488111"/>
          <a:ext cx="11559986" cy="63860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9135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8500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44432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444329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990603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259355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445072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1444327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990603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</a:tblGrid>
              <a:tr h="512366">
                <a:tc gridSpan="2">
                  <a:txBody>
                    <a:bodyPr/>
                    <a:lstStyle/>
                    <a:p>
                      <a:r>
                        <a:rPr lang="en-US" sz="1800" i="1" dirty="0">
                          <a:latin typeface="Arial" panose="020B0604020202020204" pitchFamily="34" charset="0"/>
                          <a:ea typeface="SimHei" panose="02010609060101010101" pitchFamily="49" charset="-122"/>
                          <a:cs typeface="Arial" panose="020B0604020202020204" pitchFamily="34" charset="0"/>
                        </a:rPr>
                        <a:t>(HK$’000)</a:t>
                      </a:r>
                    </a:p>
                  </a:txBody>
                  <a:tcPr marL="115210" marR="115210" marT="57605" marB="57605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zh-TW" altLang="en-US" sz="1800" dirty="0">
                          <a:latin typeface="SimHei" panose="02010609060101010101" pitchFamily="49" charset="-122"/>
                          <a:ea typeface="SimHei" panose="02010609060101010101" pitchFamily="49" charset="-122"/>
                        </a:rPr>
                        <a:t>與上月比較</a:t>
                      </a:r>
                      <a:endParaRPr lang="en-US" sz="1800" dirty="0">
                        <a:latin typeface="SimHei" panose="02010609060101010101" pitchFamily="49" charset="-122"/>
                        <a:ea typeface="SimHei" panose="02010609060101010101" pitchFamily="49" charset="-122"/>
                      </a:endParaRPr>
                    </a:p>
                  </a:txBody>
                  <a:tcPr marL="115210" marR="115210" marT="57605" marB="57605" anchor="b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US" sz="2400" dirty="0">
                        <a:latin typeface="SimHei" panose="02010609060101010101" pitchFamily="49" charset="-122"/>
                        <a:ea typeface="SimHei" panose="02010609060101010101" pitchFamily="49" charset="-122"/>
                      </a:endParaRPr>
                    </a:p>
                  </a:txBody>
                  <a:tcPr anchor="b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altLang="zh-TW" sz="1800" i="1" dirty="0">
                          <a:latin typeface="SimHei" panose="02010609060101010101" pitchFamily="49" charset="-122"/>
                          <a:ea typeface="SimHei" panose="02010609060101010101" pitchFamily="49" charset="-122"/>
                        </a:rPr>
                        <a:t>+/(-)</a:t>
                      </a:r>
                    </a:p>
                  </a:txBody>
                  <a:tcPr marL="115210" marR="115210" marT="57605" marB="57605" anchor="b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/>
                      <a:endParaRPr lang="en-US" sz="1800" dirty="0">
                        <a:latin typeface="SimHei" panose="02010609060101010101" pitchFamily="49" charset="-122"/>
                        <a:ea typeface="SimHei" panose="02010609060101010101" pitchFamily="49" charset="-122"/>
                      </a:endParaRPr>
                    </a:p>
                  </a:txBody>
                  <a:tcPr marL="115210" marR="115210" marT="57605" marB="57605" anchor="b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zh-TW" altLang="en-US" sz="1800" b="1" i="0" kern="1200" dirty="0">
                          <a:solidFill>
                            <a:schemeClr val="lt1"/>
                          </a:solidFill>
                          <a:effectLst/>
                          <a:latin typeface="SimHei" panose="02010609060101010101" pitchFamily="49" charset="-122"/>
                          <a:ea typeface="SimHei" panose="02010609060101010101" pitchFamily="49" charset="-122"/>
                          <a:cs typeface="+mn-cs"/>
                        </a:rPr>
                        <a:t>年度止</a:t>
                      </a:r>
                      <a:endParaRPr lang="en-US" sz="1800" b="1" dirty="0">
                        <a:latin typeface="SimHei" panose="02010609060101010101" pitchFamily="49" charset="-122"/>
                        <a:ea typeface="SimHei" panose="02010609060101010101" pitchFamily="49" charset="-122"/>
                      </a:endParaRPr>
                    </a:p>
                  </a:txBody>
                  <a:tcPr marL="115210" marR="115210" marT="57605" marB="57605" anchor="b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 anchor="b"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altLang="zh-TW" sz="1800" i="1" dirty="0">
                          <a:latin typeface="SimHei" panose="02010609060101010101" pitchFamily="49" charset="-122"/>
                          <a:ea typeface="SimHei" panose="02010609060101010101" pitchFamily="49" charset="-122"/>
                        </a:rPr>
                        <a:t>+/(-)</a:t>
                      </a:r>
                    </a:p>
                  </a:txBody>
                  <a:tcPr marL="115210" marR="115210" marT="57605" marB="57605" anchor="b"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73192">
                <a:tc gridSpan="2">
                  <a:txBody>
                    <a:bodyPr/>
                    <a:lstStyle/>
                    <a:p>
                      <a:endParaRPr lang="en-US" sz="1800" i="1" dirty="0">
                        <a:latin typeface="Arial" panose="020B0604020202020204" pitchFamily="34" charset="0"/>
                        <a:ea typeface="SimHei" panose="02010609060101010101" pitchFamily="49" charset="-122"/>
                        <a:cs typeface="Arial" panose="020B0604020202020204" pitchFamily="34" charset="0"/>
                      </a:endParaRPr>
                    </a:p>
                  </a:txBody>
                  <a:tcPr marL="115210" marR="115210" marT="57605" marB="57605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r" defTabSz="914400" rtl="0" eaLnBrk="1" latinLnBrk="0" hangingPunct="1"/>
                      <a:r>
                        <a:rPr lang="en-US" altLang="zh-TW" sz="1800" b="1" kern="1200">
                          <a:solidFill>
                            <a:schemeClr val="bg1"/>
                          </a:solidFill>
                          <a:latin typeface="SimHei" panose="02010609060101010101" pitchFamily="49" charset="-122"/>
                          <a:ea typeface="SimHei" panose="02010609060101010101" pitchFamily="49" charset="-122"/>
                          <a:cs typeface="+mn-cs"/>
                        </a:rPr>
                        <a:t>2022</a:t>
                      </a:r>
                      <a:r>
                        <a:rPr lang="zh-TW" altLang="en-US" sz="1800" b="1" kern="1200">
                          <a:solidFill>
                            <a:schemeClr val="bg1"/>
                          </a:solidFill>
                          <a:latin typeface="SimHei" panose="02010609060101010101" pitchFamily="49" charset="-122"/>
                          <a:ea typeface="SimHei" panose="02010609060101010101" pitchFamily="49" charset="-122"/>
                          <a:cs typeface="+mn-cs"/>
                        </a:rPr>
                        <a:t>年</a:t>
                      </a:r>
                    </a:p>
                    <a:p>
                      <a:pPr marL="0" algn="r" defTabSz="914400" rtl="0" eaLnBrk="1" latinLnBrk="0" hangingPunct="1"/>
                      <a:r>
                        <a:rPr lang="en-US" altLang="zh-TW" sz="1800" b="1" kern="1200">
                          <a:solidFill>
                            <a:schemeClr val="bg1"/>
                          </a:solidFill>
                          <a:latin typeface="SimHei" panose="02010609060101010101" pitchFamily="49" charset="-122"/>
                          <a:ea typeface="SimHei" panose="02010609060101010101" pitchFamily="49" charset="-122"/>
                          <a:cs typeface="+mn-cs"/>
                        </a:rPr>
                        <a:t>12</a:t>
                      </a:r>
                      <a:r>
                        <a:rPr lang="zh-TW" altLang="en-US" sz="1800" b="1" kern="1200">
                          <a:solidFill>
                            <a:schemeClr val="bg1"/>
                          </a:solidFill>
                          <a:latin typeface="SimHei" panose="02010609060101010101" pitchFamily="49" charset="-122"/>
                          <a:ea typeface="SimHei" panose="02010609060101010101" pitchFamily="49" charset="-122"/>
                          <a:cs typeface="+mn-cs"/>
                        </a:rPr>
                        <a:t>月</a:t>
                      </a:r>
                      <a:endParaRPr lang="en-US" sz="1800" dirty="0"/>
                    </a:p>
                  </a:txBody>
                  <a:tcPr marL="115210" marR="115210" marT="57605" marB="57605" anchor="b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latinLnBrk="0" hangingPunct="1"/>
                      <a:r>
                        <a:rPr lang="en-US" altLang="zh-TW" sz="1800" b="1" kern="1200">
                          <a:solidFill>
                            <a:schemeClr val="bg1"/>
                          </a:solidFill>
                          <a:latin typeface="SimHei" panose="02010609060101010101" pitchFamily="49" charset="-122"/>
                          <a:ea typeface="SimHei" panose="02010609060101010101" pitchFamily="49" charset="-122"/>
                          <a:cs typeface="+mn-cs"/>
                        </a:rPr>
                        <a:t>2022</a:t>
                      </a:r>
                      <a:r>
                        <a:rPr lang="zh-TW" altLang="en-US" sz="1800" b="1" kern="1200">
                          <a:solidFill>
                            <a:schemeClr val="bg1"/>
                          </a:solidFill>
                          <a:latin typeface="SimHei" panose="02010609060101010101" pitchFamily="49" charset="-122"/>
                          <a:ea typeface="SimHei" panose="02010609060101010101" pitchFamily="49" charset="-122"/>
                          <a:cs typeface="+mn-cs"/>
                        </a:rPr>
                        <a:t>年</a:t>
                      </a:r>
                    </a:p>
                    <a:p>
                      <a:pPr marL="0" algn="r" defTabSz="914400" rtl="0" eaLnBrk="1" latinLnBrk="0" hangingPunct="1"/>
                      <a:r>
                        <a:rPr lang="en-US" altLang="zh-TW" sz="1800" b="1" kern="1200">
                          <a:solidFill>
                            <a:schemeClr val="bg1"/>
                          </a:solidFill>
                          <a:latin typeface="SimHei" panose="02010609060101010101" pitchFamily="49" charset="-122"/>
                          <a:ea typeface="SimHei" panose="02010609060101010101" pitchFamily="49" charset="-122"/>
                          <a:cs typeface="+mn-cs"/>
                        </a:rPr>
                        <a:t>11</a:t>
                      </a:r>
                      <a:r>
                        <a:rPr lang="zh-TW" altLang="en-US" sz="1800" b="1" kern="1200">
                          <a:solidFill>
                            <a:schemeClr val="bg1"/>
                          </a:solidFill>
                          <a:latin typeface="SimHei" panose="02010609060101010101" pitchFamily="49" charset="-122"/>
                          <a:ea typeface="SimHei" panose="02010609060101010101" pitchFamily="49" charset="-122"/>
                          <a:cs typeface="+mn-cs"/>
                        </a:rPr>
                        <a:t>月</a:t>
                      </a:r>
                      <a:endParaRPr lang="en-US" sz="1800" dirty="0"/>
                    </a:p>
                  </a:txBody>
                  <a:tcPr marL="115210" marR="115210" marT="57605" marB="57605" anchor="b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800" i="1" dirty="0">
                          <a:solidFill>
                            <a:schemeClr val="bg1"/>
                          </a:solidFill>
                          <a:latin typeface="+mn-lt"/>
                          <a:ea typeface="SimHei" panose="02010609060101010101" pitchFamily="49" charset="-122"/>
                        </a:rPr>
                        <a:t>%</a:t>
                      </a:r>
                      <a:endParaRPr lang="en-US" sz="1800" b="0" i="1" dirty="0">
                        <a:solidFill>
                          <a:schemeClr val="bg1"/>
                        </a:solidFill>
                        <a:latin typeface="+mn-lt"/>
                        <a:ea typeface="SimHei" panose="02010609060101010101" pitchFamily="49" charset="-122"/>
                      </a:endParaRPr>
                    </a:p>
                  </a:txBody>
                  <a:tcPr marL="115210" marR="115210" marT="57605" marB="57605" anchor="b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 vMerge="1">
                  <a:txBody>
                    <a:bodyPr/>
                    <a:lstStyle/>
                    <a:p>
                      <a:pPr marL="0" algn="r" defTabSz="914400" rtl="0" eaLnBrk="1" latinLnBrk="0" hangingPunct="1"/>
                      <a:endParaRPr lang="en-US" sz="2400" b="1" kern="1200" dirty="0">
                        <a:solidFill>
                          <a:schemeClr val="bg1"/>
                        </a:solidFill>
                        <a:latin typeface="SimHei" panose="02010609060101010101" pitchFamily="49" charset="-122"/>
                        <a:ea typeface="SimHei" panose="02010609060101010101" pitchFamily="49" charset="-122"/>
                        <a:cs typeface="+mn-cs"/>
                      </a:endParaRPr>
                    </a:p>
                  </a:txBody>
                  <a:tcPr anchor="b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latinLnBrk="0" hangingPunct="1"/>
                      <a:r>
                        <a:rPr lang="en-US" altLang="zh-TW" sz="1800" b="1" kern="1200">
                          <a:solidFill>
                            <a:schemeClr val="bg1"/>
                          </a:solidFill>
                          <a:latin typeface="SimHei" panose="02010609060101010101" pitchFamily="49" charset="-122"/>
                          <a:ea typeface="SimHei" panose="02010609060101010101" pitchFamily="49" charset="-122"/>
                          <a:cs typeface="+mn-cs"/>
                        </a:rPr>
                        <a:t>2022</a:t>
                      </a:r>
                      <a:r>
                        <a:rPr lang="zh-TW" altLang="en-US" sz="1800" b="1" kern="1200">
                          <a:solidFill>
                            <a:schemeClr val="bg1"/>
                          </a:solidFill>
                          <a:latin typeface="SimHei" panose="02010609060101010101" pitchFamily="49" charset="-122"/>
                          <a:ea typeface="SimHei" panose="02010609060101010101" pitchFamily="49" charset="-122"/>
                          <a:cs typeface="+mn-cs"/>
                        </a:rPr>
                        <a:t>年</a:t>
                      </a:r>
                    </a:p>
                    <a:p>
                      <a:pPr marL="0" algn="r" defTabSz="914400" rtl="0" eaLnBrk="1" latinLnBrk="0" hangingPunct="1"/>
                      <a:r>
                        <a:rPr lang="en-US" altLang="zh-TW" sz="1800" b="1" kern="1200">
                          <a:solidFill>
                            <a:schemeClr val="bg1"/>
                          </a:solidFill>
                          <a:latin typeface="SimHei" panose="02010609060101010101" pitchFamily="49" charset="-122"/>
                          <a:ea typeface="SimHei" panose="02010609060101010101" pitchFamily="49" charset="-122"/>
                          <a:cs typeface="+mn-cs"/>
                        </a:rPr>
                        <a:t>4-12</a:t>
                      </a:r>
                      <a:r>
                        <a:rPr lang="zh-TW" altLang="en-US" sz="1800" b="1" kern="1200">
                          <a:solidFill>
                            <a:schemeClr val="bg1"/>
                          </a:solidFill>
                          <a:latin typeface="SimHei" panose="02010609060101010101" pitchFamily="49" charset="-122"/>
                          <a:ea typeface="SimHei" panose="02010609060101010101" pitchFamily="49" charset="-122"/>
                          <a:cs typeface="+mn-cs"/>
                        </a:rPr>
                        <a:t>月</a:t>
                      </a:r>
                      <a:endParaRPr lang="en-US" altLang="zh-TW" sz="1800" b="1" kern="1200" dirty="0">
                        <a:solidFill>
                          <a:schemeClr val="bg1"/>
                        </a:solidFill>
                        <a:latin typeface="SimHei" panose="02010609060101010101" pitchFamily="49" charset="-122"/>
                        <a:ea typeface="SimHei" panose="02010609060101010101" pitchFamily="49" charset="-122"/>
                        <a:cs typeface="+mn-cs"/>
                      </a:endParaRPr>
                    </a:p>
                  </a:txBody>
                  <a:tcPr marL="115210" marR="115210" marT="57605" marB="57605" anchor="b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latinLnBrk="0" hangingPunct="1"/>
                      <a:r>
                        <a:rPr lang="en-US" altLang="zh-TW" sz="1800" b="1" kern="1200">
                          <a:solidFill>
                            <a:schemeClr val="bg1"/>
                          </a:solidFill>
                          <a:latin typeface="SimHei" panose="02010609060101010101" pitchFamily="49" charset="-122"/>
                          <a:ea typeface="SimHei" panose="02010609060101010101" pitchFamily="49" charset="-122"/>
                          <a:cs typeface="+mn-cs"/>
                        </a:rPr>
                        <a:t>2021</a:t>
                      </a:r>
                      <a:r>
                        <a:rPr lang="zh-TW" altLang="en-US" sz="1800" b="1" kern="1200">
                          <a:solidFill>
                            <a:schemeClr val="bg1"/>
                          </a:solidFill>
                          <a:latin typeface="SimHei" panose="02010609060101010101" pitchFamily="49" charset="-122"/>
                          <a:ea typeface="SimHei" panose="02010609060101010101" pitchFamily="49" charset="-122"/>
                          <a:cs typeface="+mn-cs"/>
                        </a:rPr>
                        <a:t>年</a:t>
                      </a:r>
                    </a:p>
                    <a:p>
                      <a:pPr marL="0" algn="r" defTabSz="914400" rtl="0" eaLnBrk="1" latinLnBrk="0" hangingPunct="1"/>
                      <a:r>
                        <a:rPr lang="en-US" altLang="zh-TW" sz="1800" b="1" kern="1200">
                          <a:solidFill>
                            <a:schemeClr val="bg1"/>
                          </a:solidFill>
                          <a:latin typeface="SimHei" panose="02010609060101010101" pitchFamily="49" charset="-122"/>
                          <a:ea typeface="SimHei" panose="02010609060101010101" pitchFamily="49" charset="-122"/>
                          <a:cs typeface="+mn-cs"/>
                        </a:rPr>
                        <a:t>4-12</a:t>
                      </a:r>
                      <a:r>
                        <a:rPr lang="zh-TW" altLang="en-US" sz="1800" b="1" kern="1200">
                          <a:solidFill>
                            <a:schemeClr val="bg1"/>
                          </a:solidFill>
                          <a:latin typeface="SimHei" panose="02010609060101010101" pitchFamily="49" charset="-122"/>
                          <a:ea typeface="SimHei" panose="02010609060101010101" pitchFamily="49" charset="-122"/>
                          <a:cs typeface="+mn-cs"/>
                        </a:rPr>
                        <a:t>月</a:t>
                      </a:r>
                      <a:endParaRPr lang="en-US" altLang="zh-TW" sz="1800" b="1" kern="1200" dirty="0">
                        <a:solidFill>
                          <a:schemeClr val="bg1"/>
                        </a:solidFill>
                        <a:latin typeface="SimHei" panose="02010609060101010101" pitchFamily="49" charset="-122"/>
                        <a:ea typeface="SimHei" panose="02010609060101010101" pitchFamily="49" charset="-122"/>
                        <a:cs typeface="+mn-cs"/>
                      </a:endParaRPr>
                    </a:p>
                  </a:txBody>
                  <a:tcPr marL="115210" marR="115210" marT="57605" marB="57605" anchor="b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800" i="1" dirty="0">
                          <a:solidFill>
                            <a:schemeClr val="bg1"/>
                          </a:solidFill>
                          <a:latin typeface="+mn-lt"/>
                          <a:ea typeface="SimHei" panose="02010609060101010101" pitchFamily="49" charset="-122"/>
                        </a:rPr>
                        <a:t>%</a:t>
                      </a:r>
                      <a:endParaRPr lang="en-US" sz="1800" b="0" i="1" dirty="0">
                        <a:solidFill>
                          <a:schemeClr val="bg1"/>
                        </a:solidFill>
                        <a:latin typeface="+mn-lt"/>
                        <a:ea typeface="SimHei" panose="02010609060101010101" pitchFamily="49" charset="-122"/>
                      </a:endParaRPr>
                    </a:p>
                  </a:txBody>
                  <a:tcPr marL="115210" marR="115210" marT="57605" marB="57605" anchor="b"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67749">
                <a:tc gridSpan="2">
                  <a:txBody>
                    <a:bodyPr/>
                    <a:lstStyle/>
                    <a:p>
                      <a:pPr lvl="1"/>
                      <a:r>
                        <a:rPr lang="zh-TW" altLang="en-US" sz="2000">
                          <a:latin typeface="SimHei" panose="02010609060101010101" pitchFamily="49" charset="-122"/>
                          <a:ea typeface="SimHei" panose="02010609060101010101" pitchFamily="49" charset="-122"/>
                        </a:rPr>
                        <a:t>收入</a:t>
                      </a:r>
                      <a:r>
                        <a:rPr lang="en-US" altLang="zh-TW" sz="2000">
                          <a:latin typeface="SimHei" panose="02010609060101010101" pitchFamily="49" charset="-122"/>
                          <a:ea typeface="SimHei" panose="02010609060101010101" pitchFamily="49" charset="-122"/>
                        </a:rPr>
                        <a:t>(</a:t>
                      </a:r>
                      <a:r>
                        <a:rPr lang="zh-TW" altLang="en-US" sz="2000">
                          <a:latin typeface="SimHei" panose="02010609060101010101" pitchFamily="49" charset="-122"/>
                          <a:ea typeface="SimHei" panose="02010609060101010101" pitchFamily="49" charset="-122"/>
                        </a:rPr>
                        <a:t>註</a:t>
                      </a:r>
                      <a:r>
                        <a:rPr lang="en-US" altLang="zh-TW" sz="2000">
                          <a:latin typeface="SimHei" panose="02010609060101010101" pitchFamily="49" charset="-122"/>
                          <a:ea typeface="SimHei" panose="02010609060101010101" pitchFamily="49" charset="-122"/>
                        </a:rPr>
                        <a:t>1)</a:t>
                      </a:r>
                      <a:endParaRPr lang="en-US" sz="2000" b="0" baseline="-25000" dirty="0">
                        <a:latin typeface="SimHei" panose="02010609060101010101" pitchFamily="49" charset="-122"/>
                        <a:ea typeface="SimHei" panose="02010609060101010101" pitchFamily="49" charset="-122"/>
                      </a:endParaRPr>
                    </a:p>
                  </a:txBody>
                  <a:tcPr marL="115210" marR="115210" marT="57605" marB="57605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115214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1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1,905</a:t>
                      </a:r>
                      <a:endParaRPr lang="en-US" sz="2000" b="1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115214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2,094</a:t>
                      </a:r>
                      <a:endParaRPr lang="en-US" sz="2000" b="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15214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900" i="1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</a:rPr>
                        <a:t>(9%)</a:t>
                      </a:r>
                      <a:endParaRPr lang="en-US" sz="1900" i="1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</a:endParaRPr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en-US" sz="2100" b="1" dirty="0">
                        <a:latin typeface="+mn-lt"/>
                      </a:endParaRPr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4,048</a:t>
                      </a:r>
                      <a:endParaRPr lang="en-US" sz="20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857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sz="2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62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85725" marT="9525" marB="0" anchor="ctr"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15214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900" b="0" i="1" u="none" strike="noStrike" kern="1200">
                          <a:solidFill>
                            <a:srgbClr val="7F7F7F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&gt;100%</a:t>
                      </a:r>
                      <a:endParaRPr lang="en-US" sz="1900" b="0" i="1" u="none" strike="noStrike" kern="1200" dirty="0">
                        <a:solidFill>
                          <a:srgbClr val="7F7F7F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72502">
                <a:tc gridSpan="2">
                  <a:txBody>
                    <a:bodyPr/>
                    <a:lstStyle/>
                    <a:p>
                      <a:pPr lvl="1"/>
                      <a:r>
                        <a:rPr lang="zh-TW" altLang="en-US" sz="2000" b="0">
                          <a:latin typeface="SimHei" panose="02010609060101010101" pitchFamily="49" charset="-122"/>
                          <a:ea typeface="SimHei" panose="02010609060101010101" pitchFamily="49" charset="-122"/>
                        </a:rPr>
                        <a:t>其他收入</a:t>
                      </a:r>
                      <a:endParaRPr lang="en-US" sz="2000" b="0" dirty="0">
                        <a:latin typeface="SimHei" panose="02010609060101010101" pitchFamily="49" charset="-122"/>
                        <a:ea typeface="SimHei" panose="02010609060101010101" pitchFamily="49" charset="-122"/>
                      </a:endParaRPr>
                    </a:p>
                  </a:txBody>
                  <a:tcPr marL="115210" marR="115210" marT="57605" marB="57605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r" defTabSz="1152144" rtl="0" eaLnBrk="1" latinLnBrk="0" hangingPunct="1"/>
                      <a:r>
                        <a:rPr lang="en-US" sz="2000" b="1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  <a:endParaRPr lang="en-US" sz="2000" b="1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1152144" rtl="0" eaLnBrk="1" latinLnBrk="0" hangingPunct="1"/>
                      <a:r>
                        <a:rPr lang="en-US" sz="2000" b="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  <a:endParaRPr lang="en-US" sz="2000" b="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900" i="1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</a:rPr>
                        <a:t>-</a:t>
                      </a:r>
                      <a:endParaRPr lang="en-US" sz="1900" i="1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</a:endParaRPr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en-US" sz="2100" b="1" dirty="0">
                        <a:latin typeface="+mn-lt"/>
                      </a:endParaRPr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115214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27</a:t>
                      </a:r>
                      <a:endParaRPr lang="en-US" sz="20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1152144" rtl="0" eaLnBrk="1" latinLnBrk="0" hangingPunct="1"/>
                      <a:r>
                        <a:rPr lang="en-US" sz="2000" b="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21</a:t>
                      </a:r>
                      <a:endParaRPr lang="en-US" sz="2000" b="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115210" marR="115210" marT="57605" marB="57605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900" b="0" i="1" u="none" strike="noStrike">
                          <a:solidFill>
                            <a:srgbClr val="7F7F7F"/>
                          </a:solidFill>
                          <a:effectLst/>
                          <a:latin typeface="Calibri" panose="020F0502020204030204" pitchFamily="34" charset="0"/>
                        </a:rPr>
                        <a:t>29%</a:t>
                      </a:r>
                      <a:endParaRPr lang="en-US" sz="1900" b="0" i="1" u="none" strike="noStrike" dirty="0">
                        <a:solidFill>
                          <a:srgbClr val="7F7F7F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15210" marR="115210" marT="57605" marB="57605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72502">
                <a:tc gridSpan="2">
                  <a:txBody>
                    <a:bodyPr/>
                    <a:lstStyle/>
                    <a:p>
                      <a:pPr lvl="1"/>
                      <a:r>
                        <a:rPr lang="zh-TW" altLang="en-US" sz="2000" b="1">
                          <a:latin typeface="SimHei" panose="02010609060101010101" pitchFamily="49" charset="-122"/>
                          <a:ea typeface="SimHei" panose="02010609060101010101" pitchFamily="49" charset="-122"/>
                        </a:rPr>
                        <a:t>總營運收入</a:t>
                      </a:r>
                      <a:endParaRPr lang="en-US" sz="2000" b="1" dirty="0">
                        <a:latin typeface="SimHei" panose="02010609060101010101" pitchFamily="49" charset="-122"/>
                        <a:ea typeface="SimHei" panose="02010609060101010101" pitchFamily="49" charset="-122"/>
                      </a:endParaRPr>
                    </a:p>
                  </a:txBody>
                  <a:tcPr marL="115210" marR="115210" marT="57605" marB="57605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r" defTabSz="1152144" rtl="0" eaLnBrk="1" latinLnBrk="0" hangingPunct="1"/>
                      <a:r>
                        <a:rPr lang="en-US" sz="2000" b="1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1,908</a:t>
                      </a:r>
                      <a:endParaRPr lang="en-US" sz="2000" b="1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000" b="0"/>
                        <a:t>2,097</a:t>
                      </a:r>
                      <a:endParaRPr lang="en-US" sz="2000" b="0" dirty="0"/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900" i="1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</a:rPr>
                        <a:t>(9%)</a:t>
                      </a:r>
                      <a:endParaRPr lang="en-US" sz="1900" i="1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</a:endParaRPr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en-US" sz="2100" b="1" dirty="0">
                        <a:latin typeface="+mn-lt"/>
                      </a:endParaRPr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115214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4,075</a:t>
                      </a:r>
                      <a:endParaRPr lang="en-US" sz="20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rgbClr val="FF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algn="r" defTabSz="1152144" rtl="0" eaLnBrk="1" latinLnBrk="0" hangingPunct="1"/>
                      <a:r>
                        <a:rPr lang="en-US" sz="2000" b="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83</a:t>
                      </a:r>
                      <a:endParaRPr lang="en-US" sz="2000" b="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115210" marR="115210" marT="57605" marB="57605">
                    <a:lnT w="12700" cap="flat" cmpd="sng" algn="ctr">
                      <a:solidFill>
                        <a:srgbClr val="FF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15214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900" b="0" i="1" u="none" strike="noStrike">
                          <a:solidFill>
                            <a:srgbClr val="7F7F7F"/>
                          </a:solidFill>
                          <a:effectLst/>
                          <a:latin typeface="Calibri" panose="020F0502020204030204" pitchFamily="34" charset="0"/>
                        </a:rPr>
                        <a:t>&gt;100%</a:t>
                      </a:r>
                      <a:endParaRPr lang="en-US" sz="1900" b="0" i="1" u="none" strike="noStrike" dirty="0">
                        <a:solidFill>
                          <a:srgbClr val="7F7F7F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15210" marR="115210" marT="57605" marB="57605"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72502">
                <a:tc gridSpan="2">
                  <a:txBody>
                    <a:bodyPr/>
                    <a:lstStyle/>
                    <a:p>
                      <a:pPr lvl="1"/>
                      <a:r>
                        <a:rPr lang="zh-TW" altLang="en-US" sz="2000">
                          <a:latin typeface="SimHei" panose="02010609060101010101" pitchFamily="49" charset="-122"/>
                          <a:ea typeface="SimHei" panose="02010609060101010101" pitchFamily="49" charset="-122"/>
                        </a:rPr>
                        <a:t>營運支出</a:t>
                      </a:r>
                      <a:r>
                        <a:rPr lang="en-US" altLang="zh-TW" sz="2000">
                          <a:latin typeface="SimHei" panose="02010609060101010101" pitchFamily="49" charset="-122"/>
                          <a:ea typeface="SimHei" panose="02010609060101010101" pitchFamily="49" charset="-122"/>
                        </a:rPr>
                        <a:t>(</a:t>
                      </a:r>
                      <a:r>
                        <a:rPr lang="zh-TW" altLang="en-US" sz="2000">
                          <a:latin typeface="SimHei" panose="02010609060101010101" pitchFamily="49" charset="-122"/>
                          <a:ea typeface="SimHei" panose="02010609060101010101" pitchFamily="49" charset="-122"/>
                        </a:rPr>
                        <a:t>註</a:t>
                      </a:r>
                      <a:r>
                        <a:rPr lang="en-US" altLang="zh-TW" sz="2000">
                          <a:latin typeface="SimHei" panose="02010609060101010101" pitchFamily="49" charset="-122"/>
                          <a:ea typeface="SimHei" panose="02010609060101010101" pitchFamily="49" charset="-122"/>
                        </a:rPr>
                        <a:t>2)</a:t>
                      </a:r>
                      <a:endParaRPr lang="en-US" sz="2000" b="0" dirty="0">
                        <a:latin typeface="SimHei" panose="02010609060101010101" pitchFamily="49" charset="-122"/>
                        <a:ea typeface="SimHei" panose="02010609060101010101" pitchFamily="49" charset="-122"/>
                      </a:endParaRPr>
                    </a:p>
                  </a:txBody>
                  <a:tcPr marL="115210" marR="115210" marT="57605" marB="57605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115214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2000" b="1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(21,245)</a:t>
                      </a:r>
                      <a:endParaRPr lang="en-US" sz="2000" b="1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altLang="zh-TW" sz="2000" b="0"/>
                        <a:t>(21,816)</a:t>
                      </a:r>
                      <a:endParaRPr lang="en-US" sz="2000" b="0" dirty="0"/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900" i="1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</a:rPr>
                        <a:t>(3%)</a:t>
                      </a:r>
                      <a:endParaRPr lang="en-US" sz="1900" i="1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</a:endParaRPr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en-US" sz="2100" b="1" u="none" dirty="0">
                        <a:latin typeface="+mn-lt"/>
                      </a:endParaRPr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115214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(21,653)</a:t>
                      </a:r>
                      <a:endParaRPr lang="en-US" sz="20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1152144" rtl="0" eaLnBrk="1" latinLnBrk="0" hangingPunct="1"/>
                      <a:r>
                        <a:rPr lang="en-US" sz="2000" b="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(108)</a:t>
                      </a:r>
                      <a:endParaRPr lang="en-US" sz="2000" b="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115210" marR="115210" marT="57605" marB="57605">
                    <a:lnB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15214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900" b="0" i="1" u="none" strike="noStrike">
                          <a:solidFill>
                            <a:srgbClr val="7F7F7F"/>
                          </a:solidFill>
                          <a:effectLst/>
                          <a:latin typeface="Calibri" panose="020F0502020204030204" pitchFamily="34" charset="0"/>
                        </a:rPr>
                        <a:t>&gt;100%</a:t>
                      </a:r>
                      <a:endParaRPr lang="en-US" sz="1900" b="0" i="1" u="none" strike="noStrike" dirty="0">
                        <a:solidFill>
                          <a:srgbClr val="7F7F7F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15210" marR="115210" marT="57605" marB="57605"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572502">
                <a:tc gridSpan="2">
                  <a:txBody>
                    <a:bodyPr/>
                    <a:lstStyle/>
                    <a:p>
                      <a:pPr marL="576072" marR="0" lvl="1" indent="0" algn="l" defTabSz="115214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2000" b="1" kern="1200">
                          <a:solidFill>
                            <a:schemeClr val="dk1"/>
                          </a:solidFill>
                          <a:latin typeface="SimHei" panose="02010609060101010101" pitchFamily="49" charset="-122"/>
                          <a:ea typeface="SimHei" panose="02010609060101010101" pitchFamily="49" charset="-122"/>
                          <a:cs typeface="+mn-cs"/>
                        </a:rPr>
                        <a:t>營運盈餘</a:t>
                      </a:r>
                      <a:endParaRPr lang="en-US" sz="2000" b="1" kern="1200" dirty="0">
                        <a:solidFill>
                          <a:schemeClr val="dk1"/>
                        </a:solidFill>
                        <a:latin typeface="SimHei" panose="02010609060101010101" pitchFamily="49" charset="-122"/>
                        <a:ea typeface="SimHei" panose="02010609060101010101" pitchFamily="49" charset="-122"/>
                        <a:cs typeface="+mn-cs"/>
                      </a:endParaRPr>
                    </a:p>
                  </a:txBody>
                  <a:tcPr marL="115210" marR="115210" marT="57605" marB="57605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sz="2000" b="1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(19,337)</a:t>
                      </a:r>
                      <a:endParaRPr lang="en-US" sz="2000" b="1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857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FF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000" b="0"/>
                        <a:t>(19,719)</a:t>
                      </a:r>
                      <a:endParaRPr lang="en-US" sz="2000" b="0" dirty="0"/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FF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900" i="1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</a:rPr>
                        <a:t>(2%)</a:t>
                      </a:r>
                      <a:endParaRPr lang="en-US" sz="1900" i="1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</a:endParaRPr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en-US" sz="2100" b="1" u="none" baseline="0" dirty="0">
                        <a:latin typeface="+mn-lt"/>
                      </a:endParaRPr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115214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(17,578)</a:t>
                      </a:r>
                      <a:endParaRPr lang="en-US" sz="20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FF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1152144" rtl="0" eaLnBrk="1" latinLnBrk="0" hangingPunct="1"/>
                      <a:r>
                        <a:rPr lang="en-US" sz="2000" b="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(25)</a:t>
                      </a:r>
                      <a:endParaRPr lang="en-US" sz="2000" b="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115210" marR="115210" marT="57605" marB="57605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FF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15214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900" b="0" i="1" u="none" strike="noStrike">
                          <a:solidFill>
                            <a:srgbClr val="7F7F7F"/>
                          </a:solidFill>
                          <a:effectLst/>
                          <a:latin typeface="Calibri" panose="020F0502020204030204" pitchFamily="34" charset="0"/>
                        </a:rPr>
                        <a:t>&gt;100%</a:t>
                      </a:r>
                      <a:endParaRPr lang="en-US" sz="1900" b="0" i="1" u="none" strike="noStrike" dirty="0">
                        <a:solidFill>
                          <a:srgbClr val="7F7F7F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51774">
                <a:tc gridSpan="2">
                  <a:txBody>
                    <a:bodyPr/>
                    <a:lstStyle/>
                    <a:p>
                      <a:pPr marL="576072" lvl="1" algn="l" defTabSz="1152144" rtl="0" eaLnBrk="1" latinLnBrk="0" hangingPunct="1"/>
                      <a:endParaRPr lang="en-US" sz="500" kern="1200" dirty="0">
                        <a:solidFill>
                          <a:schemeClr val="dk1"/>
                        </a:solidFill>
                        <a:latin typeface="SimHei" panose="02010609060101010101" pitchFamily="49" charset="-122"/>
                        <a:ea typeface="SimHei" panose="02010609060101010101" pitchFamily="49" charset="-122"/>
                        <a:cs typeface="+mn-cs"/>
                      </a:endParaRPr>
                    </a:p>
                  </a:txBody>
                  <a:tcPr marL="115210" marR="115210" marT="57605" marB="57605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28575" cap="flat" cmpd="sng" algn="ctr">
                      <a:solidFill>
                        <a:srgbClr val="FF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endParaRPr lang="en-US" sz="500" b="1" dirty="0"/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FF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FF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en-US" sz="500" b="0" dirty="0"/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FF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FF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500" b="0" i="1" dirty="0">
                        <a:solidFill>
                          <a:schemeClr val="bg1">
                            <a:lumMod val="50000"/>
                          </a:schemeClr>
                        </a:solidFill>
                      </a:endParaRPr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FF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en-US" sz="500" b="1" dirty="0"/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FF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en-US" sz="500" b="1" dirty="0"/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28575" cap="flat" cmpd="sng" algn="ctr">
                      <a:solidFill>
                        <a:srgbClr val="FF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FF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en-US" sz="500" b="0" dirty="0"/>
                    </a:p>
                  </a:txBody>
                  <a:tcPr marL="115210" marR="115210" marT="57605" marB="57605">
                    <a:lnT w="28575" cap="flat" cmpd="sng" algn="ctr">
                      <a:solidFill>
                        <a:srgbClr val="FF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FF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500" i="1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</a:endParaRPr>
                    </a:p>
                  </a:txBody>
                  <a:tcPr marL="115210" marR="115210" marT="57605" marB="57605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FF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552459">
                <a:tc gridSpan="2">
                  <a:txBody>
                    <a:bodyPr/>
                    <a:lstStyle/>
                    <a:p>
                      <a:pPr marL="576072" lvl="1" algn="l" defTabSz="1152144" rtl="0" eaLnBrk="1" latinLnBrk="0" hangingPunct="1"/>
                      <a:r>
                        <a:rPr lang="zh-TW" altLang="en-US" sz="2000" kern="1200" dirty="0">
                          <a:solidFill>
                            <a:schemeClr val="dk1"/>
                          </a:solidFill>
                          <a:latin typeface="SimHei" panose="02010609060101010101" pitchFamily="49" charset="-122"/>
                          <a:ea typeface="SimHei" panose="02010609060101010101" pitchFamily="49" charset="-122"/>
                          <a:cs typeface="+mn-cs"/>
                        </a:rPr>
                        <a:t>還款</a:t>
                      </a:r>
                      <a:r>
                        <a:rPr lang="en-US" altLang="zh-TW" sz="2000" kern="1200" dirty="0">
                          <a:solidFill>
                            <a:schemeClr val="dk1"/>
                          </a:solidFill>
                          <a:latin typeface="SimHei" panose="02010609060101010101" pitchFamily="49" charset="-122"/>
                          <a:ea typeface="SimHei" panose="02010609060101010101" pitchFamily="49" charset="-122"/>
                          <a:cs typeface="+mn-cs"/>
                        </a:rPr>
                        <a:t>(</a:t>
                      </a:r>
                      <a:r>
                        <a:rPr lang="zh-TW" altLang="en-US" sz="2000" kern="1200" dirty="0">
                          <a:solidFill>
                            <a:schemeClr val="dk1"/>
                          </a:solidFill>
                          <a:latin typeface="SimHei" panose="02010609060101010101" pitchFamily="49" charset="-122"/>
                          <a:ea typeface="SimHei" panose="02010609060101010101" pitchFamily="49" charset="-122"/>
                          <a:cs typeface="+mn-cs"/>
                        </a:rPr>
                        <a:t>本金</a:t>
                      </a:r>
                      <a:r>
                        <a:rPr lang="en-US" altLang="zh-TW" sz="2000" kern="1200" dirty="0">
                          <a:solidFill>
                            <a:schemeClr val="dk1"/>
                          </a:solidFill>
                          <a:latin typeface="SimHei" panose="02010609060101010101" pitchFamily="49" charset="-122"/>
                          <a:ea typeface="SimHei" panose="02010609060101010101" pitchFamily="49" charset="-122"/>
                          <a:cs typeface="+mn-cs"/>
                        </a:rPr>
                        <a:t>)</a:t>
                      </a:r>
                      <a:endParaRPr lang="en-US" sz="2000" kern="1200" dirty="0">
                        <a:solidFill>
                          <a:schemeClr val="dk1"/>
                        </a:solidFill>
                        <a:latin typeface="SimHei" panose="02010609060101010101" pitchFamily="49" charset="-122"/>
                        <a:ea typeface="SimHei" panose="02010609060101010101" pitchFamily="49" charset="-122"/>
                        <a:cs typeface="+mn-cs"/>
                      </a:endParaRPr>
                    </a:p>
                  </a:txBody>
                  <a:tcPr marL="115210" marR="115210" marT="57605" marB="57605">
                    <a:lnL w="28575" cap="flat" cmpd="sng" algn="ctr">
                      <a:solidFill>
                        <a:srgbClr val="FF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FF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FF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(100,000)</a:t>
                      </a:r>
                      <a:endParaRPr lang="en-US" sz="20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857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FF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FF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sz="2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(123,457)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857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FF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FF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900" b="0" i="1" u="none" strike="noStrike">
                          <a:solidFill>
                            <a:srgbClr val="7F7F7F"/>
                          </a:solidFill>
                          <a:effectLst/>
                          <a:latin typeface="Calibri" panose="020F0502020204030204" pitchFamily="34" charset="0"/>
                        </a:rPr>
                        <a:t>(19%)</a:t>
                      </a:r>
                      <a:endParaRPr lang="en-US" sz="1900" b="0" i="1" u="none" strike="noStrike" dirty="0">
                        <a:solidFill>
                          <a:srgbClr val="7F7F7F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FF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FF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en-US" sz="1900" b="1" dirty="0"/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FF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FF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115214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(223,464)</a:t>
                      </a:r>
                      <a:endParaRPr lang="en-US" sz="20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28575" cap="flat" cmpd="sng" algn="ctr">
                      <a:solidFill>
                        <a:srgbClr val="FF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FF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1152144" rtl="0" eaLnBrk="1" latinLnBrk="0" hangingPunct="1"/>
                      <a:r>
                        <a:rPr lang="en-US" sz="2000" b="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(9)</a:t>
                      </a:r>
                      <a:endParaRPr lang="en-US" sz="2000" b="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115210" marR="115210" marT="57605" marB="57605">
                    <a:lnT w="28575" cap="flat" cmpd="sng" algn="ctr">
                      <a:solidFill>
                        <a:srgbClr val="FF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FF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15214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900" b="0" i="1" u="none" strike="noStrike">
                          <a:solidFill>
                            <a:srgbClr val="7F7F7F"/>
                          </a:solidFill>
                          <a:effectLst/>
                          <a:latin typeface="Calibri" panose="020F0502020204030204" pitchFamily="34" charset="0"/>
                        </a:rPr>
                        <a:t>&gt;100%</a:t>
                      </a:r>
                      <a:endParaRPr lang="en-US" sz="1900" b="0" i="1" u="none" strike="noStrike" dirty="0">
                        <a:solidFill>
                          <a:srgbClr val="7F7F7F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15210" marR="115210" marT="57605" marB="57605">
                    <a:lnR w="28575" cap="flat" cmpd="sng" algn="ctr">
                      <a:solidFill>
                        <a:srgbClr val="FF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FF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FF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11679">
                <a:tc gridSpan="2">
                  <a:txBody>
                    <a:bodyPr/>
                    <a:lstStyle/>
                    <a:p>
                      <a:endParaRPr lang="en-US" sz="300" b="0" dirty="0">
                        <a:latin typeface="SimHei" panose="02010609060101010101" pitchFamily="49" charset="-122"/>
                        <a:ea typeface="SimHei" panose="02010609060101010101" pitchFamily="49" charset="-122"/>
                      </a:endParaRPr>
                    </a:p>
                  </a:txBody>
                  <a:tcPr marL="115210" marR="115210" marT="57605" marB="57605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FF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300" b="1" dirty="0"/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FF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300" b="0" dirty="0"/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FF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300" b="0" i="1" dirty="0">
                        <a:solidFill>
                          <a:schemeClr val="bg1">
                            <a:lumMod val="50000"/>
                          </a:schemeClr>
                        </a:solidFill>
                      </a:endParaRPr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FF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300" b="1" dirty="0"/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FF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300" b="1" dirty="0"/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28575" cap="flat" cmpd="sng" algn="ctr">
                      <a:solidFill>
                        <a:srgbClr val="FF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en-US" sz="300" b="0" u="none" baseline="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+mn-lt"/>
                      </a:endParaRPr>
                    </a:p>
                  </a:txBody>
                  <a:tcPr marL="115210" marR="115210" marT="57605" marB="57605">
                    <a:lnT w="28575" cap="flat" cmpd="sng" algn="ctr">
                      <a:solidFill>
                        <a:srgbClr val="FF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en-US" sz="300" i="1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</a:endParaRPr>
                    </a:p>
                  </a:txBody>
                  <a:tcPr marL="115210" marR="115210" marT="57605" marB="57605">
                    <a:lnT w="28575" cap="flat" cmpd="sng" algn="ctr">
                      <a:solidFill>
                        <a:srgbClr val="FF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694322">
                <a:tc>
                  <a:txBody>
                    <a:bodyPr/>
                    <a:lstStyle/>
                    <a:p>
                      <a:pPr marL="0" marR="0" lvl="0" indent="0" algn="l" defTabSz="115214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1800" baseline="0" dirty="0">
                          <a:latin typeface="SimHei" panose="02010609060101010101" pitchFamily="49" charset="-122"/>
                          <a:ea typeface="SimHei" panose="02010609060101010101" pitchFamily="49" charset="-122"/>
                        </a:rPr>
                        <a:t>註</a:t>
                      </a:r>
                      <a:r>
                        <a:rPr lang="en-US" altLang="zh-TW" sz="1800" baseline="0" dirty="0">
                          <a:latin typeface="SimHei" panose="02010609060101010101" pitchFamily="49" charset="-122"/>
                          <a:ea typeface="SimHei" panose="02010609060101010101" pitchFamily="49" charset="-122"/>
                        </a:rPr>
                        <a:t>1:</a:t>
                      </a:r>
                      <a:endParaRPr lang="en-US" sz="1800" b="0" baseline="0" dirty="0">
                        <a:latin typeface="SimHei" panose="02010609060101010101" pitchFamily="49" charset="-122"/>
                        <a:ea typeface="SimHei" panose="02010609060101010101" pitchFamily="49" charset="-122"/>
                      </a:endParaRPr>
                    </a:p>
                    <a:p>
                      <a:pPr marL="0" marR="0" lvl="0" indent="0" algn="l" defTabSz="115214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800" b="0" baseline="0" dirty="0">
                        <a:latin typeface="SimHei" panose="02010609060101010101" pitchFamily="49" charset="-122"/>
                        <a:ea typeface="SimHei" panose="02010609060101010101" pitchFamily="49" charset="-122"/>
                      </a:endParaRPr>
                    </a:p>
                  </a:txBody>
                  <a:tcPr marL="115210" marR="115210" marT="57605" marB="57605"/>
                </a:tc>
                <a:tc gridSpan="8">
                  <a:txBody>
                    <a:bodyPr/>
                    <a:lstStyle/>
                    <a:p>
                      <a:r>
                        <a:rPr lang="zh-TW" altLang="en-US" sz="1800">
                          <a:latin typeface="+mn-lt"/>
                          <a:ea typeface="SimHei" panose="02010609060101010101" pitchFamily="49" charset="-122"/>
                        </a:rPr>
                        <a:t>本月份收入下跌主要因為是</a:t>
                      </a:r>
                      <a:endParaRPr lang="zh-TW" altLang="en-US" sz="1800" dirty="0">
                        <a:latin typeface="+mn-lt"/>
                        <a:ea typeface="SimHei" panose="02010609060101010101" pitchFamily="49" charset="-122"/>
                      </a:endParaRPr>
                    </a:p>
                  </a:txBody>
                  <a:tcPr marL="115210" marR="115210" marT="57605" marB="57605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432488">
                <a:tc>
                  <a:txBody>
                    <a:bodyPr/>
                    <a:lstStyle/>
                    <a:p>
                      <a:pPr marL="0" marR="0" lvl="0" indent="0" algn="l" defTabSz="115214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1800" baseline="0" dirty="0">
                          <a:latin typeface="SimHei" panose="02010609060101010101" pitchFamily="49" charset="-122"/>
                          <a:ea typeface="SimHei" panose="02010609060101010101" pitchFamily="49" charset="-122"/>
                        </a:rPr>
                        <a:t>註</a:t>
                      </a:r>
                      <a:r>
                        <a:rPr lang="en-US" altLang="zh-TW" sz="1800" baseline="0" dirty="0">
                          <a:latin typeface="SimHei" panose="02010609060101010101" pitchFamily="49" charset="-122"/>
                          <a:ea typeface="SimHei" panose="02010609060101010101" pitchFamily="49" charset="-122"/>
                        </a:rPr>
                        <a:t>2:</a:t>
                      </a:r>
                      <a:endParaRPr lang="en-US" sz="1800" b="0" baseline="0" dirty="0">
                        <a:latin typeface="SimHei" panose="02010609060101010101" pitchFamily="49" charset="-122"/>
                        <a:ea typeface="SimHei" panose="02010609060101010101" pitchFamily="49" charset="-122"/>
                      </a:endParaRPr>
                    </a:p>
                  </a:txBody>
                  <a:tcPr marL="115210" marR="115210" marT="57605" marB="57605"/>
                </a:tc>
                <a:tc gridSpan="8">
                  <a:txBody>
                    <a:bodyPr/>
                    <a:lstStyle/>
                    <a:p>
                      <a:pPr marL="0" marR="0" lvl="0" indent="0" algn="l" defTabSz="115214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1800">
                          <a:latin typeface="+mn-lt"/>
                          <a:ea typeface="SimHei" panose="02010609060101010101" pitchFamily="49" charset="-122"/>
                        </a:rPr>
                        <a:t>支出主要為</a:t>
                      </a:r>
                      <a:endParaRPr lang="zh-TW" altLang="en-US" sz="1800" dirty="0">
                        <a:latin typeface="+mn-lt"/>
                        <a:ea typeface="SimHei" panose="02010609060101010101" pitchFamily="49" charset="-122"/>
                      </a:endParaRPr>
                    </a:p>
                  </a:txBody>
                  <a:tcPr marL="115210" marR="115210" marT="57605" marB="57605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</a:tbl>
          </a:graphicData>
        </a:graphic>
      </p:graphicFrame>
      <p:sp>
        <p:nvSpPr>
          <p:cNvPr id="11" name="Title 5"/>
          <p:cNvSpPr txBox="1">
            <a:spLocks/>
          </p:cNvSpPr>
          <p:nvPr/>
        </p:nvSpPr>
        <p:spPr>
          <a:xfrm>
            <a:off x="468000" y="378000"/>
            <a:ext cx="11520000" cy="1110111"/>
          </a:xfrm>
          <a:prstGeom prst="rect">
            <a:avLst/>
          </a:prstGeom>
        </p:spPr>
        <p:txBody>
          <a:bodyPr vert="horz" lIns="115210" tIns="57605" rIns="115210" bIns="57605" rtlCol="0" anchor="b">
            <a:normAutofit/>
          </a:bodyPr>
          <a:lstStyle>
            <a:lvl1pPr algn="l" defTabSz="914400" rtl="0" eaLnBrk="1" latinLnBrk="0" hangingPunct="1">
              <a:lnSpc>
                <a:spcPct val="85000"/>
              </a:lnSpc>
              <a:spcBef>
                <a:spcPct val="0"/>
              </a:spcBef>
              <a:buNone/>
              <a:defRPr sz="4800" kern="1200" spc="-50" baseline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zh-TW" sz="6048">
                <a:latin typeface="SimHei" panose="02010609060101010101" pitchFamily="49" charset="-122"/>
                <a:ea typeface="SimHei" panose="02010609060101010101" pitchFamily="49" charset="-122"/>
              </a:rPr>
              <a:t>2022</a:t>
            </a:r>
            <a:r>
              <a:rPr lang="zh-TW" altLang="en-US" sz="6048">
                <a:latin typeface="SimHei" panose="02010609060101010101" pitchFamily="49" charset="-122"/>
                <a:ea typeface="SimHei" panose="02010609060101010101" pitchFamily="49" charset="-122"/>
              </a:rPr>
              <a:t>年</a:t>
            </a:r>
            <a:r>
              <a:rPr lang="en-US" altLang="zh-TW" sz="6048">
                <a:latin typeface="SimHei" panose="02010609060101010101" pitchFamily="49" charset="-122"/>
                <a:ea typeface="SimHei" panose="02010609060101010101" pitchFamily="49" charset="-122"/>
              </a:rPr>
              <a:t>12</a:t>
            </a:r>
            <a:r>
              <a:rPr lang="zh-TW" altLang="en-US" sz="6048">
                <a:latin typeface="SimHei" panose="02010609060101010101" pitchFamily="49" charset="-122"/>
                <a:ea typeface="SimHei" panose="02010609060101010101" pitchFamily="49" charset="-122"/>
              </a:rPr>
              <a:t>月份營運收支表</a:t>
            </a:r>
            <a:endParaRPr lang="en-US" sz="6048" dirty="0">
              <a:latin typeface="SimHei" panose="02010609060101010101" pitchFamily="49" charset="-122"/>
              <a:ea typeface="SimHei" panose="02010609060101010101" pitchFamily="49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55144536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sz="3000"/>
              <a:t>1</a:t>
            </a:r>
            <a:endParaRPr lang="en-US" sz="3000" dirty="0"/>
          </a:p>
        </p:txBody>
      </p:sp>
      <p:sp>
        <p:nvSpPr>
          <p:cNvPr id="3" name="Title 5"/>
          <p:cNvSpPr txBox="1">
            <a:spLocks/>
          </p:cNvSpPr>
          <p:nvPr/>
        </p:nvSpPr>
        <p:spPr>
          <a:xfrm>
            <a:off x="468000" y="378000"/>
            <a:ext cx="11520000" cy="1110111"/>
          </a:xfrm>
          <a:prstGeom prst="rect">
            <a:avLst/>
          </a:prstGeom>
        </p:spPr>
        <p:txBody>
          <a:bodyPr vert="horz" lIns="115210" tIns="57605" rIns="115210" bIns="57605" rtlCol="0" anchor="b">
            <a:normAutofit/>
          </a:bodyPr>
          <a:lstStyle>
            <a:lvl1pPr algn="l" defTabSz="914400" rtl="0" eaLnBrk="1" latinLnBrk="0" hangingPunct="1">
              <a:lnSpc>
                <a:spcPct val="85000"/>
              </a:lnSpc>
              <a:spcBef>
                <a:spcPct val="0"/>
              </a:spcBef>
              <a:buNone/>
              <a:defRPr sz="4800" kern="1200" spc="-50" baseline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zh-TW" sz="6000">
                <a:latin typeface="SimHei" panose="02010609060101010101" pitchFamily="49" charset="-122"/>
                <a:ea typeface="SimHei" panose="02010609060101010101" pitchFamily="49" charset="-122"/>
              </a:rPr>
              <a:t>2022</a:t>
            </a:r>
            <a:r>
              <a:rPr lang="zh-TW" altLang="en-US" sz="6000">
                <a:latin typeface="SimHei" panose="02010609060101010101" pitchFamily="49" charset="-122"/>
                <a:ea typeface="SimHei" panose="02010609060101010101" pitchFamily="49" charset="-122"/>
              </a:rPr>
              <a:t>年</a:t>
            </a:r>
            <a:r>
              <a:rPr lang="en-US" altLang="zh-TW" sz="6000">
                <a:latin typeface="SimHei" panose="02010609060101010101" pitchFamily="49" charset="-122"/>
                <a:ea typeface="SimHei" panose="02010609060101010101" pitchFamily="49" charset="-122"/>
              </a:rPr>
              <a:t>12</a:t>
            </a:r>
            <a:r>
              <a:rPr lang="zh-TW" altLang="en-US" sz="6000">
                <a:latin typeface="SimHei" panose="02010609060101010101" pitchFamily="49" charset="-122"/>
                <a:ea typeface="SimHei" panose="02010609060101010101" pitchFamily="49" charset="-122"/>
              </a:rPr>
              <a:t>月份收入</a:t>
            </a:r>
            <a:endParaRPr lang="en-US" sz="6000" dirty="0">
              <a:latin typeface="SimHei" panose="02010609060101010101" pitchFamily="49" charset="-122"/>
              <a:ea typeface="SimHei" panose="02010609060101010101" pitchFamily="49" charset="-122"/>
            </a:endParaRPr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06504143"/>
              </p:ext>
            </p:extLst>
          </p:nvPr>
        </p:nvGraphicFramePr>
        <p:xfrm>
          <a:off x="468000" y="1488111"/>
          <a:ext cx="11325682" cy="639246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3560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83315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41471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414712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970292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256764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415441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1414710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970292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</a:tblGrid>
              <a:tr h="397311">
                <a:tc gridSpan="2">
                  <a:txBody>
                    <a:bodyPr/>
                    <a:lstStyle/>
                    <a:p>
                      <a:r>
                        <a:rPr lang="en-US" sz="1800" i="1" dirty="0">
                          <a:latin typeface="Arial" panose="020B0604020202020204" pitchFamily="34" charset="0"/>
                          <a:ea typeface="SimHei" panose="02010609060101010101" pitchFamily="49" charset="-122"/>
                          <a:cs typeface="Arial" panose="020B0604020202020204" pitchFamily="34" charset="0"/>
                        </a:rPr>
                        <a:t>(HK$’000)</a:t>
                      </a:r>
                    </a:p>
                  </a:txBody>
                  <a:tcPr marL="115210" marR="115210" marT="57605" marB="57605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zh-TW" altLang="en-US" sz="1800" dirty="0">
                          <a:latin typeface="SimHei" panose="02010609060101010101" pitchFamily="49" charset="-122"/>
                          <a:ea typeface="SimHei" panose="02010609060101010101" pitchFamily="49" charset="-122"/>
                        </a:rPr>
                        <a:t>與上月比較</a:t>
                      </a:r>
                      <a:endParaRPr lang="en-US" sz="1800" dirty="0">
                        <a:latin typeface="SimHei" panose="02010609060101010101" pitchFamily="49" charset="-122"/>
                        <a:ea typeface="SimHei" panose="02010609060101010101" pitchFamily="49" charset="-122"/>
                      </a:endParaRPr>
                    </a:p>
                  </a:txBody>
                  <a:tcPr marL="115210" marR="115210" marT="57605" marB="57605" anchor="b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US" sz="2400" dirty="0">
                        <a:latin typeface="SimHei" panose="02010609060101010101" pitchFamily="49" charset="-122"/>
                        <a:ea typeface="SimHei" panose="02010609060101010101" pitchFamily="49" charset="-122"/>
                      </a:endParaRPr>
                    </a:p>
                  </a:txBody>
                  <a:tcPr anchor="b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altLang="zh-TW" sz="1800" i="1" dirty="0">
                          <a:latin typeface="SimHei" panose="02010609060101010101" pitchFamily="49" charset="-122"/>
                          <a:ea typeface="SimHei" panose="02010609060101010101" pitchFamily="49" charset="-122"/>
                        </a:rPr>
                        <a:t>+/(-)</a:t>
                      </a:r>
                    </a:p>
                  </a:txBody>
                  <a:tcPr marL="115210" marR="115210" marT="57605" marB="57605" anchor="b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/>
                      <a:endParaRPr lang="en-US" sz="1800" dirty="0">
                        <a:latin typeface="SimHei" panose="02010609060101010101" pitchFamily="49" charset="-122"/>
                        <a:ea typeface="SimHei" panose="02010609060101010101" pitchFamily="49" charset="-122"/>
                      </a:endParaRPr>
                    </a:p>
                  </a:txBody>
                  <a:tcPr marL="115210" marR="115210" marT="57605" marB="57605" anchor="b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zh-TW" altLang="en-US" sz="1800" b="1" i="0" kern="1200" dirty="0">
                          <a:solidFill>
                            <a:schemeClr val="lt1"/>
                          </a:solidFill>
                          <a:effectLst/>
                          <a:latin typeface="SimHei" panose="02010609060101010101" pitchFamily="49" charset="-122"/>
                          <a:ea typeface="SimHei" panose="02010609060101010101" pitchFamily="49" charset="-122"/>
                          <a:cs typeface="+mn-cs"/>
                        </a:rPr>
                        <a:t>年度止</a:t>
                      </a:r>
                      <a:endParaRPr lang="en-US" sz="1800" b="1" dirty="0">
                        <a:latin typeface="SimHei" panose="02010609060101010101" pitchFamily="49" charset="-122"/>
                        <a:ea typeface="SimHei" panose="02010609060101010101" pitchFamily="49" charset="-122"/>
                      </a:endParaRPr>
                    </a:p>
                  </a:txBody>
                  <a:tcPr marL="115210" marR="115210" marT="57605" marB="57605" anchor="b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 anchor="b"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altLang="zh-TW" sz="1800" i="1" dirty="0">
                          <a:latin typeface="SimHei" panose="02010609060101010101" pitchFamily="49" charset="-122"/>
                          <a:ea typeface="SimHei" panose="02010609060101010101" pitchFamily="49" charset="-122"/>
                        </a:rPr>
                        <a:t>+/(-)</a:t>
                      </a:r>
                    </a:p>
                  </a:txBody>
                  <a:tcPr marL="115210" marR="115210" marT="57605" marB="57605" anchor="b"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77110">
                <a:tc gridSpan="2">
                  <a:txBody>
                    <a:bodyPr/>
                    <a:lstStyle/>
                    <a:p>
                      <a:endParaRPr lang="en-US" sz="1800" i="1" dirty="0">
                        <a:latin typeface="Arial" panose="020B0604020202020204" pitchFamily="34" charset="0"/>
                        <a:ea typeface="SimHei" panose="02010609060101010101" pitchFamily="49" charset="-122"/>
                        <a:cs typeface="Arial" panose="020B0604020202020204" pitchFamily="34" charset="0"/>
                      </a:endParaRPr>
                    </a:p>
                  </a:txBody>
                  <a:tcPr marL="115210" marR="115210" marT="57605" marB="57605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r" defTabSz="914400" rtl="0" eaLnBrk="1" latinLnBrk="0" hangingPunct="1"/>
                      <a:r>
                        <a:rPr lang="en-US" altLang="zh-TW" sz="1800" b="1" kern="1200">
                          <a:solidFill>
                            <a:schemeClr val="bg1"/>
                          </a:solidFill>
                          <a:latin typeface="SimHei" panose="02010609060101010101" pitchFamily="49" charset="-122"/>
                          <a:ea typeface="SimHei" panose="02010609060101010101" pitchFamily="49" charset="-122"/>
                          <a:cs typeface="+mn-cs"/>
                        </a:rPr>
                        <a:t>2022</a:t>
                      </a:r>
                      <a:r>
                        <a:rPr lang="zh-TW" altLang="en-US" sz="1800" b="1" kern="1200">
                          <a:solidFill>
                            <a:schemeClr val="bg1"/>
                          </a:solidFill>
                          <a:latin typeface="SimHei" panose="02010609060101010101" pitchFamily="49" charset="-122"/>
                          <a:ea typeface="SimHei" panose="02010609060101010101" pitchFamily="49" charset="-122"/>
                          <a:cs typeface="+mn-cs"/>
                        </a:rPr>
                        <a:t>年</a:t>
                      </a:r>
                    </a:p>
                    <a:p>
                      <a:pPr marL="0" algn="r" defTabSz="914400" rtl="0" eaLnBrk="1" latinLnBrk="0" hangingPunct="1"/>
                      <a:r>
                        <a:rPr lang="en-US" altLang="zh-TW" sz="1800" b="1" kern="1200">
                          <a:solidFill>
                            <a:schemeClr val="bg1"/>
                          </a:solidFill>
                          <a:latin typeface="SimHei" panose="02010609060101010101" pitchFamily="49" charset="-122"/>
                          <a:ea typeface="SimHei" panose="02010609060101010101" pitchFamily="49" charset="-122"/>
                          <a:cs typeface="+mn-cs"/>
                        </a:rPr>
                        <a:t>12</a:t>
                      </a:r>
                      <a:r>
                        <a:rPr lang="zh-TW" altLang="en-US" sz="1800" b="1" kern="1200">
                          <a:solidFill>
                            <a:schemeClr val="bg1"/>
                          </a:solidFill>
                          <a:latin typeface="SimHei" panose="02010609060101010101" pitchFamily="49" charset="-122"/>
                          <a:ea typeface="SimHei" panose="02010609060101010101" pitchFamily="49" charset="-122"/>
                          <a:cs typeface="+mn-cs"/>
                        </a:rPr>
                        <a:t>月</a:t>
                      </a:r>
                      <a:endParaRPr lang="en-US" altLang="zh-TW" sz="1800" b="1" kern="1200" dirty="0">
                        <a:solidFill>
                          <a:schemeClr val="bg1"/>
                        </a:solidFill>
                        <a:latin typeface="SimHei" panose="02010609060101010101" pitchFamily="49" charset="-122"/>
                        <a:ea typeface="SimHei" panose="02010609060101010101" pitchFamily="49" charset="-122"/>
                        <a:cs typeface="+mn-cs"/>
                      </a:endParaRPr>
                    </a:p>
                  </a:txBody>
                  <a:tcPr marL="115210" marR="115210" marT="57605" marB="57605" anchor="b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latinLnBrk="0" hangingPunct="1"/>
                      <a:r>
                        <a:rPr lang="en-US" altLang="zh-TW" sz="1800" b="1" kern="1200">
                          <a:solidFill>
                            <a:schemeClr val="bg1"/>
                          </a:solidFill>
                          <a:latin typeface="SimHei" panose="02010609060101010101" pitchFamily="49" charset="-122"/>
                          <a:ea typeface="SimHei" panose="02010609060101010101" pitchFamily="49" charset="-122"/>
                          <a:cs typeface="+mn-cs"/>
                        </a:rPr>
                        <a:t>2022</a:t>
                      </a:r>
                      <a:r>
                        <a:rPr lang="zh-TW" altLang="en-US" sz="1800" b="1" kern="1200">
                          <a:solidFill>
                            <a:schemeClr val="bg1"/>
                          </a:solidFill>
                          <a:latin typeface="SimHei" panose="02010609060101010101" pitchFamily="49" charset="-122"/>
                          <a:ea typeface="SimHei" panose="02010609060101010101" pitchFamily="49" charset="-122"/>
                          <a:cs typeface="+mn-cs"/>
                        </a:rPr>
                        <a:t>年</a:t>
                      </a:r>
                    </a:p>
                    <a:p>
                      <a:pPr marL="0" algn="r" defTabSz="914400" rtl="0" eaLnBrk="1" latinLnBrk="0" hangingPunct="1"/>
                      <a:r>
                        <a:rPr lang="en-US" altLang="zh-TW" sz="1800" b="1" kern="1200">
                          <a:solidFill>
                            <a:schemeClr val="bg1"/>
                          </a:solidFill>
                          <a:latin typeface="SimHei" panose="02010609060101010101" pitchFamily="49" charset="-122"/>
                          <a:ea typeface="SimHei" panose="02010609060101010101" pitchFamily="49" charset="-122"/>
                          <a:cs typeface="+mn-cs"/>
                        </a:rPr>
                        <a:t>12</a:t>
                      </a:r>
                      <a:r>
                        <a:rPr lang="zh-TW" altLang="en-US" sz="1800" b="1" kern="1200">
                          <a:solidFill>
                            <a:schemeClr val="bg1"/>
                          </a:solidFill>
                          <a:latin typeface="SimHei" panose="02010609060101010101" pitchFamily="49" charset="-122"/>
                          <a:ea typeface="SimHei" panose="02010609060101010101" pitchFamily="49" charset="-122"/>
                          <a:cs typeface="+mn-cs"/>
                        </a:rPr>
                        <a:t>月</a:t>
                      </a:r>
                      <a:endParaRPr lang="en-US" sz="1800" b="1" kern="1200" dirty="0">
                        <a:solidFill>
                          <a:schemeClr val="bg1"/>
                        </a:solidFill>
                        <a:latin typeface="SimHei" panose="02010609060101010101" pitchFamily="49" charset="-122"/>
                        <a:ea typeface="SimHei" panose="02010609060101010101" pitchFamily="49" charset="-122"/>
                        <a:cs typeface="+mn-cs"/>
                      </a:endParaRPr>
                    </a:p>
                  </a:txBody>
                  <a:tcPr marL="115210" marR="115210" marT="57605" marB="57605" anchor="b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800" i="1" dirty="0">
                          <a:solidFill>
                            <a:schemeClr val="bg1"/>
                          </a:solidFill>
                          <a:latin typeface="+mn-lt"/>
                          <a:ea typeface="SimHei" panose="02010609060101010101" pitchFamily="49" charset="-122"/>
                        </a:rPr>
                        <a:t>%</a:t>
                      </a:r>
                      <a:endParaRPr lang="en-US" sz="1800" b="0" i="1" dirty="0">
                        <a:solidFill>
                          <a:schemeClr val="bg1"/>
                        </a:solidFill>
                        <a:latin typeface="+mn-lt"/>
                        <a:ea typeface="SimHei" panose="02010609060101010101" pitchFamily="49" charset="-122"/>
                      </a:endParaRPr>
                    </a:p>
                  </a:txBody>
                  <a:tcPr marL="115210" marR="115210" marT="57605" marB="57605" anchor="b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 vMerge="1">
                  <a:txBody>
                    <a:bodyPr/>
                    <a:lstStyle/>
                    <a:p>
                      <a:pPr marL="0" algn="r" defTabSz="914400" rtl="0" eaLnBrk="1" latinLnBrk="0" hangingPunct="1"/>
                      <a:endParaRPr lang="en-US" sz="2400" b="1" kern="1200" dirty="0">
                        <a:solidFill>
                          <a:schemeClr val="bg1"/>
                        </a:solidFill>
                        <a:latin typeface="SimHei" panose="02010609060101010101" pitchFamily="49" charset="-122"/>
                        <a:ea typeface="SimHei" panose="02010609060101010101" pitchFamily="49" charset="-122"/>
                        <a:cs typeface="+mn-cs"/>
                      </a:endParaRPr>
                    </a:p>
                  </a:txBody>
                  <a:tcPr anchor="b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latinLnBrk="0" hangingPunct="1"/>
                      <a:r>
                        <a:rPr lang="en-US" altLang="zh-TW" sz="1800" b="1" kern="1200">
                          <a:solidFill>
                            <a:schemeClr val="bg1"/>
                          </a:solidFill>
                          <a:latin typeface="SimHei" panose="02010609060101010101" pitchFamily="49" charset="-122"/>
                          <a:ea typeface="SimHei" panose="02010609060101010101" pitchFamily="49" charset="-122"/>
                          <a:cs typeface="+mn-cs"/>
                        </a:rPr>
                        <a:t>2022</a:t>
                      </a:r>
                      <a:r>
                        <a:rPr lang="zh-TW" altLang="en-US" sz="1800" b="1" kern="1200">
                          <a:solidFill>
                            <a:schemeClr val="bg1"/>
                          </a:solidFill>
                          <a:latin typeface="SimHei" panose="02010609060101010101" pitchFamily="49" charset="-122"/>
                          <a:ea typeface="SimHei" panose="02010609060101010101" pitchFamily="49" charset="-122"/>
                          <a:cs typeface="+mn-cs"/>
                        </a:rPr>
                        <a:t>年</a:t>
                      </a:r>
                    </a:p>
                    <a:p>
                      <a:pPr marL="0" algn="r" defTabSz="914400" rtl="0" eaLnBrk="1" latinLnBrk="0" hangingPunct="1"/>
                      <a:r>
                        <a:rPr lang="en-US" altLang="zh-TW" sz="1800" b="1" kern="1200">
                          <a:solidFill>
                            <a:schemeClr val="bg1"/>
                          </a:solidFill>
                          <a:latin typeface="SimHei" panose="02010609060101010101" pitchFamily="49" charset="-122"/>
                          <a:ea typeface="SimHei" panose="02010609060101010101" pitchFamily="49" charset="-122"/>
                          <a:cs typeface="+mn-cs"/>
                        </a:rPr>
                        <a:t>4-12</a:t>
                      </a:r>
                      <a:r>
                        <a:rPr lang="zh-TW" altLang="en-US" sz="1800" b="1" kern="1200">
                          <a:solidFill>
                            <a:schemeClr val="bg1"/>
                          </a:solidFill>
                          <a:latin typeface="SimHei" panose="02010609060101010101" pitchFamily="49" charset="-122"/>
                          <a:ea typeface="SimHei" panose="02010609060101010101" pitchFamily="49" charset="-122"/>
                          <a:cs typeface="+mn-cs"/>
                        </a:rPr>
                        <a:t>月</a:t>
                      </a:r>
                      <a:endParaRPr lang="en-US" altLang="zh-TW" sz="1800" b="1" kern="1200" dirty="0">
                        <a:solidFill>
                          <a:schemeClr val="bg1"/>
                        </a:solidFill>
                        <a:latin typeface="SimHei" panose="02010609060101010101" pitchFamily="49" charset="-122"/>
                        <a:ea typeface="SimHei" panose="02010609060101010101" pitchFamily="49" charset="-122"/>
                        <a:cs typeface="+mn-cs"/>
                      </a:endParaRPr>
                    </a:p>
                  </a:txBody>
                  <a:tcPr marL="115210" marR="115210" marT="57605" marB="57605" anchor="b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latinLnBrk="0" hangingPunct="1"/>
                      <a:r>
                        <a:rPr lang="en-US" altLang="zh-TW" sz="1800" b="1" kern="1200">
                          <a:solidFill>
                            <a:schemeClr val="bg1"/>
                          </a:solidFill>
                          <a:latin typeface="SimHei" panose="02010609060101010101" pitchFamily="49" charset="-122"/>
                          <a:ea typeface="SimHei" panose="02010609060101010101" pitchFamily="49" charset="-122"/>
                          <a:cs typeface="+mn-cs"/>
                        </a:rPr>
                        <a:t>2021</a:t>
                      </a:r>
                      <a:r>
                        <a:rPr lang="zh-TW" altLang="en-US" sz="1800" b="1" kern="1200">
                          <a:solidFill>
                            <a:schemeClr val="bg1"/>
                          </a:solidFill>
                          <a:latin typeface="SimHei" panose="02010609060101010101" pitchFamily="49" charset="-122"/>
                          <a:ea typeface="SimHei" panose="02010609060101010101" pitchFamily="49" charset="-122"/>
                          <a:cs typeface="+mn-cs"/>
                        </a:rPr>
                        <a:t>年</a:t>
                      </a:r>
                    </a:p>
                    <a:p>
                      <a:pPr marL="0" algn="r" defTabSz="914400" rtl="0" eaLnBrk="1" latinLnBrk="0" hangingPunct="1"/>
                      <a:r>
                        <a:rPr lang="en-US" altLang="zh-TW" sz="1800" b="1" kern="1200">
                          <a:solidFill>
                            <a:schemeClr val="bg1"/>
                          </a:solidFill>
                          <a:latin typeface="SimHei" panose="02010609060101010101" pitchFamily="49" charset="-122"/>
                          <a:ea typeface="SimHei" panose="02010609060101010101" pitchFamily="49" charset="-122"/>
                          <a:cs typeface="+mn-cs"/>
                        </a:rPr>
                        <a:t>4-12</a:t>
                      </a:r>
                      <a:r>
                        <a:rPr lang="zh-TW" altLang="en-US" sz="1800" b="1" kern="1200">
                          <a:solidFill>
                            <a:schemeClr val="bg1"/>
                          </a:solidFill>
                          <a:latin typeface="SimHei" panose="02010609060101010101" pitchFamily="49" charset="-122"/>
                          <a:ea typeface="SimHei" panose="02010609060101010101" pitchFamily="49" charset="-122"/>
                          <a:cs typeface="+mn-cs"/>
                        </a:rPr>
                        <a:t>月</a:t>
                      </a:r>
                      <a:endParaRPr lang="en-US" altLang="zh-TW" sz="1800" b="1" kern="1200" dirty="0">
                        <a:solidFill>
                          <a:schemeClr val="bg1"/>
                        </a:solidFill>
                        <a:latin typeface="SimHei" panose="02010609060101010101" pitchFamily="49" charset="-122"/>
                        <a:ea typeface="SimHei" panose="02010609060101010101" pitchFamily="49" charset="-122"/>
                        <a:cs typeface="+mn-cs"/>
                      </a:endParaRPr>
                    </a:p>
                  </a:txBody>
                  <a:tcPr marL="115210" marR="115210" marT="57605" marB="57605" anchor="b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800" i="1" dirty="0">
                          <a:solidFill>
                            <a:schemeClr val="bg1"/>
                          </a:solidFill>
                          <a:latin typeface="+mn-lt"/>
                          <a:ea typeface="SimHei" panose="02010609060101010101" pitchFamily="49" charset="-122"/>
                        </a:rPr>
                        <a:t>%</a:t>
                      </a:r>
                      <a:endParaRPr lang="en-US" sz="1800" b="0" i="1" dirty="0">
                        <a:solidFill>
                          <a:schemeClr val="bg1"/>
                        </a:solidFill>
                        <a:latin typeface="+mn-lt"/>
                        <a:ea typeface="SimHei" panose="02010609060101010101" pitchFamily="49" charset="-122"/>
                      </a:endParaRPr>
                    </a:p>
                  </a:txBody>
                  <a:tcPr marL="115210" marR="115210" marT="57605" marB="57605" anchor="b"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28399">
                <a:tc gridSpan="2">
                  <a:txBody>
                    <a:bodyPr/>
                    <a:lstStyle/>
                    <a:p>
                      <a:pPr lvl="1"/>
                      <a:r>
                        <a:rPr lang="en-HK" altLang="zh-TW" sz="2000" b="0" baseline="0" dirty="0">
                          <a:latin typeface="SimHei" panose="02010609060101010101" pitchFamily="49" charset="-122"/>
                          <a:ea typeface="SimHei" panose="02010609060101010101" pitchFamily="49" charset="-122"/>
                        </a:rPr>
                        <a:t>Income A</a:t>
                      </a:r>
                      <a:r>
                        <a:rPr lang="en-US" altLang="zh-TW" sz="2000" baseline="-25000" dirty="0">
                          <a:latin typeface="SimHei" panose="02010609060101010101" pitchFamily="49" charset="-122"/>
                          <a:ea typeface="SimHei" panose="02010609060101010101" pitchFamily="49" charset="-122"/>
                        </a:rPr>
                        <a:t>(</a:t>
                      </a:r>
                      <a:r>
                        <a:rPr lang="zh-TW" altLang="en-US" sz="2000" baseline="-25000" dirty="0">
                          <a:latin typeface="SimHei" panose="02010609060101010101" pitchFamily="49" charset="-122"/>
                          <a:ea typeface="SimHei" panose="02010609060101010101" pitchFamily="49" charset="-122"/>
                        </a:rPr>
                        <a:t>註</a:t>
                      </a:r>
                      <a:r>
                        <a:rPr lang="en-US" altLang="zh-TW" sz="2000" baseline="-25000" dirty="0">
                          <a:latin typeface="SimHei" panose="02010609060101010101" pitchFamily="49" charset="-122"/>
                          <a:ea typeface="SimHei" panose="02010609060101010101" pitchFamily="49" charset="-122"/>
                        </a:rPr>
                        <a:t>1)</a:t>
                      </a:r>
                      <a:endParaRPr lang="en-US" sz="2000" b="0" baseline="0" dirty="0">
                        <a:latin typeface="SimHei" panose="02010609060101010101" pitchFamily="49" charset="-122"/>
                        <a:ea typeface="SimHei" panose="02010609060101010101" pitchFamily="49" charset="-122"/>
                      </a:endParaRPr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altLang="zh-HK" sz="2000" b="1"/>
                        <a:t>1,000</a:t>
                      </a:r>
                      <a:endParaRPr lang="zh-HK" altLang="en-US" sz="2000" b="1" dirty="0"/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altLang="zh-HK" sz="2000" b="0"/>
                        <a:t>1,100</a:t>
                      </a:r>
                      <a:endParaRPr lang="zh-HK" altLang="en-US" sz="2000" b="0" dirty="0"/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000" i="1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</a:rPr>
                        <a:t>(9%)</a:t>
                      </a:r>
                      <a:endParaRPr lang="en-US" sz="2000" i="1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</a:endParaRPr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en-US" sz="2000" b="1" dirty="0">
                        <a:latin typeface="+mn-lt"/>
                      </a:endParaRPr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altLang="zh-HK" sz="2000" b="1"/>
                        <a:t>2,107</a:t>
                      </a:r>
                      <a:endParaRPr lang="zh-HK" altLang="en-US" sz="2000" b="1" dirty="0"/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000" b="0">
                          <a:latin typeface="+mn-lt"/>
                        </a:rPr>
                        <a:t>9</a:t>
                      </a:r>
                      <a:endParaRPr lang="en-US" sz="2000" b="0" dirty="0">
                        <a:latin typeface="+mn-lt"/>
                      </a:endParaRPr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115214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HK" sz="2000" i="1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</a:rPr>
                        <a:t>&gt;100%</a:t>
                      </a:r>
                      <a:endParaRPr lang="en-US" altLang="zh-HK" sz="2000" i="1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</a:endParaRPr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28399">
                <a:tc gridSpan="2">
                  <a:txBody>
                    <a:bodyPr/>
                    <a:lstStyle/>
                    <a:p>
                      <a:pPr marL="576072" marR="0" lvl="1" indent="0" algn="l" defTabSz="115214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HK" altLang="zh-TW" sz="2000" dirty="0">
                          <a:latin typeface="SimHei" panose="02010609060101010101" pitchFamily="49" charset="-122"/>
                          <a:ea typeface="SimHei" panose="02010609060101010101" pitchFamily="49" charset="-122"/>
                        </a:rPr>
                        <a:t>Income B</a:t>
                      </a:r>
                      <a:r>
                        <a:rPr lang="en-US" altLang="zh-TW" sz="2000" baseline="-25000" dirty="0">
                          <a:latin typeface="SimHei" panose="02010609060101010101" pitchFamily="49" charset="-122"/>
                          <a:ea typeface="SimHei" panose="02010609060101010101" pitchFamily="49" charset="-122"/>
                        </a:rPr>
                        <a:t>(</a:t>
                      </a:r>
                      <a:r>
                        <a:rPr lang="zh-TW" altLang="en-US" sz="2000" baseline="-25000" dirty="0">
                          <a:latin typeface="SimHei" panose="02010609060101010101" pitchFamily="49" charset="-122"/>
                          <a:ea typeface="SimHei" panose="02010609060101010101" pitchFamily="49" charset="-122"/>
                        </a:rPr>
                        <a:t>註</a:t>
                      </a:r>
                      <a:r>
                        <a:rPr lang="en-US" altLang="zh-TW" sz="2000" baseline="-25000" dirty="0">
                          <a:latin typeface="SimHei" panose="02010609060101010101" pitchFamily="49" charset="-122"/>
                          <a:ea typeface="SimHei" panose="02010609060101010101" pitchFamily="49" charset="-122"/>
                        </a:rPr>
                        <a:t>2)</a:t>
                      </a:r>
                      <a:endParaRPr lang="en-US" sz="2000" b="0" baseline="-25000" dirty="0">
                        <a:latin typeface="SimHei" panose="02010609060101010101" pitchFamily="49" charset="-122"/>
                        <a:ea typeface="SimHei" panose="02010609060101010101" pitchFamily="49" charset="-122"/>
                      </a:endParaRPr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115214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HK" sz="2000" b="1"/>
                        <a:t>900</a:t>
                      </a:r>
                      <a:endParaRPr lang="zh-HK" altLang="en-US" sz="2000" b="1" dirty="0"/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115214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HK" sz="2000" b="0"/>
                        <a:t>990</a:t>
                      </a:r>
                      <a:endParaRPr lang="zh-HK" altLang="en-US" sz="2000" b="0" dirty="0"/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115214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i="1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</a:rPr>
                        <a:t>(9%)</a:t>
                      </a:r>
                      <a:endParaRPr lang="en-US" sz="2000" i="1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</a:endParaRPr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en-US" sz="2000" b="1" dirty="0">
                        <a:latin typeface="+mn-lt"/>
                      </a:endParaRPr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115214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HK" sz="2000" b="1"/>
                        <a:t>1,897</a:t>
                      </a:r>
                      <a:endParaRPr lang="zh-HK" altLang="en-US" sz="2000" b="1" dirty="0"/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115214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0">
                          <a:latin typeface="+mn-lt"/>
                        </a:rPr>
                        <a:t>9</a:t>
                      </a:r>
                      <a:endParaRPr lang="en-US" sz="2000" b="0" dirty="0">
                        <a:latin typeface="+mn-lt"/>
                      </a:endParaRPr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115214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HK" sz="2000" i="1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</a:rPr>
                        <a:t>&gt;100%</a:t>
                      </a:r>
                      <a:endParaRPr lang="en-US" sz="2000" i="1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</a:endParaRPr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28399">
                <a:tc gridSpan="2">
                  <a:txBody>
                    <a:bodyPr/>
                    <a:lstStyle/>
                    <a:p>
                      <a:pPr marL="576072" marR="0" lvl="1" indent="0" algn="l" defTabSz="115214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HK" altLang="zh-TW" sz="2000" b="0" baseline="0" dirty="0">
                          <a:latin typeface="SimHei" panose="02010609060101010101" pitchFamily="49" charset="-122"/>
                          <a:ea typeface="SimHei" panose="02010609060101010101" pitchFamily="49" charset="-122"/>
                        </a:rPr>
                        <a:t>Income C</a:t>
                      </a:r>
                      <a:endParaRPr lang="en-US" altLang="zh-HK" sz="2000" b="0" baseline="0" dirty="0">
                        <a:latin typeface="SimHei" panose="02010609060101010101" pitchFamily="49" charset="-122"/>
                        <a:ea typeface="SimHei" panose="02010609060101010101" pitchFamily="49" charset="-122"/>
                      </a:endParaRPr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altLang="zh-HK" sz="2000" b="1"/>
                        <a:t>1</a:t>
                      </a:r>
                      <a:endParaRPr lang="zh-HK" altLang="en-US" sz="2000" b="1" dirty="0"/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altLang="zh-HK" sz="2000" b="0"/>
                        <a:t>1</a:t>
                      </a:r>
                      <a:endParaRPr lang="zh-HK" altLang="en-US" sz="2000" b="0" dirty="0"/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000" i="1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</a:rPr>
                        <a:t>-</a:t>
                      </a:r>
                      <a:endParaRPr lang="en-US" sz="2000" i="1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</a:endParaRPr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en-US" sz="2000" b="1" dirty="0">
                        <a:latin typeface="+mn-lt"/>
                      </a:endParaRPr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altLang="zh-HK" sz="2000" b="1"/>
                        <a:t>9</a:t>
                      </a:r>
                      <a:endParaRPr lang="zh-HK" altLang="en-US" sz="2000" b="1" dirty="0"/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000" b="0">
                          <a:latin typeface="+mn-lt"/>
                        </a:rPr>
                        <a:t>9</a:t>
                      </a:r>
                      <a:endParaRPr lang="en-US" sz="2000" b="0" dirty="0">
                        <a:latin typeface="+mn-lt"/>
                      </a:endParaRPr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115214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HK" sz="2000" i="1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</a:rPr>
                        <a:t>-</a:t>
                      </a:r>
                      <a:endParaRPr lang="en-US" altLang="zh-HK" sz="2000" i="1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</a:endParaRPr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28399">
                <a:tc gridSpan="2">
                  <a:txBody>
                    <a:bodyPr/>
                    <a:lstStyle/>
                    <a:p>
                      <a:pPr lvl="1"/>
                      <a:r>
                        <a:rPr lang="en-HK" altLang="zh-TW" sz="2000" b="0" baseline="0" dirty="0">
                          <a:latin typeface="SimHei" panose="02010609060101010101" pitchFamily="49" charset="-122"/>
                          <a:ea typeface="SimHei" panose="02010609060101010101" pitchFamily="49" charset="-122"/>
                        </a:rPr>
                        <a:t>Income D</a:t>
                      </a:r>
                      <a:endParaRPr lang="en-US" sz="2000" b="0" baseline="0" dirty="0">
                        <a:latin typeface="SimHei" panose="02010609060101010101" pitchFamily="49" charset="-122"/>
                        <a:ea typeface="SimHei" panose="02010609060101010101" pitchFamily="49" charset="-122"/>
                      </a:endParaRPr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altLang="zh-HK" sz="2000" b="1"/>
                        <a:t>1</a:t>
                      </a:r>
                      <a:endParaRPr lang="zh-HK" altLang="en-US" sz="2000" b="1" dirty="0"/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altLang="zh-HK" sz="2000" b="0"/>
                        <a:t>-</a:t>
                      </a:r>
                      <a:endParaRPr lang="zh-HK" altLang="en-US" sz="2000" b="0" dirty="0"/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000" i="1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</a:rPr>
                        <a:t>100%</a:t>
                      </a:r>
                      <a:endParaRPr lang="en-US" altLang="zh-HK" sz="2000" i="1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</a:endParaRPr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en-US" sz="2000" b="1" dirty="0">
                        <a:latin typeface="+mn-lt"/>
                      </a:endParaRPr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altLang="zh-HK" sz="2000" b="1"/>
                        <a:t>8</a:t>
                      </a:r>
                      <a:endParaRPr lang="zh-HK" altLang="en-US" sz="2000" b="1" dirty="0"/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000" b="0">
                          <a:latin typeface="+mn-lt"/>
                        </a:rPr>
                        <a:t>9</a:t>
                      </a:r>
                      <a:endParaRPr lang="en-US" sz="2000" b="0" dirty="0">
                        <a:latin typeface="+mn-lt"/>
                      </a:endParaRPr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altLang="zh-HK" sz="2000" i="1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</a:rPr>
                        <a:t>(11%)</a:t>
                      </a:r>
                      <a:endParaRPr lang="en-US" sz="2000" i="1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</a:endParaRPr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28399">
                <a:tc gridSpan="2">
                  <a:txBody>
                    <a:bodyPr/>
                    <a:lstStyle/>
                    <a:p>
                      <a:pPr lvl="1"/>
                      <a:r>
                        <a:rPr lang="en-HK" altLang="zh-TW" sz="2000" b="0" baseline="0" dirty="0">
                          <a:latin typeface="SimHei" panose="02010609060101010101" pitchFamily="49" charset="-122"/>
                          <a:ea typeface="SimHei" panose="02010609060101010101" pitchFamily="49" charset="-122"/>
                        </a:rPr>
                        <a:t>Income E</a:t>
                      </a:r>
                      <a:endParaRPr lang="en-US" sz="2000" b="0" baseline="0" dirty="0">
                        <a:latin typeface="SimHei" panose="02010609060101010101" pitchFamily="49" charset="-122"/>
                        <a:ea typeface="SimHei" panose="02010609060101010101" pitchFamily="49" charset="-122"/>
                      </a:endParaRPr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altLang="zh-HK" sz="2000" b="1"/>
                        <a:t>1</a:t>
                      </a:r>
                      <a:endParaRPr lang="zh-HK" altLang="en-US" sz="2000" b="1" dirty="0"/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altLang="zh-HK" sz="2000" b="0"/>
                        <a:t>1</a:t>
                      </a:r>
                      <a:endParaRPr lang="zh-HK" altLang="en-US" sz="2000" b="0" dirty="0"/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000" i="1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</a:rPr>
                        <a:t>-</a:t>
                      </a:r>
                      <a:endParaRPr lang="en-US" sz="2000" i="1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</a:endParaRPr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en-US" sz="2000" b="1" dirty="0">
                        <a:latin typeface="+mn-lt"/>
                      </a:endParaRPr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altLang="zh-HK" sz="2000" b="1"/>
                        <a:t>9</a:t>
                      </a:r>
                      <a:endParaRPr lang="zh-HK" altLang="en-US" sz="2000" b="1" dirty="0"/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000" b="0">
                          <a:latin typeface="+mn-lt"/>
                        </a:rPr>
                        <a:t>9</a:t>
                      </a:r>
                      <a:endParaRPr lang="en-US" altLang="zh-TW" sz="2000" b="0" dirty="0">
                        <a:latin typeface="+mn-lt"/>
                      </a:endParaRPr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altLang="zh-HK" sz="2000" i="1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</a:rPr>
                        <a:t>-</a:t>
                      </a:r>
                      <a:endParaRPr lang="en-US" sz="2000" i="1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</a:endParaRPr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428399">
                <a:tc gridSpan="2">
                  <a:txBody>
                    <a:bodyPr/>
                    <a:lstStyle/>
                    <a:p>
                      <a:pPr lvl="1"/>
                      <a:endParaRPr lang="en-US" sz="2000" b="0" baseline="0" dirty="0">
                        <a:latin typeface="SimHei" panose="02010609060101010101" pitchFamily="49" charset="-122"/>
                        <a:ea typeface="SimHei" panose="02010609060101010101" pitchFamily="49" charset="-122"/>
                      </a:endParaRPr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altLang="zh-HK" sz="2000" b="1"/>
                        <a:t>1,903</a:t>
                      </a:r>
                      <a:endParaRPr lang="zh-HK" altLang="en-US" sz="2000" b="1" dirty="0"/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altLang="zh-HK" sz="2000" b="0"/>
                        <a:t>2,092</a:t>
                      </a:r>
                      <a:endParaRPr lang="zh-HK" altLang="en-US" sz="2000" b="0" dirty="0"/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000" i="1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</a:rPr>
                        <a:t>(9%)</a:t>
                      </a:r>
                      <a:endParaRPr lang="en-US" sz="2000" i="1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</a:endParaRPr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en-US" sz="2000" b="1" dirty="0">
                        <a:latin typeface="+mn-lt"/>
                      </a:endParaRPr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altLang="zh-HK" sz="2000" b="1"/>
                        <a:t>4,030</a:t>
                      </a:r>
                      <a:endParaRPr lang="zh-HK" altLang="en-US" sz="2000" b="1" dirty="0"/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000" b="0">
                          <a:latin typeface="+mn-lt"/>
                        </a:rPr>
                        <a:t>45</a:t>
                      </a:r>
                      <a:endParaRPr lang="en-US" altLang="zh-TW" sz="2000" b="0" dirty="0">
                        <a:latin typeface="+mn-lt"/>
                      </a:endParaRPr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altLang="zh-HK" sz="2000" i="1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</a:rPr>
                        <a:t>&gt;100%</a:t>
                      </a:r>
                      <a:endParaRPr lang="en-US" sz="2000" i="1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</a:endParaRPr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428399">
                <a:tc gridSpan="2">
                  <a:txBody>
                    <a:bodyPr/>
                    <a:lstStyle/>
                    <a:p>
                      <a:pPr marL="576072" marR="0" lvl="1" indent="0" algn="l" defTabSz="115214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2000" dirty="0">
                          <a:latin typeface="SimHei" panose="02010609060101010101" pitchFamily="49" charset="-122"/>
                          <a:ea typeface="SimHei" panose="02010609060101010101" pitchFamily="49" charset="-122"/>
                        </a:rPr>
                        <a:t>其他收入</a:t>
                      </a:r>
                      <a:r>
                        <a:rPr lang="en-US" altLang="zh-TW" sz="2000" baseline="-25000" dirty="0">
                          <a:latin typeface="SimHei" panose="02010609060101010101" pitchFamily="49" charset="-122"/>
                          <a:ea typeface="SimHei" panose="02010609060101010101" pitchFamily="49" charset="-122"/>
                        </a:rPr>
                        <a:t>(</a:t>
                      </a:r>
                      <a:r>
                        <a:rPr lang="zh-TW" altLang="en-US" sz="2000" baseline="-25000" dirty="0">
                          <a:latin typeface="SimHei" panose="02010609060101010101" pitchFamily="49" charset="-122"/>
                          <a:ea typeface="SimHei" panose="02010609060101010101" pitchFamily="49" charset="-122"/>
                        </a:rPr>
                        <a:t>註</a:t>
                      </a:r>
                      <a:r>
                        <a:rPr lang="en-US" altLang="zh-TW" sz="2000" baseline="-25000" dirty="0">
                          <a:latin typeface="SimHei" panose="02010609060101010101" pitchFamily="49" charset="-122"/>
                          <a:ea typeface="SimHei" panose="02010609060101010101" pitchFamily="49" charset="-122"/>
                        </a:rPr>
                        <a:t>3)</a:t>
                      </a:r>
                      <a:endParaRPr lang="en-US" sz="2000" b="0" baseline="0" dirty="0">
                        <a:latin typeface="SimHei" panose="02010609060101010101" pitchFamily="49" charset="-122"/>
                        <a:ea typeface="SimHei" panose="02010609060101010101" pitchFamily="49" charset="-122"/>
                      </a:endParaRPr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altLang="zh-HK" sz="2000" b="1"/>
                        <a:t>2</a:t>
                      </a:r>
                      <a:endParaRPr lang="zh-HK" altLang="en-US" sz="2000" b="1" dirty="0"/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altLang="zh-HK" sz="2000" b="0"/>
                        <a:t>2</a:t>
                      </a:r>
                      <a:endParaRPr lang="zh-HK" altLang="en-US" sz="2000" b="0" dirty="0"/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000" i="1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</a:rPr>
                        <a:t>-</a:t>
                      </a:r>
                      <a:endParaRPr lang="en-US" sz="2000" i="1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</a:endParaRPr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en-US" sz="2000" b="1" dirty="0">
                        <a:latin typeface="+mn-lt"/>
                      </a:endParaRPr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altLang="zh-HK" sz="2000" b="1"/>
                        <a:t>18</a:t>
                      </a:r>
                      <a:endParaRPr lang="zh-HK" altLang="en-US" sz="2000" b="1" dirty="0"/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000" b="0">
                          <a:latin typeface="+mn-lt"/>
                        </a:rPr>
                        <a:t>17</a:t>
                      </a:r>
                      <a:endParaRPr lang="en-US" sz="2000" b="0" dirty="0">
                        <a:latin typeface="+mn-lt"/>
                      </a:endParaRPr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altLang="zh-HK" sz="2000" i="1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</a:rPr>
                        <a:t>6%</a:t>
                      </a:r>
                      <a:endParaRPr lang="en-US" sz="2000" i="1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</a:endParaRPr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428399">
                <a:tc gridSpan="2">
                  <a:txBody>
                    <a:bodyPr/>
                    <a:lstStyle/>
                    <a:p>
                      <a:pPr lvl="1"/>
                      <a:endParaRPr lang="en-US" sz="2000" b="0" baseline="0" dirty="0">
                        <a:latin typeface="SimHei" panose="02010609060101010101" pitchFamily="49" charset="-122"/>
                        <a:ea typeface="SimHei" panose="02010609060101010101" pitchFamily="49" charset="-122"/>
                      </a:endParaRPr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r" defTabSz="1152144" rtl="0" eaLnBrk="1" latinLnBrk="0" hangingPunct="1"/>
                      <a:r>
                        <a:rPr lang="en-US" altLang="zh-HK" sz="2000" b="1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1,905</a:t>
                      </a:r>
                      <a:endParaRPr lang="zh-HK" altLang="en-US" sz="2000" b="1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FF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1152144" rtl="0" eaLnBrk="1" latinLnBrk="0" hangingPunct="1"/>
                      <a:r>
                        <a:rPr lang="en-US" altLang="zh-HK" sz="2000" b="0"/>
                        <a:t>2,094</a:t>
                      </a:r>
                      <a:endParaRPr lang="zh-HK" altLang="en-US" sz="2000" b="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FF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000" i="1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</a:rPr>
                        <a:t>(9%)</a:t>
                      </a:r>
                      <a:endParaRPr lang="en-US" sz="2000" i="1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</a:endParaRPr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en-US" sz="2000" b="1" dirty="0">
                        <a:latin typeface="+mn-lt"/>
                      </a:endParaRPr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1152144" rtl="0" eaLnBrk="1" latinLnBrk="0" hangingPunct="1"/>
                      <a:r>
                        <a:rPr lang="en-US" altLang="zh-HK" sz="2000" b="1"/>
                        <a:t>4,048</a:t>
                      </a:r>
                      <a:endParaRPr lang="zh-HK" altLang="en-US" sz="2000" b="1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FF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000" b="0">
                          <a:latin typeface="+mn-lt"/>
                        </a:rPr>
                        <a:t>62</a:t>
                      </a:r>
                      <a:endParaRPr lang="en-US" altLang="zh-TW" sz="2000" b="0" dirty="0">
                        <a:latin typeface="+mn-lt"/>
                      </a:endParaRPr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FF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altLang="zh-HK" sz="2000" i="1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</a:rPr>
                        <a:t>&gt;100%</a:t>
                      </a:r>
                      <a:endParaRPr lang="en-US" sz="2000" i="1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</a:endParaRPr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10229">
                <a:tc gridSpan="2">
                  <a:txBody>
                    <a:bodyPr/>
                    <a:lstStyle/>
                    <a:p>
                      <a:pPr lvl="1"/>
                      <a:endParaRPr lang="en-US" sz="100" b="0" baseline="0" dirty="0">
                        <a:latin typeface="SimHei" panose="02010609060101010101" pitchFamily="49" charset="-122"/>
                        <a:ea typeface="SimHei" panose="02010609060101010101" pitchFamily="49" charset="-122"/>
                      </a:endParaRPr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endParaRPr lang="en-US" sz="100" b="1" dirty="0"/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FF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en-US" sz="100" b="1" dirty="0"/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FF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en-US" sz="100" i="1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</a:endParaRPr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en-US" sz="100" b="1" dirty="0">
                        <a:latin typeface="+mn-lt"/>
                      </a:endParaRPr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en-US" sz="100" b="1" dirty="0"/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FF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en-US" sz="100" b="0" dirty="0">
                        <a:latin typeface="+mn-lt"/>
                      </a:endParaRPr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FF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en-US" sz="100" i="1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</a:endParaRPr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648383">
                <a:tc>
                  <a:txBody>
                    <a:bodyPr/>
                    <a:lstStyle/>
                    <a:p>
                      <a:pPr marL="0" marR="0" lvl="1" indent="0" algn="l" defTabSz="115214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1800" b="0" baseline="0" dirty="0">
                          <a:latin typeface="SimHei" panose="02010609060101010101" pitchFamily="49" charset="-122"/>
                          <a:ea typeface="SimHei" panose="02010609060101010101" pitchFamily="49" charset="-122"/>
                        </a:rPr>
                        <a:t>註</a:t>
                      </a:r>
                      <a:r>
                        <a:rPr lang="en-US" altLang="zh-TW" sz="1800" b="0" baseline="0" dirty="0">
                          <a:latin typeface="SimHei" panose="02010609060101010101" pitchFamily="49" charset="-122"/>
                          <a:ea typeface="SimHei" panose="02010609060101010101" pitchFamily="49" charset="-122"/>
                        </a:rPr>
                        <a:t>1:</a:t>
                      </a:r>
                      <a:endParaRPr lang="en-US" sz="1800" b="0" baseline="0" dirty="0">
                        <a:latin typeface="SimHei" panose="02010609060101010101" pitchFamily="49" charset="-122"/>
                        <a:ea typeface="SimHei" panose="02010609060101010101" pitchFamily="49" charset="-122"/>
                      </a:endParaRPr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8">
                  <a:txBody>
                    <a:bodyPr/>
                    <a:lstStyle/>
                    <a:p>
                      <a:pPr marL="0" marR="0" lvl="0" indent="0" algn="l" defTabSz="115214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1800" kern="1200">
                          <a:solidFill>
                            <a:schemeClr val="dk1"/>
                          </a:solidFill>
                          <a:latin typeface="+mn-lt"/>
                          <a:ea typeface="SimHei" panose="02010609060101010101" pitchFamily="49" charset="-122"/>
                          <a:cs typeface="+mn-cs"/>
                        </a:rPr>
                        <a:t>本月份收入下跌主要因為是</a:t>
                      </a:r>
                      <a:r>
                        <a:rPr lang="en-US" altLang="zh-TW" sz="1800" kern="1200">
                          <a:solidFill>
                            <a:schemeClr val="dk1"/>
                          </a:solidFill>
                          <a:latin typeface="+mn-lt"/>
                          <a:ea typeface="SimHei" panose="02010609060101010101" pitchFamily="49" charset="-122"/>
                          <a:cs typeface="+mn-cs"/>
                        </a:rPr>
                        <a:t>1</a:t>
                      </a:r>
                      <a:endParaRPr lang="en-US" altLang="zh-TW" sz="1800" kern="1200" dirty="0">
                        <a:solidFill>
                          <a:schemeClr val="dk1"/>
                        </a:solidFill>
                        <a:latin typeface="+mn-lt"/>
                        <a:ea typeface="SimHei" panose="02010609060101010101" pitchFamily="49" charset="-122"/>
                        <a:cs typeface="+mn-cs"/>
                      </a:endParaRPr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642706">
                <a:tc>
                  <a:txBody>
                    <a:bodyPr/>
                    <a:lstStyle/>
                    <a:p>
                      <a:pPr marL="0" marR="0" lvl="1" indent="0" algn="l" defTabSz="115214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1800" b="0" baseline="0" dirty="0">
                          <a:latin typeface="SimHei" panose="02010609060101010101" pitchFamily="49" charset="-122"/>
                          <a:ea typeface="SimHei" panose="02010609060101010101" pitchFamily="49" charset="-122"/>
                        </a:rPr>
                        <a:t>註</a:t>
                      </a:r>
                      <a:r>
                        <a:rPr lang="en-US" altLang="zh-TW" sz="1800" b="0" baseline="0" dirty="0">
                          <a:latin typeface="SimHei" panose="02010609060101010101" pitchFamily="49" charset="-122"/>
                          <a:ea typeface="SimHei" panose="02010609060101010101" pitchFamily="49" charset="-122"/>
                        </a:rPr>
                        <a:t>2:</a:t>
                      </a:r>
                      <a:endParaRPr lang="en-US" sz="1800" b="0" baseline="0" dirty="0">
                        <a:latin typeface="SimHei" panose="02010609060101010101" pitchFamily="49" charset="-122"/>
                        <a:ea typeface="SimHei" panose="02010609060101010101" pitchFamily="49" charset="-122"/>
                      </a:endParaRPr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8">
                  <a:txBody>
                    <a:bodyPr/>
                    <a:lstStyle/>
                    <a:p>
                      <a:pPr marL="0" marR="0" lvl="0" indent="0" algn="l" defTabSz="115214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1800">
                          <a:latin typeface="+mn-lt"/>
                          <a:ea typeface="SimHei" panose="02010609060101010101" pitchFamily="49" charset="-122"/>
                        </a:rPr>
                        <a:t>本月份收入下跌主要因為是</a:t>
                      </a:r>
                      <a:r>
                        <a:rPr lang="en-US" altLang="zh-TW" sz="1800">
                          <a:latin typeface="+mn-lt"/>
                          <a:ea typeface="SimHei" panose="02010609060101010101" pitchFamily="49" charset="-122"/>
                        </a:rPr>
                        <a:t>2</a:t>
                      </a:r>
                      <a:endParaRPr lang="zh-TW" altLang="en-US" sz="1800" dirty="0">
                        <a:latin typeface="+mn-lt"/>
                        <a:ea typeface="SimHei" panose="02010609060101010101" pitchFamily="49" charset="-122"/>
                      </a:endParaRPr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377123">
                <a:tc>
                  <a:txBody>
                    <a:bodyPr/>
                    <a:lstStyle/>
                    <a:p>
                      <a:pPr marL="0" marR="0" lvl="1" indent="0" algn="l" defTabSz="115214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1800" b="0" baseline="0" dirty="0">
                          <a:latin typeface="SimHei" panose="02010609060101010101" pitchFamily="49" charset="-122"/>
                          <a:ea typeface="SimHei" panose="02010609060101010101" pitchFamily="49" charset="-122"/>
                        </a:rPr>
                        <a:t>註</a:t>
                      </a:r>
                      <a:r>
                        <a:rPr lang="en-US" altLang="zh-TW" sz="1800" b="0" baseline="0" dirty="0">
                          <a:latin typeface="SimHei" panose="02010609060101010101" pitchFamily="49" charset="-122"/>
                          <a:ea typeface="SimHei" panose="02010609060101010101" pitchFamily="49" charset="-122"/>
                        </a:rPr>
                        <a:t>3:</a:t>
                      </a:r>
                      <a:endParaRPr lang="en-US" sz="1800" b="0" baseline="0" dirty="0">
                        <a:latin typeface="SimHei" panose="02010609060101010101" pitchFamily="49" charset="-122"/>
                        <a:ea typeface="SimHei" panose="02010609060101010101" pitchFamily="49" charset="-122"/>
                      </a:endParaRPr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8">
                  <a:txBody>
                    <a:bodyPr/>
                    <a:lstStyle/>
                    <a:p>
                      <a:pPr marL="0" marR="0" lvl="0" indent="0" algn="l" defTabSz="115214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1800">
                          <a:latin typeface="+mn-lt"/>
                          <a:ea typeface="SimHei" panose="02010609060101010101" pitchFamily="49" charset="-122"/>
                        </a:rPr>
                        <a:t>本月份收入下跌主要因為是</a:t>
                      </a:r>
                      <a:r>
                        <a:rPr lang="en-US" altLang="zh-TW" sz="1800">
                          <a:latin typeface="+mn-lt"/>
                          <a:ea typeface="SimHei" panose="02010609060101010101" pitchFamily="49" charset="-122"/>
                        </a:rPr>
                        <a:t>3</a:t>
                      </a:r>
                      <a:endParaRPr lang="zh-TW" altLang="en-US" sz="1800" dirty="0">
                        <a:latin typeface="+mn-lt"/>
                        <a:ea typeface="SimHei" panose="02010609060101010101" pitchFamily="49" charset="-122"/>
                      </a:endParaRPr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13306300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sz="3024"/>
              <a:t>2</a:t>
            </a:r>
            <a:endParaRPr lang="en-US" sz="3024" dirty="0"/>
          </a:p>
        </p:txBody>
      </p:sp>
      <p:graphicFrame>
        <p:nvGraphicFramePr>
          <p:cNvPr id="4" name="Content Placeholder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688839836"/>
              </p:ext>
            </p:extLst>
          </p:nvPr>
        </p:nvGraphicFramePr>
        <p:xfrm>
          <a:off x="468000" y="1486806"/>
          <a:ext cx="11520000" cy="638286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75770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03312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95045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77872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543988">
                <a:tc>
                  <a:txBody>
                    <a:bodyPr/>
                    <a:lstStyle/>
                    <a:p>
                      <a:r>
                        <a:rPr lang="en-US" altLang="zh-TW" sz="2400" i="1" dirty="0">
                          <a:latin typeface="Arial" panose="020B0604020202020204" pitchFamily="34" charset="0"/>
                          <a:ea typeface="SimHei" panose="02010609060101010101" pitchFamily="49" charset="-122"/>
                          <a:cs typeface="Arial" panose="020B0604020202020204" pitchFamily="34" charset="0"/>
                        </a:rPr>
                        <a:t>(HK$’000)</a:t>
                      </a:r>
                      <a:endParaRPr lang="en-US" sz="2400" i="1" dirty="0">
                        <a:latin typeface="SimHei" panose="02010609060101010101" pitchFamily="49" charset="-122"/>
                        <a:ea typeface="SimHei" panose="02010609060101010101" pitchFamily="49" charset="-122"/>
                      </a:endParaRPr>
                    </a:p>
                  </a:txBody>
                  <a:tcPr marL="115210" marR="115210" marT="57605" marB="57605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2400" dirty="0">
                          <a:latin typeface="SimHei" panose="02010609060101010101" pitchFamily="49" charset="-122"/>
                          <a:ea typeface="SimHei" panose="02010609060101010101" pitchFamily="49" charset="-122"/>
                        </a:rPr>
                        <a:t>與上月比較</a:t>
                      </a:r>
                      <a:endParaRPr lang="en-US" sz="2400" dirty="0"/>
                    </a:p>
                  </a:txBody>
                  <a:tcPr marL="115210" marR="115210" marT="57605" marB="57605" anchor="b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 anchor="b"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altLang="zh-TW" sz="2400" i="1" dirty="0">
                          <a:solidFill>
                            <a:schemeClr val="bg1"/>
                          </a:solidFill>
                          <a:latin typeface="SimHei" panose="02010609060101010101" pitchFamily="49" charset="-122"/>
                          <a:ea typeface="SimHei" panose="02010609060101010101" pitchFamily="49" charset="-122"/>
                        </a:rPr>
                        <a:t>+/(-)</a:t>
                      </a:r>
                      <a:endParaRPr lang="en-US" sz="2400" b="1" i="1" dirty="0">
                        <a:solidFill>
                          <a:schemeClr val="bg1"/>
                        </a:solidFill>
                        <a:latin typeface="SimHei" panose="02010609060101010101" pitchFamily="49" charset="-122"/>
                        <a:ea typeface="SimHei" panose="02010609060101010101" pitchFamily="49" charset="-122"/>
                      </a:endParaRPr>
                    </a:p>
                  </a:txBody>
                  <a:tcPr marL="115210" marR="115210" marT="57605" marB="57605" anchor="b"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900940">
                <a:tc>
                  <a:txBody>
                    <a:bodyPr/>
                    <a:lstStyle/>
                    <a:p>
                      <a:endParaRPr lang="en-US" sz="2400" i="1" dirty="0">
                        <a:latin typeface="SimHei" panose="02010609060101010101" pitchFamily="49" charset="-122"/>
                        <a:ea typeface="SimHei" panose="02010609060101010101" pitchFamily="49" charset="-122"/>
                      </a:endParaRPr>
                    </a:p>
                  </a:txBody>
                  <a:tcPr marL="115210" marR="115210" marT="57605" marB="57605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altLang="zh-TW" sz="2400" b="1" baseline="0">
                          <a:solidFill>
                            <a:schemeClr val="bg1"/>
                          </a:solidFill>
                          <a:latin typeface="SimHei" panose="02010609060101010101" pitchFamily="49" charset="-122"/>
                          <a:ea typeface="SimHei" panose="02010609060101010101" pitchFamily="49" charset="-122"/>
                        </a:rPr>
                        <a:t>2022</a:t>
                      </a:r>
                      <a:r>
                        <a:rPr lang="zh-TW" altLang="en-US" sz="2400" b="1" baseline="0">
                          <a:solidFill>
                            <a:schemeClr val="bg1"/>
                          </a:solidFill>
                          <a:latin typeface="SimHei" panose="02010609060101010101" pitchFamily="49" charset="-122"/>
                          <a:ea typeface="SimHei" panose="02010609060101010101" pitchFamily="49" charset="-122"/>
                        </a:rPr>
                        <a:t>年</a:t>
                      </a:r>
                      <a:r>
                        <a:rPr lang="en-US" altLang="zh-TW" sz="2400" b="1" baseline="0">
                          <a:solidFill>
                            <a:schemeClr val="bg1"/>
                          </a:solidFill>
                          <a:latin typeface="SimHei" panose="02010609060101010101" pitchFamily="49" charset="-122"/>
                          <a:ea typeface="SimHei" panose="02010609060101010101" pitchFamily="49" charset="-122"/>
                        </a:rPr>
                        <a:t>12</a:t>
                      </a:r>
                      <a:r>
                        <a:rPr lang="zh-TW" altLang="en-US" sz="2400" b="1" baseline="0">
                          <a:solidFill>
                            <a:schemeClr val="bg1"/>
                          </a:solidFill>
                          <a:latin typeface="SimHei" panose="02010609060101010101" pitchFamily="49" charset="-122"/>
                          <a:ea typeface="SimHei" panose="02010609060101010101" pitchFamily="49" charset="-122"/>
                        </a:rPr>
                        <a:t>月</a:t>
                      </a:r>
                      <a:endParaRPr lang="en-US" sz="2400" b="1" dirty="0">
                        <a:solidFill>
                          <a:schemeClr val="bg1"/>
                        </a:solidFill>
                        <a:latin typeface="SimHei" panose="02010609060101010101" pitchFamily="49" charset="-122"/>
                        <a:ea typeface="SimHei" panose="02010609060101010101" pitchFamily="49" charset="-122"/>
                      </a:endParaRPr>
                    </a:p>
                  </a:txBody>
                  <a:tcPr marL="115210" marR="115210" marT="57605" marB="57605" anchor="b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115214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2400" b="1" baseline="0">
                          <a:solidFill>
                            <a:schemeClr val="bg1"/>
                          </a:solidFill>
                          <a:latin typeface="SimHei" panose="02010609060101010101" pitchFamily="49" charset="-122"/>
                          <a:ea typeface="SimHei" panose="02010609060101010101" pitchFamily="49" charset="-122"/>
                        </a:rPr>
                        <a:t>2022</a:t>
                      </a:r>
                      <a:r>
                        <a:rPr lang="zh-TW" altLang="en-US" sz="2400" b="1" baseline="0">
                          <a:solidFill>
                            <a:schemeClr val="bg1"/>
                          </a:solidFill>
                          <a:latin typeface="SimHei" panose="02010609060101010101" pitchFamily="49" charset="-122"/>
                          <a:ea typeface="SimHei" panose="02010609060101010101" pitchFamily="49" charset="-122"/>
                        </a:rPr>
                        <a:t>年</a:t>
                      </a:r>
                      <a:r>
                        <a:rPr lang="en-US" altLang="zh-TW" sz="2400" b="1" baseline="0">
                          <a:solidFill>
                            <a:schemeClr val="bg1"/>
                          </a:solidFill>
                          <a:latin typeface="SimHei" panose="02010609060101010101" pitchFamily="49" charset="-122"/>
                          <a:ea typeface="SimHei" panose="02010609060101010101" pitchFamily="49" charset="-122"/>
                        </a:rPr>
                        <a:t>11</a:t>
                      </a:r>
                      <a:r>
                        <a:rPr lang="zh-TW" altLang="en-US" sz="2400" b="1" baseline="0">
                          <a:solidFill>
                            <a:schemeClr val="bg1"/>
                          </a:solidFill>
                          <a:latin typeface="SimHei" panose="02010609060101010101" pitchFamily="49" charset="-122"/>
                          <a:ea typeface="SimHei" panose="02010609060101010101" pitchFamily="49" charset="-122"/>
                        </a:rPr>
                        <a:t>月</a:t>
                      </a:r>
                      <a:endParaRPr lang="en-US" sz="2400" b="1" dirty="0">
                        <a:solidFill>
                          <a:schemeClr val="bg1"/>
                        </a:solidFill>
                        <a:latin typeface="SimHei" panose="02010609060101010101" pitchFamily="49" charset="-122"/>
                        <a:ea typeface="SimHei" panose="02010609060101010101" pitchFamily="49" charset="-122"/>
                      </a:endParaRPr>
                    </a:p>
                  </a:txBody>
                  <a:tcPr marL="115210" marR="115210" marT="57605" marB="57605" anchor="b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altLang="zh-TW" sz="2400" b="1" i="1" dirty="0">
                          <a:solidFill>
                            <a:schemeClr val="bg1"/>
                          </a:solidFill>
                          <a:latin typeface="+mn-lt"/>
                          <a:ea typeface="SimHei" panose="02010609060101010101" pitchFamily="49" charset="-122"/>
                        </a:rPr>
                        <a:t>%</a:t>
                      </a:r>
                      <a:endParaRPr lang="en-US" sz="2400" b="1" i="1" dirty="0">
                        <a:solidFill>
                          <a:schemeClr val="bg1"/>
                        </a:solidFill>
                        <a:latin typeface="+mn-lt"/>
                        <a:ea typeface="SimHei" panose="02010609060101010101" pitchFamily="49" charset="-122"/>
                      </a:endParaRPr>
                    </a:p>
                  </a:txBody>
                  <a:tcPr marL="115210" marR="115210" marT="57605" marB="57605" anchor="b"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48660">
                <a:tc>
                  <a:txBody>
                    <a:bodyPr/>
                    <a:lstStyle/>
                    <a:p>
                      <a:pPr marL="450850" marR="0" lvl="1" indent="0" algn="l" defTabSz="115214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HK" altLang="zh-TW" sz="2400" dirty="0">
                          <a:latin typeface="SimHei" panose="02010609060101010101" pitchFamily="49" charset="-122"/>
                          <a:ea typeface="SimHei" panose="02010609060101010101" pitchFamily="49" charset="-122"/>
                        </a:rPr>
                        <a:t>Exp A</a:t>
                      </a:r>
                      <a:r>
                        <a:rPr lang="en-US" altLang="zh-TW" sz="2400" baseline="-25000" dirty="0">
                          <a:latin typeface="SimHei" panose="02010609060101010101" pitchFamily="49" charset="-122"/>
                          <a:ea typeface="SimHei" panose="02010609060101010101" pitchFamily="49" charset="-122"/>
                        </a:rPr>
                        <a:t>(</a:t>
                      </a:r>
                      <a:r>
                        <a:rPr lang="zh-TW" altLang="en-US" sz="2400" baseline="-25000" dirty="0">
                          <a:latin typeface="SimHei" panose="02010609060101010101" pitchFamily="49" charset="-122"/>
                          <a:ea typeface="SimHei" panose="02010609060101010101" pitchFamily="49" charset="-122"/>
                        </a:rPr>
                        <a:t>註</a:t>
                      </a:r>
                      <a:r>
                        <a:rPr lang="en-US" altLang="zh-TW" sz="2400" baseline="-25000" dirty="0">
                          <a:latin typeface="SimHei" panose="02010609060101010101" pitchFamily="49" charset="-122"/>
                          <a:ea typeface="SimHei" panose="02010609060101010101" pitchFamily="49" charset="-122"/>
                        </a:rPr>
                        <a:t>1)</a:t>
                      </a:r>
                      <a:endParaRPr lang="en-US" altLang="zh-HK" sz="2400" b="0" dirty="0">
                        <a:latin typeface="SimHei" panose="02010609060101010101" pitchFamily="49" charset="-122"/>
                        <a:ea typeface="SimHei" panose="02010609060101010101" pitchFamily="49" charset="-122"/>
                      </a:endParaRPr>
                    </a:p>
                  </a:txBody>
                  <a:tcPr marL="115210" marR="115210" marT="57605" marB="57605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algn="r" defTabSz="1152144" rtl="0" eaLnBrk="1" latinLnBrk="0" hangingPunct="1"/>
                      <a:r>
                        <a:rPr lang="en-HK" altLang="zh-HK" sz="2400" b="1" kern="1200">
                          <a:solidFill>
                            <a:schemeClr val="dk1"/>
                          </a:solidFill>
                          <a:latin typeface="+mn-lt"/>
                          <a:ea typeface="SimHei" panose="02010609060101010101" pitchFamily="49" charset="-122"/>
                          <a:cs typeface="+mn-cs"/>
                        </a:rPr>
                        <a:t>-</a:t>
                      </a:r>
                      <a:endParaRPr lang="zh-HK" altLang="en-US" sz="2400" b="1" kern="1200" dirty="0">
                        <a:solidFill>
                          <a:schemeClr val="dk1"/>
                        </a:solidFill>
                        <a:latin typeface="+mn-lt"/>
                        <a:ea typeface="SimHei" panose="02010609060101010101" pitchFamily="49" charset="-122"/>
                        <a:cs typeface="+mn-cs"/>
                      </a:endParaRPr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marL="0" algn="r" defTabSz="1152144" rtl="0" eaLnBrk="1" latinLnBrk="0" hangingPunct="1"/>
                      <a:r>
                        <a:rPr lang="en-US" altLang="zh-HK" sz="2400" b="0" kern="1200">
                          <a:solidFill>
                            <a:schemeClr val="dk1"/>
                          </a:solidFill>
                          <a:latin typeface="+mn-lt"/>
                          <a:ea typeface="SimHei" panose="02010609060101010101" pitchFamily="49" charset="-122"/>
                          <a:cs typeface="+mn-cs"/>
                        </a:rPr>
                        <a:t>-</a:t>
                      </a:r>
                      <a:endParaRPr lang="zh-HK" altLang="en-US" sz="2400" b="0" kern="1200" dirty="0">
                        <a:solidFill>
                          <a:schemeClr val="dk1"/>
                        </a:solidFill>
                        <a:latin typeface="+mn-lt"/>
                        <a:ea typeface="SimHei" panose="02010609060101010101" pitchFamily="49" charset="-122"/>
                        <a:cs typeface="+mn-cs"/>
                      </a:endParaRPr>
                    </a:p>
                  </a:txBody>
                  <a:tcPr marL="115210" marR="115210" marT="57605" marB="57605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altLang="zh-HK" sz="2400" b="0" i="1" kern="120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+mn-lt"/>
                          <a:ea typeface="SimHei" panose="02010609060101010101" pitchFamily="49" charset="-122"/>
                          <a:cs typeface="+mn-cs"/>
                        </a:rPr>
                        <a:t>N/A</a:t>
                      </a:r>
                      <a:endParaRPr lang="en-US" sz="2400" b="0" i="1" kern="120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+mn-lt"/>
                        <a:ea typeface="SimHei" panose="02010609060101010101" pitchFamily="49" charset="-122"/>
                        <a:cs typeface="+mn-cs"/>
                      </a:endParaRPr>
                    </a:p>
                  </a:txBody>
                  <a:tcPr marL="115210" marR="115210" marT="57605" marB="57605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48660">
                <a:tc>
                  <a:txBody>
                    <a:bodyPr/>
                    <a:lstStyle/>
                    <a:p>
                      <a:pPr marL="450850" lvl="1" indent="0" algn="l"/>
                      <a:r>
                        <a:rPr lang="en-HK" altLang="zh-TW" sz="2400" dirty="0">
                          <a:latin typeface="SimHei" panose="02010609060101010101" pitchFamily="49" charset="-122"/>
                          <a:ea typeface="SimHei" panose="02010609060101010101" pitchFamily="49" charset="-122"/>
                        </a:rPr>
                        <a:t>Exp B</a:t>
                      </a:r>
                      <a:endParaRPr lang="en-US" sz="2400" dirty="0">
                        <a:latin typeface="SimHei" panose="02010609060101010101" pitchFamily="49" charset="-122"/>
                        <a:ea typeface="SimHei" panose="02010609060101010101" pitchFamily="49" charset="-122"/>
                      </a:endParaRPr>
                    </a:p>
                  </a:txBody>
                  <a:tcPr marL="115210" marR="115210" marT="57605" marB="57605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algn="r" defTabSz="1152144" rtl="0" eaLnBrk="1" latinLnBrk="0" hangingPunct="1"/>
                      <a:r>
                        <a:rPr lang="en-HK" altLang="zh-HK" sz="2400" b="1" kern="1200">
                          <a:solidFill>
                            <a:schemeClr val="dk1"/>
                          </a:solidFill>
                          <a:latin typeface="+mn-lt"/>
                          <a:ea typeface="SimHei" panose="02010609060101010101" pitchFamily="49" charset="-122"/>
                          <a:cs typeface="+mn-cs"/>
                        </a:rPr>
                        <a:t>-</a:t>
                      </a:r>
                      <a:endParaRPr lang="zh-HK" altLang="en-US" sz="2400" b="1" kern="1200" dirty="0">
                        <a:solidFill>
                          <a:schemeClr val="dk1"/>
                        </a:solidFill>
                        <a:latin typeface="+mn-lt"/>
                        <a:ea typeface="SimHei" panose="02010609060101010101" pitchFamily="49" charset="-122"/>
                        <a:cs typeface="+mn-cs"/>
                      </a:endParaRPr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115214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HK" sz="2400" b="0" kern="1200">
                          <a:solidFill>
                            <a:schemeClr val="dk1"/>
                          </a:solidFill>
                          <a:latin typeface="+mn-lt"/>
                          <a:ea typeface="SimHei" panose="02010609060101010101" pitchFamily="49" charset="-122"/>
                          <a:cs typeface="+mn-cs"/>
                        </a:rPr>
                        <a:t>1</a:t>
                      </a:r>
                      <a:endParaRPr lang="zh-HK" altLang="en-US" sz="2400" b="0" kern="1200" dirty="0">
                        <a:solidFill>
                          <a:schemeClr val="dk1"/>
                        </a:solidFill>
                        <a:latin typeface="+mn-lt"/>
                        <a:ea typeface="SimHei" panose="02010609060101010101" pitchFamily="49" charset="-122"/>
                        <a:cs typeface="+mn-cs"/>
                      </a:endParaRPr>
                    </a:p>
                  </a:txBody>
                  <a:tcPr marL="115210" marR="115210" marT="57605" marB="57605"/>
                </a:tc>
                <a:tc>
                  <a:txBody>
                    <a:bodyPr/>
                    <a:lstStyle/>
                    <a:p>
                      <a:pPr marL="0" marR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HK" sz="2400" b="0" i="1" kern="120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+mn-lt"/>
                          <a:ea typeface="SimHei" panose="02010609060101010101" pitchFamily="49" charset="-122"/>
                          <a:cs typeface="+mn-cs"/>
                        </a:rPr>
                        <a:t>(100%)</a:t>
                      </a:r>
                      <a:endParaRPr lang="en-US" sz="2400" b="0" i="1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+mn-lt"/>
                        <a:ea typeface="SimHei" panose="02010609060101010101" pitchFamily="49" charset="-122"/>
                      </a:endParaRPr>
                    </a:p>
                  </a:txBody>
                  <a:tcPr marL="115210" marR="115210" marT="57605" marB="57605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48660">
                <a:tc>
                  <a:txBody>
                    <a:bodyPr/>
                    <a:lstStyle/>
                    <a:p>
                      <a:pPr marL="450850" marR="0" lvl="1" indent="0" algn="l" defTabSz="115214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HK" altLang="zh-TW" sz="2400" dirty="0">
                          <a:latin typeface="SimHei" panose="02010609060101010101" pitchFamily="49" charset="-122"/>
                          <a:ea typeface="SimHei" panose="02010609060101010101" pitchFamily="49" charset="-122"/>
                        </a:rPr>
                        <a:t>Exp C</a:t>
                      </a:r>
                    </a:p>
                  </a:txBody>
                  <a:tcPr marL="115210" marR="115210" marT="57605" marB="57605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algn="r" defTabSz="1152144" rtl="0" eaLnBrk="1" latinLnBrk="0" hangingPunct="1"/>
                      <a:r>
                        <a:rPr lang="en-HK" altLang="zh-HK" sz="2400" b="1" kern="1200">
                          <a:solidFill>
                            <a:schemeClr val="dk1"/>
                          </a:solidFill>
                          <a:latin typeface="+mn-lt"/>
                          <a:ea typeface="SimHei" panose="02010609060101010101" pitchFamily="49" charset="-122"/>
                          <a:cs typeface="+mn-cs"/>
                        </a:rPr>
                        <a:t>8,560</a:t>
                      </a:r>
                      <a:endParaRPr lang="zh-HK" altLang="en-US" sz="2400" b="1" kern="1200" dirty="0">
                        <a:solidFill>
                          <a:schemeClr val="dk1"/>
                        </a:solidFill>
                        <a:latin typeface="+mn-lt"/>
                        <a:ea typeface="SimHei" panose="02010609060101010101" pitchFamily="49" charset="-122"/>
                        <a:cs typeface="+mn-cs"/>
                      </a:endParaRPr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marL="0" algn="r" defTabSz="1152144" rtl="0" eaLnBrk="1" latinLnBrk="0" hangingPunct="1"/>
                      <a:r>
                        <a:rPr lang="en-US" altLang="zh-HK" sz="2400" b="0" kern="1200">
                          <a:solidFill>
                            <a:schemeClr val="dk1"/>
                          </a:solidFill>
                          <a:latin typeface="+mn-lt"/>
                          <a:ea typeface="SimHei" panose="02010609060101010101" pitchFamily="49" charset="-122"/>
                          <a:cs typeface="+mn-cs"/>
                        </a:rPr>
                        <a:t>9,900</a:t>
                      </a:r>
                      <a:endParaRPr lang="zh-HK" altLang="en-US" sz="2400" b="0" kern="1200" dirty="0">
                        <a:solidFill>
                          <a:schemeClr val="dk1"/>
                        </a:solidFill>
                        <a:latin typeface="+mn-lt"/>
                        <a:ea typeface="SimHei" panose="02010609060101010101" pitchFamily="49" charset="-122"/>
                        <a:cs typeface="+mn-cs"/>
                      </a:endParaRPr>
                    </a:p>
                  </a:txBody>
                  <a:tcPr marL="115210" marR="115210" marT="57605" marB="57605"/>
                </a:tc>
                <a:tc>
                  <a:txBody>
                    <a:bodyPr/>
                    <a:lstStyle/>
                    <a:p>
                      <a:pPr marL="0" algn="r" defTabSz="914400" rtl="0" eaLnBrk="1" latinLnBrk="0" hangingPunct="1"/>
                      <a:r>
                        <a:rPr lang="en-US" altLang="zh-HK" sz="2400" b="0" i="1" kern="120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+mn-lt"/>
                          <a:ea typeface="SimHei" panose="02010609060101010101" pitchFamily="49" charset="-122"/>
                          <a:cs typeface="+mn-cs"/>
                        </a:rPr>
                        <a:t>(14%)</a:t>
                      </a:r>
                      <a:endParaRPr lang="en-US" altLang="zh-HK" sz="2400" b="0" i="1" kern="120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+mn-lt"/>
                        <a:ea typeface="SimHei" panose="02010609060101010101" pitchFamily="49" charset="-122"/>
                        <a:cs typeface="+mn-cs"/>
                      </a:endParaRPr>
                    </a:p>
                  </a:txBody>
                  <a:tcPr marL="115210" marR="115210" marT="57605" marB="57605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48660">
                <a:tc>
                  <a:txBody>
                    <a:bodyPr/>
                    <a:lstStyle/>
                    <a:p>
                      <a:pPr marL="450850" marR="0" lvl="1" indent="0" algn="l" defTabSz="115214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HK" altLang="zh-TW" sz="2400" kern="1200" dirty="0">
                          <a:solidFill>
                            <a:schemeClr val="dk1"/>
                          </a:solidFill>
                          <a:latin typeface="SimHei" panose="02010609060101010101" pitchFamily="49" charset="-122"/>
                          <a:ea typeface="SimHei" panose="02010609060101010101" pitchFamily="49" charset="-122"/>
                          <a:cs typeface="+mn-cs"/>
                        </a:rPr>
                        <a:t>Exp D</a:t>
                      </a:r>
                      <a:endParaRPr lang="en-US" sz="2400" kern="1200" dirty="0">
                        <a:solidFill>
                          <a:schemeClr val="dk1"/>
                        </a:solidFill>
                        <a:latin typeface="SimHei" panose="02010609060101010101" pitchFamily="49" charset="-122"/>
                        <a:ea typeface="SimHei" panose="02010609060101010101" pitchFamily="49" charset="-122"/>
                        <a:cs typeface="+mn-cs"/>
                      </a:endParaRPr>
                    </a:p>
                  </a:txBody>
                  <a:tcPr marL="115210" marR="115210" marT="57605" marB="57605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algn="r" defTabSz="1152144" rtl="0" eaLnBrk="1" latinLnBrk="0" hangingPunct="1"/>
                      <a:r>
                        <a:rPr lang="en-HK" altLang="zh-HK" sz="2400" b="1" kern="1200">
                          <a:solidFill>
                            <a:schemeClr val="dk1"/>
                          </a:solidFill>
                          <a:latin typeface="+mn-lt"/>
                          <a:ea typeface="SimHei" panose="02010609060101010101" pitchFamily="49" charset="-122"/>
                          <a:cs typeface="+mn-cs"/>
                        </a:rPr>
                        <a:t>1</a:t>
                      </a:r>
                      <a:endParaRPr lang="zh-HK" altLang="en-US" sz="2400" b="1" kern="1200" dirty="0">
                        <a:solidFill>
                          <a:schemeClr val="dk1"/>
                        </a:solidFill>
                        <a:latin typeface="+mn-lt"/>
                        <a:ea typeface="SimHei" panose="02010609060101010101" pitchFamily="49" charset="-122"/>
                        <a:cs typeface="+mn-cs"/>
                      </a:endParaRPr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marL="0" algn="r" defTabSz="1152144" rtl="0" eaLnBrk="1" latinLnBrk="0" hangingPunct="1"/>
                      <a:r>
                        <a:rPr lang="en-US" altLang="zh-HK" sz="2400" b="0" kern="1200">
                          <a:solidFill>
                            <a:schemeClr val="dk1"/>
                          </a:solidFill>
                          <a:latin typeface="+mn-lt"/>
                          <a:ea typeface="SimHei" panose="02010609060101010101" pitchFamily="49" charset="-122"/>
                          <a:cs typeface="+mn-cs"/>
                        </a:rPr>
                        <a:t>-</a:t>
                      </a:r>
                      <a:endParaRPr lang="zh-HK" altLang="en-US" sz="2400" b="0" kern="1200" dirty="0">
                        <a:solidFill>
                          <a:schemeClr val="dk1"/>
                        </a:solidFill>
                        <a:latin typeface="+mn-lt"/>
                        <a:ea typeface="SimHei" panose="02010609060101010101" pitchFamily="49" charset="-122"/>
                        <a:cs typeface="+mn-cs"/>
                      </a:endParaRPr>
                    </a:p>
                  </a:txBody>
                  <a:tcPr marL="115210" marR="115210" marT="57605" marB="57605"/>
                </a:tc>
                <a:tc>
                  <a:txBody>
                    <a:bodyPr/>
                    <a:lstStyle/>
                    <a:p>
                      <a:pPr marL="0" algn="r" defTabSz="914400" rtl="0" eaLnBrk="1" latinLnBrk="0" hangingPunct="1"/>
                      <a:r>
                        <a:rPr lang="en-US" altLang="zh-HK" sz="2400" b="0" i="1" kern="120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+mn-lt"/>
                          <a:ea typeface="SimHei" panose="02010609060101010101" pitchFamily="49" charset="-122"/>
                          <a:cs typeface="+mn-cs"/>
                        </a:rPr>
                        <a:t>'100%</a:t>
                      </a:r>
                      <a:endParaRPr lang="en-US" altLang="zh-HK" sz="2400" b="0" i="1" kern="120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+mn-lt"/>
                        <a:ea typeface="SimHei" panose="02010609060101010101" pitchFamily="49" charset="-122"/>
                        <a:cs typeface="+mn-cs"/>
                      </a:endParaRPr>
                    </a:p>
                  </a:txBody>
                  <a:tcPr marL="115210" marR="115210" marT="57605" marB="57605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548660">
                <a:tc>
                  <a:txBody>
                    <a:bodyPr/>
                    <a:lstStyle/>
                    <a:p>
                      <a:pPr marL="450850" marR="0" lvl="1" indent="0" algn="l" defTabSz="115214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2400" dirty="0">
                          <a:latin typeface="SimHei" panose="02010609060101010101" pitchFamily="49" charset="-122"/>
                          <a:ea typeface="SimHei" panose="02010609060101010101" pitchFamily="49" charset="-122"/>
                        </a:rPr>
                        <a:t>Exp E</a:t>
                      </a:r>
                    </a:p>
                  </a:txBody>
                  <a:tcPr marL="115210" marR="115210" marT="57605" marB="57605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algn="r" defTabSz="1152144" rtl="0" eaLnBrk="1" latinLnBrk="0" hangingPunct="1"/>
                      <a:r>
                        <a:rPr lang="en-HK" altLang="zh-HK" sz="2400" b="1" kern="1200">
                          <a:solidFill>
                            <a:schemeClr val="dk1"/>
                          </a:solidFill>
                          <a:latin typeface="+mn-lt"/>
                          <a:ea typeface="SimHei" panose="02010609060101010101" pitchFamily="49" charset="-122"/>
                          <a:cs typeface="+mn-cs"/>
                        </a:rPr>
                        <a:t>9</a:t>
                      </a:r>
                      <a:endParaRPr lang="zh-HK" altLang="en-US" sz="2400" b="1" kern="1200" dirty="0">
                        <a:solidFill>
                          <a:schemeClr val="dk1"/>
                        </a:solidFill>
                        <a:latin typeface="+mn-lt"/>
                        <a:ea typeface="SimHei" panose="02010609060101010101" pitchFamily="49" charset="-122"/>
                        <a:cs typeface="+mn-cs"/>
                      </a:endParaRPr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marL="0" algn="r" defTabSz="1152144" rtl="0" eaLnBrk="1" latinLnBrk="0" hangingPunct="1"/>
                      <a:r>
                        <a:rPr lang="en-US" altLang="zh-HK" sz="2400" b="0" kern="1200">
                          <a:solidFill>
                            <a:schemeClr val="dk1"/>
                          </a:solidFill>
                          <a:latin typeface="+mn-lt"/>
                          <a:ea typeface="SimHei" panose="02010609060101010101" pitchFamily="49" charset="-122"/>
                          <a:cs typeface="+mn-cs"/>
                        </a:rPr>
                        <a:t>1</a:t>
                      </a:r>
                      <a:endParaRPr lang="zh-HK" altLang="en-US" sz="2400" b="0" kern="1200" dirty="0">
                        <a:solidFill>
                          <a:schemeClr val="dk1"/>
                        </a:solidFill>
                        <a:latin typeface="+mn-lt"/>
                        <a:ea typeface="SimHei" panose="02010609060101010101" pitchFamily="49" charset="-122"/>
                        <a:cs typeface="+mn-cs"/>
                      </a:endParaRPr>
                    </a:p>
                  </a:txBody>
                  <a:tcPr marL="115210" marR="115210" marT="57605" marB="57605"/>
                </a:tc>
                <a:tc>
                  <a:txBody>
                    <a:bodyPr/>
                    <a:lstStyle/>
                    <a:p>
                      <a:pPr marL="0" algn="r" defTabSz="914400" rtl="0" eaLnBrk="1" latinLnBrk="0" hangingPunct="1"/>
                      <a:r>
                        <a:rPr lang="en-US" altLang="zh-HK" sz="2400" b="0" i="1" kern="120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+mn-lt"/>
                          <a:ea typeface="SimHei" panose="02010609060101010101" pitchFamily="49" charset="-122"/>
                          <a:cs typeface="+mn-cs"/>
                        </a:rPr>
                        <a:t>&gt;100%</a:t>
                      </a:r>
                      <a:endParaRPr lang="en-US" altLang="zh-HK" sz="2400" b="0" i="1" kern="120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+mn-lt"/>
                        <a:ea typeface="SimHei" panose="02010609060101010101" pitchFamily="49" charset="-122"/>
                        <a:cs typeface="+mn-cs"/>
                      </a:endParaRPr>
                    </a:p>
                  </a:txBody>
                  <a:tcPr marL="115210" marR="115210" marT="57605" marB="57605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548660">
                <a:tc>
                  <a:txBody>
                    <a:bodyPr/>
                    <a:lstStyle/>
                    <a:p>
                      <a:pPr marL="450850" marR="0" lvl="1" indent="0" algn="l" defTabSz="115214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HK" altLang="zh-TW" sz="2400" dirty="0">
                          <a:latin typeface="SimHei" panose="02010609060101010101" pitchFamily="49" charset="-122"/>
                          <a:ea typeface="SimHei" panose="02010609060101010101" pitchFamily="49" charset="-122"/>
                        </a:rPr>
                        <a:t>Exp F</a:t>
                      </a:r>
                      <a:r>
                        <a:rPr lang="en-US" altLang="zh-TW" sz="2400" baseline="-25000" dirty="0">
                          <a:latin typeface="SimHei" panose="02010609060101010101" pitchFamily="49" charset="-122"/>
                          <a:ea typeface="SimHei" panose="02010609060101010101" pitchFamily="49" charset="-122"/>
                        </a:rPr>
                        <a:t>(</a:t>
                      </a:r>
                      <a:r>
                        <a:rPr lang="zh-TW" altLang="en-US" sz="2400" baseline="-25000" dirty="0">
                          <a:latin typeface="SimHei" panose="02010609060101010101" pitchFamily="49" charset="-122"/>
                          <a:ea typeface="SimHei" panose="02010609060101010101" pitchFamily="49" charset="-122"/>
                        </a:rPr>
                        <a:t>註</a:t>
                      </a:r>
                      <a:r>
                        <a:rPr lang="en-US" altLang="zh-TW" sz="2400" baseline="-25000" dirty="0">
                          <a:latin typeface="SimHei" panose="02010609060101010101" pitchFamily="49" charset="-122"/>
                          <a:ea typeface="SimHei" panose="02010609060101010101" pitchFamily="49" charset="-122"/>
                        </a:rPr>
                        <a:t>2)</a:t>
                      </a:r>
                      <a:endParaRPr lang="en-US" altLang="zh-HK" sz="2400" baseline="-25000" dirty="0">
                        <a:latin typeface="SimHei" panose="02010609060101010101" pitchFamily="49" charset="-122"/>
                        <a:ea typeface="SimHei" panose="02010609060101010101" pitchFamily="49" charset="-122"/>
                        <a:cs typeface="Shruti" panose="020B0502040204020203" pitchFamily="34" charset="0"/>
                      </a:endParaRPr>
                    </a:p>
                  </a:txBody>
                  <a:tcPr marL="115210" marR="115210" marT="57605" marB="57605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algn="r" defTabSz="1152144" rtl="0" eaLnBrk="1" latinLnBrk="0" hangingPunct="1"/>
                      <a:r>
                        <a:rPr lang="en-HK" altLang="zh-HK" sz="2400" b="1" kern="1200">
                          <a:solidFill>
                            <a:schemeClr val="dk1"/>
                          </a:solidFill>
                          <a:latin typeface="+mn-lt"/>
                          <a:ea typeface="SimHei" panose="02010609060101010101" pitchFamily="49" charset="-122"/>
                          <a:cs typeface="+mn-cs"/>
                        </a:rPr>
                        <a:t>2</a:t>
                      </a:r>
                      <a:endParaRPr lang="zh-HK" altLang="en-US" sz="2400" b="1" kern="1200" dirty="0">
                        <a:solidFill>
                          <a:schemeClr val="dk1"/>
                        </a:solidFill>
                        <a:latin typeface="+mn-lt"/>
                        <a:ea typeface="SimHei" panose="02010609060101010101" pitchFamily="49" charset="-122"/>
                        <a:cs typeface="+mn-cs"/>
                      </a:endParaRPr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marL="0" algn="r" defTabSz="1152144" rtl="0" eaLnBrk="1" latinLnBrk="0" hangingPunct="1"/>
                      <a:r>
                        <a:rPr lang="en-US" altLang="zh-HK" sz="2400" b="0" kern="1200">
                          <a:solidFill>
                            <a:schemeClr val="dk1"/>
                          </a:solidFill>
                          <a:latin typeface="+mn-lt"/>
                          <a:ea typeface="SimHei" panose="02010609060101010101" pitchFamily="49" charset="-122"/>
                          <a:cs typeface="+mn-cs"/>
                        </a:rPr>
                        <a:t>1</a:t>
                      </a:r>
                      <a:endParaRPr lang="zh-HK" altLang="en-US" sz="2400" b="0" kern="1200" dirty="0">
                        <a:solidFill>
                          <a:schemeClr val="dk1"/>
                        </a:solidFill>
                        <a:latin typeface="+mn-lt"/>
                        <a:ea typeface="SimHei" panose="02010609060101010101" pitchFamily="49" charset="-122"/>
                        <a:cs typeface="+mn-cs"/>
                      </a:endParaRPr>
                    </a:p>
                  </a:txBody>
                  <a:tcPr marL="115210" marR="115210" marT="57605" marB="57605"/>
                </a:tc>
                <a:tc>
                  <a:txBody>
                    <a:bodyPr/>
                    <a:lstStyle/>
                    <a:p>
                      <a:pPr marL="0" algn="r" defTabSz="914400" rtl="0" eaLnBrk="1" latinLnBrk="0" hangingPunct="1"/>
                      <a:r>
                        <a:rPr lang="en-US" altLang="zh-HK" sz="2400" b="0" i="1" kern="120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+mn-lt"/>
                          <a:ea typeface="SimHei" panose="02010609060101010101" pitchFamily="49" charset="-122"/>
                          <a:cs typeface="+mn-cs"/>
                        </a:rPr>
                        <a:t>100%</a:t>
                      </a:r>
                      <a:endParaRPr lang="en-US" altLang="zh-HK" sz="2400" b="0" i="1" kern="120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+mn-lt"/>
                        <a:ea typeface="SimHei" panose="02010609060101010101" pitchFamily="49" charset="-122"/>
                        <a:cs typeface="+mn-cs"/>
                      </a:endParaRPr>
                    </a:p>
                  </a:txBody>
                  <a:tcPr marL="115210" marR="115210" marT="57605" marB="57605"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548660">
                <a:tc>
                  <a:txBody>
                    <a:bodyPr/>
                    <a:lstStyle/>
                    <a:p>
                      <a:pPr marL="450850" marR="0" lvl="1" indent="0" algn="l" defTabSz="115214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HK" altLang="zh-TW" sz="2400" dirty="0">
                          <a:latin typeface="SimHei" panose="02010609060101010101" pitchFamily="49" charset="-122"/>
                          <a:ea typeface="SimHei" panose="02010609060101010101" pitchFamily="49" charset="-122"/>
                        </a:rPr>
                        <a:t>Exp G</a:t>
                      </a:r>
                      <a:endParaRPr lang="en-US" sz="2400" i="0" dirty="0">
                        <a:latin typeface="SimHei" panose="02010609060101010101" pitchFamily="49" charset="-122"/>
                        <a:ea typeface="SimHei" panose="02010609060101010101" pitchFamily="49" charset="-122"/>
                      </a:endParaRPr>
                    </a:p>
                  </a:txBody>
                  <a:tcPr marL="115210" marR="115210" marT="57605" marB="57605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algn="r" defTabSz="1152144" rtl="0" eaLnBrk="1" latinLnBrk="0" hangingPunct="1"/>
                      <a:r>
                        <a:rPr lang="en-HK" altLang="zh-HK" sz="2400" b="1" kern="1200">
                          <a:solidFill>
                            <a:schemeClr val="dk1"/>
                          </a:solidFill>
                          <a:latin typeface="+mn-lt"/>
                          <a:ea typeface="SimHei" panose="02010609060101010101" pitchFamily="49" charset="-122"/>
                          <a:cs typeface="+mn-cs"/>
                        </a:rPr>
                        <a:t>2,000</a:t>
                      </a:r>
                      <a:endParaRPr lang="zh-HK" altLang="en-US" sz="2400" b="1" kern="1200" dirty="0">
                        <a:solidFill>
                          <a:schemeClr val="dk1"/>
                        </a:solidFill>
                        <a:latin typeface="+mn-lt"/>
                        <a:ea typeface="SimHei" panose="02010609060101010101" pitchFamily="49" charset="-122"/>
                        <a:cs typeface="+mn-cs"/>
                      </a:endParaRPr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marL="0" algn="r" defTabSz="1152144" rtl="0" eaLnBrk="1" latinLnBrk="0" hangingPunct="1"/>
                      <a:r>
                        <a:rPr lang="en-US" altLang="zh-HK" sz="2400" b="0" kern="1200">
                          <a:solidFill>
                            <a:schemeClr val="dk1"/>
                          </a:solidFill>
                          <a:latin typeface="+mn-lt"/>
                          <a:ea typeface="SimHei" panose="02010609060101010101" pitchFamily="49" charset="-122"/>
                          <a:cs typeface="+mn-cs"/>
                        </a:rPr>
                        <a:t>1,000</a:t>
                      </a:r>
                      <a:endParaRPr lang="zh-HK" altLang="en-US" sz="2400" b="0" kern="1200" dirty="0">
                        <a:solidFill>
                          <a:schemeClr val="dk1"/>
                        </a:solidFill>
                        <a:latin typeface="+mn-lt"/>
                        <a:ea typeface="SimHei" panose="02010609060101010101" pitchFamily="49" charset="-122"/>
                        <a:cs typeface="+mn-cs"/>
                      </a:endParaRPr>
                    </a:p>
                  </a:txBody>
                  <a:tcPr marL="115210" marR="115210" marT="57605" marB="57605"/>
                </a:tc>
                <a:tc>
                  <a:txBody>
                    <a:bodyPr/>
                    <a:lstStyle/>
                    <a:p>
                      <a:pPr marL="0" algn="r" defTabSz="914400" rtl="0" eaLnBrk="1" latinLnBrk="0" hangingPunct="1"/>
                      <a:r>
                        <a:rPr lang="en-US" altLang="zh-HK" sz="2400" b="0" i="1" kern="120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+mn-lt"/>
                          <a:ea typeface="SimHei" panose="02010609060101010101" pitchFamily="49" charset="-122"/>
                          <a:cs typeface="+mn-cs"/>
                        </a:rPr>
                        <a:t>100%</a:t>
                      </a:r>
                      <a:endParaRPr lang="en-US" altLang="zh-HK" sz="2400" b="0" i="1" kern="120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+mn-lt"/>
                        <a:ea typeface="SimHei" panose="02010609060101010101" pitchFamily="49" charset="-122"/>
                        <a:cs typeface="+mn-cs"/>
                      </a:endParaRPr>
                    </a:p>
                  </a:txBody>
                  <a:tcPr marL="115210" marR="115210" marT="57605" marB="57605"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548660">
                <a:tc>
                  <a:txBody>
                    <a:bodyPr/>
                    <a:lstStyle/>
                    <a:p>
                      <a:pPr marL="450850" marR="0" lvl="1" indent="0" algn="l" defTabSz="115214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HK" altLang="zh-TW" sz="2400" i="0" dirty="0">
                          <a:latin typeface="SimHei" panose="02010609060101010101" pitchFamily="49" charset="-122"/>
                          <a:ea typeface="SimHei" panose="02010609060101010101" pitchFamily="49" charset="-122"/>
                        </a:rPr>
                        <a:t>Exp H</a:t>
                      </a:r>
                      <a:endParaRPr lang="en-US" sz="2400" baseline="-25000" dirty="0">
                        <a:latin typeface="SimHei" panose="02010609060101010101" pitchFamily="49" charset="-122"/>
                        <a:ea typeface="SimHei" panose="02010609060101010101" pitchFamily="49" charset="-122"/>
                        <a:cs typeface="Shruti" panose="020B0502040204020203" pitchFamily="34" charset="0"/>
                      </a:endParaRPr>
                    </a:p>
                  </a:txBody>
                  <a:tcPr marL="115210" marR="115210" marT="57605" marB="57605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algn="r" defTabSz="1152144" rtl="0" eaLnBrk="1" latinLnBrk="0" hangingPunct="1"/>
                      <a:r>
                        <a:rPr lang="en-HK" altLang="zh-HK" sz="2400" b="1" kern="1200">
                          <a:solidFill>
                            <a:schemeClr val="dk1"/>
                          </a:solidFill>
                          <a:latin typeface="+mn-lt"/>
                          <a:ea typeface="SimHei" panose="02010609060101010101" pitchFamily="49" charset="-122"/>
                          <a:cs typeface="+mn-cs"/>
                        </a:rPr>
                        <a:t>1</a:t>
                      </a:r>
                      <a:endParaRPr lang="zh-HK" altLang="en-US" sz="2400" b="1" kern="1200" dirty="0">
                        <a:solidFill>
                          <a:schemeClr val="dk1"/>
                        </a:solidFill>
                        <a:latin typeface="+mn-lt"/>
                        <a:ea typeface="SimHei" panose="02010609060101010101" pitchFamily="49" charset="-122"/>
                        <a:cs typeface="+mn-cs"/>
                      </a:endParaRPr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marL="0" algn="r" defTabSz="1152144" rtl="0" eaLnBrk="1" latinLnBrk="0" hangingPunct="1"/>
                      <a:r>
                        <a:rPr lang="en-US" altLang="zh-HK" sz="2400" b="0" kern="1200">
                          <a:solidFill>
                            <a:schemeClr val="dk1"/>
                          </a:solidFill>
                          <a:latin typeface="+mn-lt"/>
                          <a:ea typeface="SimHei" panose="02010609060101010101" pitchFamily="49" charset="-122"/>
                          <a:cs typeface="+mn-cs"/>
                        </a:rPr>
                        <a:t>1</a:t>
                      </a:r>
                      <a:endParaRPr lang="zh-HK" altLang="en-US" sz="2400" b="0" kern="1200" dirty="0">
                        <a:solidFill>
                          <a:schemeClr val="dk1"/>
                        </a:solidFill>
                        <a:latin typeface="+mn-lt"/>
                        <a:ea typeface="SimHei" panose="02010609060101010101" pitchFamily="49" charset="-122"/>
                        <a:cs typeface="+mn-cs"/>
                      </a:endParaRPr>
                    </a:p>
                  </a:txBody>
                  <a:tcPr marL="115210" marR="115210" marT="57605" marB="57605"/>
                </a:tc>
                <a:tc>
                  <a:txBody>
                    <a:bodyPr/>
                    <a:lstStyle/>
                    <a:p>
                      <a:pPr marL="0" algn="r" defTabSz="914400" rtl="0" eaLnBrk="1" latinLnBrk="0" hangingPunct="1"/>
                      <a:r>
                        <a:rPr lang="en-US" altLang="zh-HK" sz="2400" b="0" i="1" kern="120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+mn-lt"/>
                          <a:ea typeface="SimHei" panose="02010609060101010101" pitchFamily="49" charset="-122"/>
                          <a:cs typeface="+mn-cs"/>
                        </a:rPr>
                        <a:t>-</a:t>
                      </a:r>
                      <a:endParaRPr lang="en-US" altLang="zh-HK" sz="2400" b="0" i="1" kern="120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+mn-lt"/>
                        <a:ea typeface="SimHei" panose="02010609060101010101" pitchFamily="49" charset="-122"/>
                        <a:cs typeface="+mn-cs"/>
                      </a:endParaRPr>
                    </a:p>
                  </a:txBody>
                  <a:tcPr marL="115210" marR="115210" marT="57605" marB="57605"/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548660">
                <a:tc>
                  <a:txBody>
                    <a:bodyPr/>
                    <a:lstStyle/>
                    <a:p>
                      <a:pPr marL="450850" marR="0" lvl="1" indent="0" algn="l" defTabSz="115214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HK" altLang="zh-TW" sz="2400" kern="1200" dirty="0">
                          <a:solidFill>
                            <a:schemeClr val="dk1"/>
                          </a:solidFill>
                          <a:latin typeface="SimHei" panose="02010609060101010101" pitchFamily="49" charset="-122"/>
                          <a:ea typeface="SimHei" panose="02010609060101010101" pitchFamily="49" charset="-122"/>
                          <a:cs typeface="+mn-cs"/>
                        </a:rPr>
                        <a:t>Exp I</a:t>
                      </a:r>
                      <a:r>
                        <a:rPr lang="en-US" altLang="zh-TW" sz="2400" baseline="-25000" dirty="0">
                          <a:latin typeface="SimHei" panose="02010609060101010101" pitchFamily="49" charset="-122"/>
                          <a:ea typeface="SimHei" panose="02010609060101010101" pitchFamily="49" charset="-122"/>
                        </a:rPr>
                        <a:t>(</a:t>
                      </a:r>
                      <a:r>
                        <a:rPr lang="zh-TW" altLang="en-US" sz="2400" baseline="-25000" dirty="0">
                          <a:latin typeface="SimHei" panose="02010609060101010101" pitchFamily="49" charset="-122"/>
                          <a:ea typeface="SimHei" panose="02010609060101010101" pitchFamily="49" charset="-122"/>
                        </a:rPr>
                        <a:t>註</a:t>
                      </a:r>
                      <a:r>
                        <a:rPr lang="en-US" altLang="zh-TW" sz="2400" baseline="-25000" dirty="0">
                          <a:latin typeface="SimHei" panose="02010609060101010101" pitchFamily="49" charset="-122"/>
                          <a:ea typeface="SimHei" panose="02010609060101010101" pitchFamily="49" charset="-122"/>
                        </a:rPr>
                        <a:t>3)</a:t>
                      </a:r>
                      <a:endParaRPr lang="en-US" altLang="zh-HK" sz="2400" baseline="-25000" dirty="0">
                        <a:latin typeface="SimHei" panose="02010609060101010101" pitchFamily="49" charset="-122"/>
                        <a:ea typeface="SimHei" panose="02010609060101010101" pitchFamily="49" charset="-122"/>
                        <a:cs typeface="Shruti" panose="020B0502040204020203" pitchFamily="34" charset="0"/>
                      </a:endParaRPr>
                    </a:p>
                  </a:txBody>
                  <a:tcPr marL="115210" marR="115210" marT="57605" marB="57605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algn="r" defTabSz="1152144" rtl="0" eaLnBrk="1" latinLnBrk="0" hangingPunct="1"/>
                      <a:r>
                        <a:rPr lang="en-HK" altLang="zh-HK" sz="2400" b="1" kern="1200">
                          <a:solidFill>
                            <a:schemeClr val="dk1"/>
                          </a:solidFill>
                          <a:latin typeface="+mn-lt"/>
                          <a:ea typeface="SimHei" panose="02010609060101010101" pitchFamily="49" charset="-122"/>
                          <a:cs typeface="+mn-cs"/>
                        </a:rPr>
                        <a:t>1</a:t>
                      </a:r>
                      <a:endParaRPr lang="zh-HK" altLang="en-US" sz="2400" b="1" kern="1200" dirty="0">
                        <a:solidFill>
                          <a:schemeClr val="dk1"/>
                        </a:solidFill>
                        <a:latin typeface="+mn-lt"/>
                        <a:ea typeface="SimHei" panose="02010609060101010101" pitchFamily="49" charset="-122"/>
                        <a:cs typeface="+mn-cs"/>
                      </a:endParaRPr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marL="0" algn="r" defTabSz="1152144" rtl="0" eaLnBrk="1" latinLnBrk="0" hangingPunct="1"/>
                      <a:r>
                        <a:rPr lang="en-US" altLang="zh-HK" sz="2400" b="0" kern="1200">
                          <a:solidFill>
                            <a:schemeClr val="dk1"/>
                          </a:solidFill>
                          <a:latin typeface="+mn-lt"/>
                          <a:ea typeface="SimHei" panose="02010609060101010101" pitchFamily="49" charset="-122"/>
                          <a:cs typeface="+mn-cs"/>
                        </a:rPr>
                        <a:t>1</a:t>
                      </a:r>
                      <a:endParaRPr lang="zh-HK" altLang="en-US" sz="2400" b="0" kern="1200" dirty="0">
                        <a:solidFill>
                          <a:schemeClr val="dk1"/>
                        </a:solidFill>
                        <a:latin typeface="+mn-lt"/>
                        <a:ea typeface="SimHei" panose="02010609060101010101" pitchFamily="49" charset="-122"/>
                        <a:cs typeface="+mn-cs"/>
                      </a:endParaRPr>
                    </a:p>
                  </a:txBody>
                  <a:tcPr marL="115210" marR="115210" marT="57605" marB="57605"/>
                </a:tc>
                <a:tc>
                  <a:txBody>
                    <a:bodyPr/>
                    <a:lstStyle/>
                    <a:p>
                      <a:pPr marL="0" algn="r" defTabSz="914400" rtl="0" eaLnBrk="1" latinLnBrk="0" hangingPunct="1"/>
                      <a:r>
                        <a:rPr lang="en-US" altLang="zh-HK" sz="2400" b="0" i="1" kern="120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+mn-lt"/>
                          <a:ea typeface="SimHei" panose="02010609060101010101" pitchFamily="49" charset="-122"/>
                          <a:cs typeface="+mn-cs"/>
                        </a:rPr>
                        <a:t>-</a:t>
                      </a:r>
                      <a:endParaRPr lang="en-US" altLang="zh-HK" sz="2400" b="0" i="1" kern="120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+mn-lt"/>
                        <a:ea typeface="SimHei" panose="02010609060101010101" pitchFamily="49" charset="-122"/>
                        <a:cs typeface="+mn-cs"/>
                      </a:endParaRPr>
                    </a:p>
                  </a:txBody>
                  <a:tcPr marL="115210" marR="115210" marT="57605" marB="57605"/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</a:tbl>
          </a:graphicData>
        </a:graphic>
      </p:graphicFrame>
      <p:sp>
        <p:nvSpPr>
          <p:cNvPr id="5" name="Title 5"/>
          <p:cNvSpPr txBox="1">
            <a:spLocks/>
          </p:cNvSpPr>
          <p:nvPr/>
        </p:nvSpPr>
        <p:spPr>
          <a:xfrm>
            <a:off x="468000" y="378000"/>
            <a:ext cx="11520000" cy="1108800"/>
          </a:xfrm>
          <a:prstGeom prst="rect">
            <a:avLst/>
          </a:prstGeom>
        </p:spPr>
        <p:txBody>
          <a:bodyPr vert="horz" lIns="115210" tIns="57605" rIns="115210" bIns="57605" rtlCol="0" anchor="b">
            <a:normAutofit/>
          </a:bodyPr>
          <a:lstStyle>
            <a:lvl1pPr algn="l" defTabSz="914400" rtl="0" eaLnBrk="1" latinLnBrk="0" hangingPunct="1">
              <a:lnSpc>
                <a:spcPct val="85000"/>
              </a:lnSpc>
              <a:spcBef>
                <a:spcPct val="0"/>
              </a:spcBef>
              <a:buNone/>
              <a:defRPr sz="4800" kern="1200" spc="-50" baseline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zh-TW" altLang="en-US" sz="6048">
                <a:latin typeface="SimHei" panose="02010609060101010101" pitchFamily="49" charset="-122"/>
                <a:ea typeface="SimHei" panose="02010609060101010101" pitchFamily="49" charset="-122"/>
              </a:rPr>
              <a:t>營運支出</a:t>
            </a:r>
            <a:endParaRPr lang="en-US" sz="6048" dirty="0">
              <a:latin typeface="SimHei" panose="02010609060101010101" pitchFamily="49" charset="-122"/>
              <a:ea typeface="SimHei" panose="02010609060101010101" pitchFamily="49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424968691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sz="3024"/>
              <a:t>3</a:t>
            </a:r>
            <a:endParaRPr lang="en-US" sz="3024" dirty="0"/>
          </a:p>
        </p:txBody>
      </p:sp>
      <p:sp>
        <p:nvSpPr>
          <p:cNvPr id="3" name="Title 5"/>
          <p:cNvSpPr txBox="1">
            <a:spLocks/>
          </p:cNvSpPr>
          <p:nvPr/>
        </p:nvSpPr>
        <p:spPr>
          <a:xfrm>
            <a:off x="468000" y="416100"/>
            <a:ext cx="11520000" cy="1108800"/>
          </a:xfrm>
          <a:prstGeom prst="rect">
            <a:avLst/>
          </a:prstGeom>
        </p:spPr>
        <p:txBody>
          <a:bodyPr vert="horz" lIns="115210" tIns="57605" rIns="115210" bIns="57605" rtlCol="0" anchor="b">
            <a:normAutofit/>
          </a:bodyPr>
          <a:lstStyle>
            <a:lvl1pPr algn="l" defTabSz="914400" rtl="0" eaLnBrk="1" latinLnBrk="0" hangingPunct="1">
              <a:lnSpc>
                <a:spcPct val="85000"/>
              </a:lnSpc>
              <a:spcBef>
                <a:spcPct val="0"/>
              </a:spcBef>
              <a:buNone/>
              <a:defRPr sz="4800" kern="1200" spc="-50" baseline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zh-TW" altLang="en-US" sz="6048">
                <a:ea typeface="SimHei" panose="02010609060101010101" pitchFamily="49" charset="-122"/>
              </a:rPr>
              <a:t>營運支出</a:t>
            </a:r>
            <a:r>
              <a:rPr lang="en-US" altLang="zh-TW" sz="6048">
                <a:ea typeface="SimHei" panose="02010609060101010101" pitchFamily="49" charset="-122"/>
              </a:rPr>
              <a:t>(</a:t>
            </a:r>
            <a:r>
              <a:rPr lang="zh-TW" altLang="en-US" sz="6048">
                <a:ea typeface="SimHei" panose="02010609060101010101" pitchFamily="49" charset="-122"/>
              </a:rPr>
              <a:t>續</a:t>
            </a:r>
            <a:r>
              <a:rPr lang="en-US" altLang="zh-TW" sz="6048">
                <a:ea typeface="SimHei" panose="02010609060101010101" pitchFamily="49" charset="-122"/>
              </a:rPr>
              <a:t>)</a:t>
            </a:r>
            <a:endParaRPr lang="en-US" sz="6048" dirty="0">
              <a:latin typeface="SimHei" panose="02010609060101010101" pitchFamily="49" charset="-122"/>
              <a:ea typeface="SimHei" panose="02010609060101010101" pitchFamily="49" charset="-122"/>
            </a:endParaRPr>
          </a:p>
        </p:txBody>
      </p:sp>
      <p:graphicFrame>
        <p:nvGraphicFramePr>
          <p:cNvPr id="4" name="Content Placeholder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944626195"/>
              </p:ext>
            </p:extLst>
          </p:nvPr>
        </p:nvGraphicFramePr>
        <p:xfrm>
          <a:off x="468001" y="1489275"/>
          <a:ext cx="11520000" cy="567599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2363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87047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11774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993346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714806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561114">
                <a:tc gridSpan="2">
                  <a:txBody>
                    <a:bodyPr/>
                    <a:lstStyle/>
                    <a:p>
                      <a:r>
                        <a:rPr lang="en-US" altLang="zh-TW" sz="2400" i="1" dirty="0">
                          <a:latin typeface="Arial" panose="020B0604020202020204" pitchFamily="34" charset="0"/>
                          <a:ea typeface="SimHei" panose="02010609060101010101" pitchFamily="49" charset="-122"/>
                          <a:cs typeface="Arial" panose="020B0604020202020204" pitchFamily="34" charset="0"/>
                        </a:rPr>
                        <a:t>(HK$’000)</a:t>
                      </a:r>
                      <a:endParaRPr lang="en-US" sz="2400" i="1" dirty="0">
                        <a:latin typeface="SimHei" panose="02010609060101010101" pitchFamily="49" charset="-122"/>
                        <a:ea typeface="SimHei" panose="02010609060101010101" pitchFamily="49" charset="-122"/>
                      </a:endParaRPr>
                    </a:p>
                  </a:txBody>
                  <a:tcPr marL="115210" marR="115210" marT="57605" marB="57605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2400" dirty="0">
                          <a:latin typeface="SimHei" panose="02010609060101010101" pitchFamily="49" charset="-122"/>
                          <a:ea typeface="SimHei" panose="02010609060101010101" pitchFamily="49" charset="-122"/>
                        </a:rPr>
                        <a:t>與上月比較</a:t>
                      </a:r>
                      <a:endParaRPr lang="en-US" sz="2400" dirty="0"/>
                    </a:p>
                  </a:txBody>
                  <a:tcPr marL="115210" marR="115210" marT="57605" marB="57605" anchor="b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 anchor="b"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2400" i="1" dirty="0">
                          <a:solidFill>
                            <a:schemeClr val="bg1"/>
                          </a:solidFill>
                          <a:latin typeface="SimHei" panose="02010609060101010101" pitchFamily="49" charset="-122"/>
                          <a:ea typeface="SimHei" panose="02010609060101010101" pitchFamily="49" charset="-122"/>
                        </a:rPr>
                        <a:t>+/(-)</a:t>
                      </a:r>
                      <a:endParaRPr lang="en-US" sz="2400" b="1" i="1" dirty="0">
                        <a:solidFill>
                          <a:schemeClr val="bg1"/>
                        </a:solidFill>
                        <a:latin typeface="SimHei" panose="02010609060101010101" pitchFamily="49" charset="-122"/>
                        <a:ea typeface="SimHei" panose="02010609060101010101" pitchFamily="49" charset="-122"/>
                      </a:endParaRPr>
                    </a:p>
                  </a:txBody>
                  <a:tcPr marL="115210" marR="115210" marT="57605" marB="57605" anchor="b"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059871">
                <a:tc gridSpan="2">
                  <a:txBody>
                    <a:bodyPr/>
                    <a:lstStyle/>
                    <a:p>
                      <a:endParaRPr lang="en-US" sz="2400" i="1" dirty="0">
                        <a:latin typeface="SimHei" panose="02010609060101010101" pitchFamily="49" charset="-122"/>
                        <a:ea typeface="SimHei" panose="02010609060101010101" pitchFamily="49" charset="-122"/>
                      </a:endParaRPr>
                    </a:p>
                  </a:txBody>
                  <a:tcPr marL="115210" marR="115210" marT="57605" marB="57605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accent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altLang="zh-TW" sz="2400" b="1" baseline="0">
                          <a:solidFill>
                            <a:schemeClr val="bg1"/>
                          </a:solidFill>
                          <a:latin typeface="SimHei" panose="02010609060101010101" pitchFamily="49" charset="-122"/>
                          <a:ea typeface="SimHei" panose="02010609060101010101" pitchFamily="49" charset="-122"/>
                        </a:rPr>
                        <a:t>2022</a:t>
                      </a:r>
                      <a:r>
                        <a:rPr lang="zh-TW" altLang="en-US" sz="2400" b="1" baseline="0">
                          <a:solidFill>
                            <a:schemeClr val="bg1"/>
                          </a:solidFill>
                          <a:latin typeface="SimHei" panose="02010609060101010101" pitchFamily="49" charset="-122"/>
                          <a:ea typeface="SimHei" panose="02010609060101010101" pitchFamily="49" charset="-122"/>
                        </a:rPr>
                        <a:t>年</a:t>
                      </a:r>
                      <a:r>
                        <a:rPr lang="en-US" altLang="zh-TW" sz="2400" b="1" baseline="0">
                          <a:solidFill>
                            <a:schemeClr val="bg1"/>
                          </a:solidFill>
                          <a:latin typeface="SimHei" panose="02010609060101010101" pitchFamily="49" charset="-122"/>
                          <a:ea typeface="SimHei" panose="02010609060101010101" pitchFamily="49" charset="-122"/>
                        </a:rPr>
                        <a:t>12</a:t>
                      </a:r>
                      <a:r>
                        <a:rPr lang="zh-TW" altLang="en-US" sz="2400" b="1" baseline="0">
                          <a:solidFill>
                            <a:schemeClr val="bg1"/>
                          </a:solidFill>
                          <a:latin typeface="SimHei" panose="02010609060101010101" pitchFamily="49" charset="-122"/>
                          <a:ea typeface="SimHei" panose="02010609060101010101" pitchFamily="49" charset="-122"/>
                        </a:rPr>
                        <a:t>月</a:t>
                      </a:r>
                      <a:endParaRPr lang="en-US" sz="2400" b="1" dirty="0">
                        <a:solidFill>
                          <a:schemeClr val="bg1"/>
                        </a:solidFill>
                        <a:latin typeface="SimHei" panose="02010609060101010101" pitchFamily="49" charset="-122"/>
                        <a:ea typeface="SimHei" panose="02010609060101010101" pitchFamily="49" charset="-122"/>
                      </a:endParaRPr>
                    </a:p>
                  </a:txBody>
                  <a:tcPr marL="115210" marR="115210" marT="57605" marB="57605" anchor="b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altLang="zh-TW" sz="2400" b="1" baseline="0">
                          <a:solidFill>
                            <a:schemeClr val="bg1"/>
                          </a:solidFill>
                          <a:latin typeface="SimHei" panose="02010609060101010101" pitchFamily="49" charset="-122"/>
                          <a:ea typeface="SimHei" panose="02010609060101010101" pitchFamily="49" charset="-122"/>
                        </a:rPr>
                        <a:t>2022</a:t>
                      </a:r>
                      <a:r>
                        <a:rPr lang="zh-TW" altLang="en-US" sz="2400" b="1" baseline="0">
                          <a:solidFill>
                            <a:schemeClr val="bg1"/>
                          </a:solidFill>
                          <a:latin typeface="SimHei" panose="02010609060101010101" pitchFamily="49" charset="-122"/>
                          <a:ea typeface="SimHei" panose="02010609060101010101" pitchFamily="49" charset="-122"/>
                        </a:rPr>
                        <a:t>年</a:t>
                      </a:r>
                      <a:r>
                        <a:rPr lang="en-US" altLang="zh-TW" sz="2400" b="1" baseline="0">
                          <a:solidFill>
                            <a:schemeClr val="bg1"/>
                          </a:solidFill>
                          <a:latin typeface="SimHei" panose="02010609060101010101" pitchFamily="49" charset="-122"/>
                          <a:ea typeface="SimHei" panose="02010609060101010101" pitchFamily="49" charset="-122"/>
                        </a:rPr>
                        <a:t>11</a:t>
                      </a:r>
                      <a:r>
                        <a:rPr lang="zh-TW" altLang="en-US" sz="2400" b="1" baseline="0">
                          <a:solidFill>
                            <a:schemeClr val="bg1"/>
                          </a:solidFill>
                          <a:latin typeface="SimHei" panose="02010609060101010101" pitchFamily="49" charset="-122"/>
                          <a:ea typeface="SimHei" panose="02010609060101010101" pitchFamily="49" charset="-122"/>
                        </a:rPr>
                        <a:t>月</a:t>
                      </a:r>
                      <a:endParaRPr lang="en-US" sz="2400" b="1" dirty="0">
                        <a:solidFill>
                          <a:schemeClr val="bg1"/>
                        </a:solidFill>
                        <a:latin typeface="SimHei" panose="02010609060101010101" pitchFamily="49" charset="-122"/>
                        <a:ea typeface="SimHei" panose="02010609060101010101" pitchFamily="49" charset="-122"/>
                      </a:endParaRPr>
                    </a:p>
                  </a:txBody>
                  <a:tcPr marL="115210" marR="115210" marT="57605" marB="57605" anchor="b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altLang="zh-TW" sz="2400" b="1" i="1" dirty="0">
                          <a:solidFill>
                            <a:schemeClr val="bg1"/>
                          </a:solidFill>
                          <a:latin typeface="+mn-lt"/>
                          <a:ea typeface="SimHei" panose="02010609060101010101" pitchFamily="49" charset="-122"/>
                        </a:rPr>
                        <a:t>%</a:t>
                      </a:r>
                      <a:endParaRPr lang="en-US" sz="2400" b="1" i="1" dirty="0">
                        <a:solidFill>
                          <a:schemeClr val="bg1"/>
                        </a:solidFill>
                        <a:latin typeface="+mn-lt"/>
                        <a:ea typeface="SimHei" panose="02010609060101010101" pitchFamily="49" charset="-122"/>
                      </a:endParaRPr>
                    </a:p>
                  </a:txBody>
                  <a:tcPr marL="115210" marR="115210" marT="57605" marB="57605" anchor="b"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414527">
                <a:tc gridSpan="2">
                  <a:txBody>
                    <a:bodyPr/>
                    <a:lstStyle/>
                    <a:p>
                      <a:pPr marL="457200" marR="0" lvl="1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2400" dirty="0">
                          <a:latin typeface="SimHei" panose="02010609060101010101" pitchFamily="49" charset="-122"/>
                          <a:ea typeface="SimHei" panose="02010609060101010101" pitchFamily="49" charset="-122"/>
                        </a:rPr>
                        <a:t>其他支出</a:t>
                      </a:r>
                      <a:endParaRPr lang="en-US" altLang="zh-HK" sz="2400" baseline="-25000" dirty="0">
                        <a:latin typeface="SimHei" panose="02010609060101010101" pitchFamily="49" charset="-122"/>
                        <a:ea typeface="SimHei" panose="02010609060101010101" pitchFamily="49" charset="-122"/>
                        <a:cs typeface="Shruti" panose="020B0502040204020203" pitchFamily="34" charset="0"/>
                      </a:endParaRPr>
                    </a:p>
                  </a:txBody>
                  <a:tcPr marL="115210" marR="115210" marT="57605" marB="57605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r" defTabSz="1152144" rtl="0" eaLnBrk="1" latinLnBrk="0" hangingPunct="1"/>
                      <a:r>
                        <a:rPr lang="en-US" sz="2400" b="1" kern="1200">
                          <a:solidFill>
                            <a:schemeClr val="dk1"/>
                          </a:solidFill>
                          <a:latin typeface="+mn-lt"/>
                          <a:ea typeface="SimHei" panose="02010609060101010101" pitchFamily="49" charset="-122"/>
                          <a:cs typeface="+mn-cs"/>
                        </a:rPr>
                        <a:t>2</a:t>
                      </a:r>
                      <a:endParaRPr lang="en-US" sz="2400" b="1" kern="1200" dirty="0">
                        <a:solidFill>
                          <a:schemeClr val="dk1"/>
                        </a:solidFill>
                        <a:latin typeface="+mn-lt"/>
                        <a:ea typeface="SimHei" panose="02010609060101010101" pitchFamily="49" charset="-122"/>
                        <a:cs typeface="+mn-cs"/>
                      </a:endParaRPr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algn="r" defTabSz="1152144" rtl="0" eaLnBrk="1" latinLnBrk="0" hangingPunct="1"/>
                      <a:r>
                        <a:rPr lang="en-US" altLang="zh-TW" sz="2400" b="0" kern="1200">
                          <a:solidFill>
                            <a:schemeClr val="dk1"/>
                          </a:solidFill>
                          <a:latin typeface="+mn-lt"/>
                          <a:ea typeface="SimHei" panose="02010609060101010101" pitchFamily="49" charset="-122"/>
                          <a:cs typeface="+mn-cs"/>
                        </a:rPr>
                        <a:t>2</a:t>
                      </a:r>
                      <a:endParaRPr lang="en-US" sz="2400" b="0" kern="1200" dirty="0">
                        <a:solidFill>
                          <a:schemeClr val="dk1"/>
                        </a:solidFill>
                        <a:latin typeface="+mn-lt"/>
                        <a:ea typeface="SimHei" panose="02010609060101010101" pitchFamily="49" charset="-122"/>
                        <a:cs typeface="+mn-cs"/>
                      </a:endParaRPr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altLang="zh-TW" sz="2400" b="0" i="1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+mn-lt"/>
                          <a:ea typeface="SimHei" panose="02010609060101010101" pitchFamily="49" charset="-122"/>
                        </a:rPr>
                        <a:t>-</a:t>
                      </a:r>
                      <a:endParaRPr lang="en-US" altLang="zh-TW" sz="2400" b="0" i="1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+mn-lt"/>
                        <a:ea typeface="SimHei" panose="02010609060101010101" pitchFamily="49" charset="-122"/>
                      </a:endParaRPr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79560">
                <a:tc gridSpan="2">
                  <a:txBody>
                    <a:bodyPr/>
                    <a:lstStyle/>
                    <a:p>
                      <a:pPr marL="457200" marR="0" lvl="1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400" kern="1200" dirty="0">
                        <a:solidFill>
                          <a:schemeClr val="dk1"/>
                        </a:solidFill>
                        <a:latin typeface="SimHei" panose="02010609060101010101" pitchFamily="49" charset="-122"/>
                        <a:ea typeface="SimHei" panose="02010609060101010101" pitchFamily="49" charset="-122"/>
                        <a:cs typeface="+mn-cs"/>
                      </a:endParaRPr>
                    </a:p>
                  </a:txBody>
                  <a:tcPr marL="115210" marR="115210" marT="57605" marB="57605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400" b="1" kern="1200">
                          <a:solidFill>
                            <a:schemeClr val="dk1"/>
                          </a:solidFill>
                          <a:latin typeface="+mn-lt"/>
                          <a:ea typeface="SimHei" panose="02010609060101010101" pitchFamily="49" charset="-122"/>
                          <a:cs typeface="+mn-cs"/>
                        </a:rPr>
                        <a:t>10,576</a:t>
                      </a:r>
                      <a:endParaRPr lang="en-US" sz="2400" b="1" dirty="0">
                        <a:solidFill>
                          <a:schemeClr val="tx1"/>
                        </a:solidFill>
                        <a:latin typeface="+mn-lt"/>
                        <a:ea typeface="SimHei" panose="02010609060101010101" pitchFamily="49" charset="-122"/>
                      </a:endParaRPr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FF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altLang="zh-TW" sz="2400" b="0" kern="1200">
                          <a:solidFill>
                            <a:schemeClr val="dk1"/>
                          </a:solidFill>
                          <a:latin typeface="+mn-lt"/>
                          <a:ea typeface="SimHei" panose="02010609060101010101" pitchFamily="49" charset="-122"/>
                          <a:cs typeface="+mn-cs"/>
                        </a:rPr>
                        <a:t>10,907</a:t>
                      </a:r>
                      <a:endParaRPr lang="en-US" sz="2400" b="0" dirty="0">
                        <a:solidFill>
                          <a:schemeClr val="tx1"/>
                        </a:solidFill>
                        <a:latin typeface="+mn-lt"/>
                        <a:ea typeface="SimHei" panose="02010609060101010101" pitchFamily="49" charset="-122"/>
                      </a:endParaRPr>
                    </a:p>
                  </a:txBody>
                  <a:tcPr marL="115210" marR="115210" marT="57605" marB="57605">
                    <a:lnT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FF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altLang="zh-TW" sz="2400" b="0" i="1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+mn-lt"/>
                          <a:ea typeface="SimHei" panose="02010609060101010101" pitchFamily="49" charset="-122"/>
                        </a:rPr>
                        <a:t>(3%)</a:t>
                      </a:r>
                      <a:endParaRPr lang="en-US" sz="2400" b="0" i="1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+mn-lt"/>
                        <a:ea typeface="SimHei" panose="02010609060101010101" pitchFamily="49" charset="-122"/>
                      </a:endParaRPr>
                    </a:p>
                  </a:txBody>
                  <a:tcPr marL="115210" marR="115210" marT="57605" marB="57605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30643">
                <a:tc gridSpan="2">
                  <a:txBody>
                    <a:bodyPr/>
                    <a:lstStyle/>
                    <a:p>
                      <a:pPr lvl="1"/>
                      <a:endParaRPr lang="en-US" sz="500" i="1" dirty="0">
                        <a:latin typeface="SimHei" panose="02010609060101010101" pitchFamily="49" charset="-122"/>
                        <a:ea typeface="SimHei" panose="02010609060101010101" pitchFamily="49" charset="-122"/>
                      </a:endParaRPr>
                    </a:p>
                  </a:txBody>
                  <a:tcPr marL="115210" marR="115210" marT="57605" marB="57605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endParaRPr lang="en-US" sz="500" b="1" dirty="0">
                        <a:latin typeface="+mn-lt"/>
                        <a:ea typeface="SimHei" panose="02010609060101010101" pitchFamily="49" charset="-122"/>
                      </a:endParaRPr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28575" cap="flat" cmpd="sng" algn="ctr">
                      <a:solidFill>
                        <a:srgbClr val="FF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en-US" sz="500" b="0" dirty="0">
                        <a:latin typeface="+mn-lt"/>
                        <a:ea typeface="SimHei" panose="02010609060101010101" pitchFamily="49" charset="-122"/>
                      </a:endParaRPr>
                    </a:p>
                  </a:txBody>
                  <a:tcPr marL="115210" marR="115210" marT="57605" marB="57605">
                    <a:lnT w="28575" cap="flat" cmpd="sng" algn="ctr">
                      <a:solidFill>
                        <a:srgbClr val="FF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en-US" sz="500" b="0" i="1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+mn-lt"/>
                        <a:ea typeface="SimHei" panose="02010609060101010101" pitchFamily="49" charset="-122"/>
                      </a:endParaRPr>
                    </a:p>
                  </a:txBody>
                  <a:tcPr marL="115210" marR="115210" marT="57605" marB="57605"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506104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2000" b="0" dirty="0">
                          <a:latin typeface="SimHei" panose="02010609060101010101" pitchFamily="49" charset="-122"/>
                          <a:ea typeface="SimHei" panose="02010609060101010101" pitchFamily="49" charset="-122"/>
                        </a:rPr>
                        <a:t>註</a:t>
                      </a:r>
                      <a:r>
                        <a:rPr lang="en-US" altLang="zh-TW" sz="2000" b="0" dirty="0">
                          <a:latin typeface="SimHei" panose="02010609060101010101" pitchFamily="49" charset="-122"/>
                          <a:ea typeface="SimHei" panose="02010609060101010101" pitchFamily="49" charset="-122"/>
                        </a:rPr>
                        <a:t>1:</a:t>
                      </a:r>
                      <a:endParaRPr lang="en-US" sz="2000" i="1" dirty="0">
                        <a:latin typeface="SimHei" panose="02010609060101010101" pitchFamily="49" charset="-122"/>
                        <a:ea typeface="SimHei" panose="02010609060101010101" pitchFamily="49" charset="-122"/>
                      </a:endParaRPr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4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HK" sz="2000" b="0" i="0">
                          <a:latin typeface="+mn-lt"/>
                          <a:ea typeface="SimHei" panose="02010609060101010101" pitchFamily="49" charset="-122"/>
                        </a:rPr>
                        <a:t>H71</a:t>
                      </a:r>
                      <a:endParaRPr lang="en-US" altLang="zh-HK" sz="2000" b="0" i="0" dirty="0">
                        <a:latin typeface="+mn-lt"/>
                        <a:ea typeface="SimHei" panose="02010609060101010101" pitchFamily="49" charset="-122"/>
                      </a:endParaRPr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818071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2000" b="0" dirty="0">
                          <a:latin typeface="SimHei" panose="02010609060101010101" pitchFamily="49" charset="-122"/>
                          <a:ea typeface="SimHei" panose="02010609060101010101" pitchFamily="49" charset="-122"/>
                        </a:rPr>
                        <a:t>註</a:t>
                      </a:r>
                      <a:r>
                        <a:rPr lang="en-US" altLang="zh-TW" sz="2000" b="0" dirty="0">
                          <a:latin typeface="SimHei" panose="02010609060101010101" pitchFamily="49" charset="-122"/>
                          <a:ea typeface="SimHei" panose="02010609060101010101" pitchFamily="49" charset="-122"/>
                        </a:rPr>
                        <a:t>2:</a:t>
                      </a:r>
                      <a:endParaRPr lang="en-US" sz="2000" i="1" dirty="0">
                        <a:latin typeface="SimHei" panose="02010609060101010101" pitchFamily="49" charset="-122"/>
                        <a:ea typeface="SimHei" panose="02010609060101010101" pitchFamily="49" charset="-122"/>
                      </a:endParaRPr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4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HK" sz="2000" b="0" i="0">
                          <a:latin typeface="+mn-lt"/>
                          <a:ea typeface="SimHei" panose="02010609060101010101" pitchFamily="49" charset="-122"/>
                        </a:rPr>
                        <a:t>H72</a:t>
                      </a:r>
                      <a:endParaRPr lang="en-US" altLang="zh-HK" sz="2000" b="0" i="0" dirty="0">
                        <a:latin typeface="+mn-lt"/>
                        <a:ea typeface="SimHei" panose="02010609060101010101" pitchFamily="49" charset="-122"/>
                      </a:endParaRPr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506104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2000" b="0" dirty="0">
                          <a:latin typeface="SimHei" panose="02010609060101010101" pitchFamily="49" charset="-122"/>
                          <a:ea typeface="SimHei" panose="02010609060101010101" pitchFamily="49" charset="-122"/>
                        </a:rPr>
                        <a:t>註</a:t>
                      </a:r>
                      <a:r>
                        <a:rPr lang="en-US" altLang="zh-TW" sz="2000" b="0" dirty="0">
                          <a:latin typeface="SimHei" panose="02010609060101010101" pitchFamily="49" charset="-122"/>
                          <a:ea typeface="SimHei" panose="02010609060101010101" pitchFamily="49" charset="-122"/>
                        </a:rPr>
                        <a:t>3:</a:t>
                      </a:r>
                      <a:endParaRPr lang="en-US" sz="2000" i="1" dirty="0">
                        <a:latin typeface="SimHei" panose="02010609060101010101" pitchFamily="49" charset="-122"/>
                        <a:ea typeface="SimHei" panose="02010609060101010101" pitchFamily="49" charset="-122"/>
                      </a:endParaRPr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4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HK" sz="2000" b="0" i="0">
                          <a:latin typeface="+mn-lt"/>
                          <a:ea typeface="SimHei" panose="02010609060101010101" pitchFamily="49" charset="-122"/>
                        </a:rPr>
                        <a:t>H73</a:t>
                      </a:r>
                      <a:endParaRPr lang="en-US" altLang="zh-HK" sz="2000" b="0" i="0" dirty="0">
                        <a:latin typeface="+mn-lt"/>
                        <a:ea typeface="SimHei" panose="02010609060101010101" pitchFamily="49" charset="-122"/>
                      </a:endParaRPr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93622161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sz="3024"/>
              <a:t>4</a:t>
            </a:r>
            <a:endParaRPr lang="en-US" sz="3024" dirty="0"/>
          </a:p>
        </p:txBody>
      </p:sp>
      <p:sp>
        <p:nvSpPr>
          <p:cNvPr id="3" name="Title 5"/>
          <p:cNvSpPr txBox="1">
            <a:spLocks/>
          </p:cNvSpPr>
          <p:nvPr/>
        </p:nvSpPr>
        <p:spPr>
          <a:xfrm>
            <a:off x="468000" y="378000"/>
            <a:ext cx="11971785" cy="1108800"/>
          </a:xfrm>
          <a:prstGeom prst="rect">
            <a:avLst/>
          </a:prstGeom>
        </p:spPr>
        <p:txBody>
          <a:bodyPr vert="horz" lIns="115210" tIns="57605" rIns="115210" bIns="57605" rtlCol="0" anchor="b">
            <a:normAutofit/>
          </a:bodyPr>
          <a:lstStyle>
            <a:lvl1pPr algn="l" defTabSz="914400" rtl="0" eaLnBrk="1" latinLnBrk="0" hangingPunct="1">
              <a:lnSpc>
                <a:spcPct val="85000"/>
              </a:lnSpc>
              <a:spcBef>
                <a:spcPct val="0"/>
              </a:spcBef>
              <a:buNone/>
              <a:defRPr sz="4800" kern="1200" spc="-50" baseline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zh-TW" sz="6048">
                <a:latin typeface="+mn-lt"/>
                <a:ea typeface="SimHei" panose="02010609060101010101" pitchFamily="49" charset="-122"/>
              </a:rPr>
              <a:t>2022</a:t>
            </a:r>
            <a:r>
              <a:rPr lang="zh-TW" altLang="en-US" sz="6048">
                <a:latin typeface="+mn-lt"/>
                <a:ea typeface="SimHei" panose="02010609060101010101" pitchFamily="49" charset="-122"/>
              </a:rPr>
              <a:t>年</a:t>
            </a:r>
            <a:r>
              <a:rPr lang="en-US" altLang="zh-TW" sz="6048">
                <a:latin typeface="+mn-lt"/>
                <a:ea typeface="SimHei" panose="02010609060101010101" pitchFamily="49" charset="-122"/>
              </a:rPr>
              <a:t>12</a:t>
            </a:r>
            <a:r>
              <a:rPr lang="zh-TW" altLang="en-US" sz="6048">
                <a:latin typeface="+mn-lt"/>
                <a:ea typeface="SimHei" panose="02010609060101010101" pitchFamily="49" charset="-122"/>
              </a:rPr>
              <a:t>月個人收入及支出</a:t>
            </a:r>
            <a:endParaRPr lang="en-US" sz="6048" dirty="0">
              <a:latin typeface="+mn-lt"/>
              <a:ea typeface="SimHei" panose="02010609060101010101" pitchFamily="49" charset="-122"/>
            </a:endParaRPr>
          </a:p>
        </p:txBody>
      </p:sp>
      <p:graphicFrame>
        <p:nvGraphicFramePr>
          <p:cNvPr id="4" name="Content Placeholder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046195423"/>
              </p:ext>
            </p:extLst>
          </p:nvPr>
        </p:nvGraphicFramePr>
        <p:xfrm>
          <a:off x="468000" y="1400515"/>
          <a:ext cx="11377636" cy="643423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68347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93332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90297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85786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476256">
                <a:tc>
                  <a:txBody>
                    <a:bodyPr/>
                    <a:lstStyle/>
                    <a:p>
                      <a:r>
                        <a:rPr lang="en-US" altLang="zh-TW" sz="2200" i="1" dirty="0">
                          <a:latin typeface="Arial" panose="020B0604020202020204" pitchFamily="34" charset="0"/>
                          <a:ea typeface="SimHei" panose="02010609060101010101" pitchFamily="49" charset="-122"/>
                          <a:cs typeface="Arial" panose="020B0604020202020204" pitchFamily="34" charset="0"/>
                        </a:rPr>
                        <a:t>(HK$’000)</a:t>
                      </a:r>
                      <a:endParaRPr lang="en-US" sz="2200" i="1" dirty="0">
                        <a:latin typeface="SimHei" panose="02010609060101010101" pitchFamily="49" charset="-122"/>
                        <a:ea typeface="SimHei" panose="02010609060101010101" pitchFamily="49" charset="-122"/>
                      </a:endParaRPr>
                    </a:p>
                  </a:txBody>
                  <a:tcPr marL="115210" marR="115210" marT="57605" marB="57605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2200" dirty="0">
                          <a:latin typeface="SimHei" panose="02010609060101010101" pitchFamily="49" charset="-122"/>
                          <a:ea typeface="SimHei" panose="02010609060101010101" pitchFamily="49" charset="-122"/>
                        </a:rPr>
                        <a:t>與上月比較</a:t>
                      </a:r>
                      <a:endParaRPr lang="en-US" sz="2200" dirty="0"/>
                    </a:p>
                  </a:txBody>
                  <a:tcPr marL="115210" marR="115210" marT="57605" marB="57605" anchor="b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 anchor="b"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altLang="zh-TW" sz="2200" i="1" dirty="0">
                          <a:solidFill>
                            <a:schemeClr val="bg1"/>
                          </a:solidFill>
                          <a:latin typeface="SimHei" panose="02010609060101010101" pitchFamily="49" charset="-122"/>
                          <a:ea typeface="SimHei" panose="02010609060101010101" pitchFamily="49" charset="-122"/>
                        </a:rPr>
                        <a:t>+/(-)</a:t>
                      </a:r>
                      <a:endParaRPr lang="en-US" sz="2200" b="1" i="1" dirty="0">
                        <a:solidFill>
                          <a:schemeClr val="bg1"/>
                        </a:solidFill>
                        <a:latin typeface="SimHei" panose="02010609060101010101" pitchFamily="49" charset="-122"/>
                        <a:ea typeface="SimHei" panose="02010609060101010101" pitchFamily="49" charset="-122"/>
                      </a:endParaRPr>
                    </a:p>
                  </a:txBody>
                  <a:tcPr marL="115210" marR="115210" marT="57605" marB="57605" anchor="b"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41936">
                <a:tc>
                  <a:txBody>
                    <a:bodyPr/>
                    <a:lstStyle/>
                    <a:p>
                      <a:endParaRPr lang="en-US" sz="2200" i="1" dirty="0">
                        <a:latin typeface="SimHei" panose="02010609060101010101" pitchFamily="49" charset="-122"/>
                        <a:ea typeface="SimHei" panose="02010609060101010101" pitchFamily="49" charset="-122"/>
                      </a:endParaRPr>
                    </a:p>
                  </a:txBody>
                  <a:tcPr marL="115210" marR="115210" marT="57605" marB="57605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altLang="zh-TW" sz="2200" b="1" baseline="0">
                          <a:solidFill>
                            <a:schemeClr val="bg1"/>
                          </a:solidFill>
                          <a:latin typeface="SimHei" panose="02010609060101010101" pitchFamily="49" charset="-122"/>
                          <a:ea typeface="SimHei" panose="02010609060101010101" pitchFamily="49" charset="-122"/>
                        </a:rPr>
                        <a:t>2022</a:t>
                      </a:r>
                      <a:r>
                        <a:rPr lang="zh-TW" altLang="en-US" sz="2200" b="1" baseline="0">
                          <a:solidFill>
                            <a:schemeClr val="bg1"/>
                          </a:solidFill>
                          <a:latin typeface="SimHei" panose="02010609060101010101" pitchFamily="49" charset="-122"/>
                          <a:ea typeface="SimHei" panose="02010609060101010101" pitchFamily="49" charset="-122"/>
                        </a:rPr>
                        <a:t>年</a:t>
                      </a:r>
                      <a:r>
                        <a:rPr lang="en-US" altLang="zh-TW" sz="2200" b="1" baseline="0">
                          <a:solidFill>
                            <a:schemeClr val="bg1"/>
                          </a:solidFill>
                          <a:latin typeface="SimHei" panose="02010609060101010101" pitchFamily="49" charset="-122"/>
                          <a:ea typeface="SimHei" panose="02010609060101010101" pitchFamily="49" charset="-122"/>
                        </a:rPr>
                        <a:t>12</a:t>
                      </a:r>
                      <a:r>
                        <a:rPr lang="zh-TW" altLang="en-US" sz="2200" b="1" baseline="0">
                          <a:solidFill>
                            <a:schemeClr val="bg1"/>
                          </a:solidFill>
                          <a:latin typeface="SimHei" panose="02010609060101010101" pitchFamily="49" charset="-122"/>
                          <a:ea typeface="SimHei" panose="02010609060101010101" pitchFamily="49" charset="-122"/>
                        </a:rPr>
                        <a:t>月</a:t>
                      </a:r>
                      <a:endParaRPr lang="en-US" sz="2200" b="1" dirty="0">
                        <a:solidFill>
                          <a:schemeClr val="bg1"/>
                        </a:solidFill>
                        <a:latin typeface="SimHei" panose="02010609060101010101" pitchFamily="49" charset="-122"/>
                        <a:ea typeface="SimHei" panose="02010609060101010101" pitchFamily="49" charset="-122"/>
                      </a:endParaRPr>
                    </a:p>
                  </a:txBody>
                  <a:tcPr marL="115210" marR="115210" marT="57605" marB="57605" anchor="b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altLang="zh-TW" sz="2200" b="1">
                          <a:solidFill>
                            <a:schemeClr val="bg1"/>
                          </a:solidFill>
                          <a:latin typeface="SimHei" panose="02010609060101010101" pitchFamily="49" charset="-122"/>
                          <a:ea typeface="SimHei" panose="02010609060101010101" pitchFamily="49" charset="-122"/>
                        </a:rPr>
                        <a:t>2022</a:t>
                      </a:r>
                      <a:r>
                        <a:rPr lang="zh-TW" altLang="en-US" sz="2200" b="1">
                          <a:solidFill>
                            <a:schemeClr val="bg1"/>
                          </a:solidFill>
                          <a:latin typeface="SimHei" panose="02010609060101010101" pitchFamily="49" charset="-122"/>
                          <a:ea typeface="SimHei" panose="02010609060101010101" pitchFamily="49" charset="-122"/>
                        </a:rPr>
                        <a:t>年</a:t>
                      </a:r>
                      <a:r>
                        <a:rPr lang="en-US" altLang="zh-TW" sz="2200" b="1">
                          <a:solidFill>
                            <a:schemeClr val="bg1"/>
                          </a:solidFill>
                          <a:latin typeface="SimHei" panose="02010609060101010101" pitchFamily="49" charset="-122"/>
                          <a:ea typeface="SimHei" panose="02010609060101010101" pitchFamily="49" charset="-122"/>
                        </a:rPr>
                        <a:t>11</a:t>
                      </a:r>
                      <a:r>
                        <a:rPr lang="zh-TW" altLang="en-US" sz="2200" b="1">
                          <a:solidFill>
                            <a:schemeClr val="bg1"/>
                          </a:solidFill>
                          <a:latin typeface="SimHei" panose="02010609060101010101" pitchFamily="49" charset="-122"/>
                          <a:ea typeface="SimHei" panose="02010609060101010101" pitchFamily="49" charset="-122"/>
                        </a:rPr>
                        <a:t>月</a:t>
                      </a:r>
                      <a:endParaRPr lang="en-US" sz="2200" b="1" dirty="0">
                        <a:solidFill>
                          <a:schemeClr val="bg1"/>
                        </a:solidFill>
                        <a:latin typeface="SimHei" panose="02010609060101010101" pitchFamily="49" charset="-122"/>
                        <a:ea typeface="SimHei" panose="02010609060101010101" pitchFamily="49" charset="-122"/>
                      </a:endParaRPr>
                    </a:p>
                  </a:txBody>
                  <a:tcPr marL="115210" marR="115210" marT="57605" marB="57605" anchor="b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altLang="zh-TW" sz="2200" b="1" i="1" dirty="0">
                          <a:solidFill>
                            <a:schemeClr val="bg1"/>
                          </a:solidFill>
                          <a:latin typeface="+mn-lt"/>
                          <a:ea typeface="SimHei" panose="02010609060101010101" pitchFamily="49" charset="-122"/>
                        </a:rPr>
                        <a:t>%</a:t>
                      </a:r>
                      <a:endParaRPr lang="en-US" sz="2200" b="1" i="1" dirty="0">
                        <a:solidFill>
                          <a:schemeClr val="bg1"/>
                        </a:solidFill>
                        <a:latin typeface="+mn-lt"/>
                        <a:ea typeface="SimHei" panose="02010609060101010101" pitchFamily="49" charset="-122"/>
                      </a:endParaRPr>
                    </a:p>
                  </a:txBody>
                  <a:tcPr marL="115210" marR="115210" marT="57605" marB="57605" anchor="b"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51126">
                <a:tc>
                  <a:txBody>
                    <a:bodyPr/>
                    <a:lstStyle/>
                    <a:p>
                      <a:pPr marL="87313" marR="0" lvl="0" indent="0" algn="just" defTabSz="1152144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2200" kern="1200" dirty="0">
                          <a:solidFill>
                            <a:schemeClr val="dk1"/>
                          </a:solidFill>
                          <a:latin typeface="SimHei" panose="02010609060101010101" pitchFamily="49" charset="-122"/>
                          <a:ea typeface="SimHei" panose="02010609060101010101" pitchFamily="49" charset="-122"/>
                          <a:cs typeface="+mn-cs"/>
                        </a:rPr>
                        <a:t>收入</a:t>
                      </a:r>
                      <a:r>
                        <a:rPr lang="en-US" altLang="zh-TW" sz="2200" kern="1200" dirty="0">
                          <a:solidFill>
                            <a:schemeClr val="dk1"/>
                          </a:solidFill>
                          <a:latin typeface="SimHei" panose="02010609060101010101" pitchFamily="49" charset="-122"/>
                          <a:ea typeface="SimHei" panose="02010609060101010101" pitchFamily="49" charset="-122"/>
                          <a:cs typeface="+mn-cs"/>
                        </a:rPr>
                        <a:t>:Private income</a:t>
                      </a:r>
                      <a:endParaRPr lang="zh-TW" altLang="en-US" sz="2200" kern="1200" dirty="0">
                        <a:solidFill>
                          <a:schemeClr val="dk1"/>
                        </a:solidFill>
                        <a:latin typeface="SimHei" panose="02010609060101010101" pitchFamily="49" charset="-122"/>
                        <a:ea typeface="SimHei" panose="02010609060101010101" pitchFamily="49" charset="-122"/>
                        <a:cs typeface="+mn-cs"/>
                      </a:endParaRPr>
                    </a:p>
                  </a:txBody>
                  <a:tcPr marL="0" marR="0" marT="0" marB="0" anchor="ctr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115214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200" b="1">
                          <a:latin typeface="+mn-lt"/>
                          <a:ea typeface="SimHei" panose="02010609060101010101" pitchFamily="49" charset="-122"/>
                        </a:rPr>
                        <a:t>8</a:t>
                      </a:r>
                      <a:endParaRPr lang="en-US" sz="2200" b="1" dirty="0">
                        <a:latin typeface="+mn-lt"/>
                        <a:ea typeface="SimHei" panose="02010609060101010101" pitchFamily="49" charset="-122"/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115214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200" b="1">
                          <a:latin typeface="+mn-lt"/>
                          <a:ea typeface="SimHei" panose="02010609060101010101" pitchFamily="49" charset="-122"/>
                        </a:rPr>
                        <a:t>8</a:t>
                      </a:r>
                      <a:endParaRPr lang="en-US" sz="2200" b="1" dirty="0">
                        <a:latin typeface="+mn-lt"/>
                        <a:ea typeface="SimHei" panose="02010609060101010101" pitchFamily="49" charset="-122"/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altLang="zh-TW" sz="2200" b="0" i="1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+mn-lt"/>
                          <a:ea typeface="SimHei" panose="02010609060101010101" pitchFamily="49" charset="-122"/>
                        </a:rPr>
                        <a:t>-</a:t>
                      </a:r>
                      <a:endParaRPr lang="en-US" sz="2200" b="0" i="1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+mn-lt"/>
                        <a:ea typeface="SimHei" panose="02010609060101010101" pitchFamily="49" charset="-122"/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02358">
                <a:tc>
                  <a:txBody>
                    <a:bodyPr/>
                    <a:lstStyle/>
                    <a:p>
                      <a:pPr marL="87313" marR="0" lvl="0" indent="0" algn="just" defTabSz="1152144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zh-TW" altLang="en-US" sz="500" kern="1200" dirty="0">
                        <a:solidFill>
                          <a:schemeClr val="dk1"/>
                        </a:solidFill>
                        <a:latin typeface="SimHei" panose="02010609060101010101" pitchFamily="49" charset="-122"/>
                        <a:ea typeface="SimHei" panose="02010609060101010101" pitchFamily="49" charset="-122"/>
                        <a:cs typeface="+mn-cs"/>
                      </a:endParaRPr>
                    </a:p>
                  </a:txBody>
                  <a:tcPr marL="0" marR="0" marT="0" marB="0" anchor="ctr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en-US" altLang="zh-TW" sz="500" b="1" dirty="0">
                        <a:latin typeface="+mn-lt"/>
                        <a:ea typeface="SimHei" panose="02010609060101010101" pitchFamily="49" charset="-122"/>
                      </a:endParaRPr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en-US" altLang="zh-TW" sz="500" b="1" dirty="0">
                        <a:latin typeface="+mn-lt"/>
                        <a:ea typeface="SimHei" panose="02010609060101010101" pitchFamily="49" charset="-122"/>
                      </a:endParaRPr>
                    </a:p>
                  </a:txBody>
                  <a:tcPr marL="115210" marR="115210" marT="57605" marB="57605">
                    <a:lnT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en-US" sz="500" b="0" i="1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+mn-lt"/>
                        <a:ea typeface="SimHei" panose="02010609060101010101" pitchFamily="49" charset="-122"/>
                      </a:endParaRPr>
                    </a:p>
                  </a:txBody>
                  <a:tcPr marL="115210" marR="115210" marT="57605" marB="57605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76256">
                <a:tc>
                  <a:txBody>
                    <a:bodyPr/>
                    <a:lstStyle/>
                    <a:p>
                      <a:pPr marL="87313" marR="0" lvl="0" indent="0" algn="just" defTabSz="1152144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2200" kern="1200" dirty="0">
                          <a:solidFill>
                            <a:schemeClr val="dk1"/>
                          </a:solidFill>
                          <a:latin typeface="SimHei" panose="02010609060101010101" pitchFamily="49" charset="-122"/>
                          <a:ea typeface="SimHei" panose="02010609060101010101" pitchFamily="49" charset="-122"/>
                          <a:cs typeface="+mn-cs"/>
                        </a:rPr>
                        <a:t>支出</a:t>
                      </a:r>
                      <a:r>
                        <a:rPr lang="en-US" altLang="zh-TW" sz="2200" kern="1200" dirty="0">
                          <a:solidFill>
                            <a:schemeClr val="dk1"/>
                          </a:solidFill>
                          <a:latin typeface="SimHei" panose="02010609060101010101" pitchFamily="49" charset="-122"/>
                          <a:ea typeface="SimHei" panose="02010609060101010101" pitchFamily="49" charset="-122"/>
                          <a:cs typeface="+mn-cs"/>
                        </a:rPr>
                        <a:t>:</a:t>
                      </a:r>
                      <a:r>
                        <a:rPr lang="en-HK" altLang="zh-TW" sz="2200" kern="1200" dirty="0">
                          <a:solidFill>
                            <a:schemeClr val="dk1"/>
                          </a:solidFill>
                          <a:latin typeface="SimHei" panose="02010609060101010101" pitchFamily="49" charset="-122"/>
                          <a:ea typeface="SimHei" panose="02010609060101010101" pitchFamily="49" charset="-122"/>
                          <a:cs typeface="+mn-cs"/>
                        </a:rPr>
                        <a:t>Private</a:t>
                      </a:r>
                      <a:r>
                        <a:rPr lang="zh-TW" altLang="en-US" sz="2200" kern="1200" dirty="0">
                          <a:solidFill>
                            <a:schemeClr val="dk1"/>
                          </a:solidFill>
                          <a:latin typeface="SimHei" panose="02010609060101010101" pitchFamily="49" charset="-122"/>
                          <a:ea typeface="SimHei" panose="02010609060101010101" pitchFamily="49" charset="-122"/>
                          <a:cs typeface="+mn-cs"/>
                        </a:rPr>
                        <a:t> </a:t>
                      </a:r>
                      <a:r>
                        <a:rPr lang="en-HK" altLang="zh-TW" sz="2200" kern="1200" dirty="0">
                          <a:solidFill>
                            <a:schemeClr val="dk1"/>
                          </a:solidFill>
                          <a:latin typeface="SimHei" panose="02010609060101010101" pitchFamily="49" charset="-122"/>
                          <a:ea typeface="SimHei" panose="02010609060101010101" pitchFamily="49" charset="-122"/>
                          <a:cs typeface="+mn-cs"/>
                        </a:rPr>
                        <a:t>Exp A</a:t>
                      </a:r>
                      <a:endParaRPr lang="zh-TW" altLang="en-US" sz="2200" kern="1200" baseline="-25000" dirty="0">
                        <a:solidFill>
                          <a:schemeClr val="dk1"/>
                        </a:solidFill>
                        <a:latin typeface="SimHei" panose="02010609060101010101" pitchFamily="49" charset="-122"/>
                        <a:ea typeface="SimHei" panose="02010609060101010101" pitchFamily="49" charset="-122"/>
                        <a:cs typeface="+mn-cs"/>
                      </a:endParaRPr>
                    </a:p>
                  </a:txBody>
                  <a:tcPr marL="0" marR="0" marT="0" marB="0" anchor="ctr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115214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200" b="1">
                          <a:latin typeface="+mn-lt"/>
                          <a:ea typeface="SimHei" panose="02010609060101010101" pitchFamily="49" charset="-122"/>
                        </a:rPr>
                        <a:t>996</a:t>
                      </a:r>
                      <a:endParaRPr lang="en-US" altLang="zh-HK" sz="2200" b="1" dirty="0">
                        <a:latin typeface="+mn-lt"/>
                        <a:ea typeface="SimHei" panose="02010609060101010101" pitchFamily="49" charset="-122"/>
                      </a:endParaRPr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115214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200" b="1">
                          <a:latin typeface="+mn-lt"/>
                          <a:ea typeface="SimHei" panose="02010609060101010101" pitchFamily="49" charset="-122"/>
                        </a:rPr>
                        <a:t>1,000</a:t>
                      </a:r>
                      <a:endParaRPr lang="en-US" altLang="zh-HK" sz="2200" b="1" dirty="0">
                        <a:latin typeface="+mn-lt"/>
                        <a:ea typeface="SimHei" panose="02010609060101010101" pitchFamily="49" charset="-122"/>
                      </a:endParaRPr>
                    </a:p>
                  </a:txBody>
                  <a:tcPr marL="115210" marR="115210" marT="57605" marB="57605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2200" b="0" i="1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+mn-lt"/>
                          <a:ea typeface="SimHei" panose="02010609060101010101" pitchFamily="49" charset="-122"/>
                        </a:rPr>
                        <a:t>(0%)</a:t>
                      </a:r>
                      <a:endParaRPr lang="en-US" sz="2200" b="0" i="1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+mn-lt"/>
                        <a:ea typeface="SimHei" panose="02010609060101010101" pitchFamily="49" charset="-122"/>
                      </a:endParaRPr>
                    </a:p>
                  </a:txBody>
                  <a:tcPr marL="115210" marR="115210" marT="57605" marB="57605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76256">
                <a:tc>
                  <a:txBody>
                    <a:bodyPr/>
                    <a:lstStyle/>
                    <a:p>
                      <a:pPr marL="450850" marR="0" lvl="1" indent="0" algn="just" defTabSz="1152144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2200" kern="1200" dirty="0">
                          <a:solidFill>
                            <a:schemeClr val="dk1"/>
                          </a:solidFill>
                          <a:latin typeface="SimHei" panose="02010609060101010101" pitchFamily="49" charset="-122"/>
                          <a:ea typeface="SimHei" panose="02010609060101010101" pitchFamily="49" charset="-122"/>
                          <a:cs typeface="+mn-cs"/>
                        </a:rPr>
                        <a:t>  </a:t>
                      </a:r>
                      <a:r>
                        <a:rPr lang="en-HK" altLang="zh-TW" sz="2200" kern="1200" dirty="0">
                          <a:solidFill>
                            <a:schemeClr val="dk1"/>
                          </a:solidFill>
                          <a:latin typeface="SimHei" panose="02010609060101010101" pitchFamily="49" charset="-122"/>
                          <a:ea typeface="SimHei" panose="02010609060101010101" pitchFamily="49" charset="-122"/>
                          <a:cs typeface="+mn-cs"/>
                        </a:rPr>
                        <a:t>Private</a:t>
                      </a:r>
                      <a:r>
                        <a:rPr lang="zh-TW" altLang="en-US" sz="2200" kern="1200" dirty="0">
                          <a:solidFill>
                            <a:schemeClr val="dk1"/>
                          </a:solidFill>
                          <a:latin typeface="SimHei" panose="02010609060101010101" pitchFamily="49" charset="-122"/>
                          <a:ea typeface="SimHei" panose="02010609060101010101" pitchFamily="49" charset="-122"/>
                          <a:cs typeface="+mn-cs"/>
                        </a:rPr>
                        <a:t> </a:t>
                      </a:r>
                      <a:r>
                        <a:rPr lang="en-HK" altLang="zh-TW" sz="2200" kern="1200" dirty="0">
                          <a:solidFill>
                            <a:schemeClr val="dk1"/>
                          </a:solidFill>
                          <a:latin typeface="SimHei" panose="02010609060101010101" pitchFamily="49" charset="-122"/>
                          <a:ea typeface="SimHei" panose="02010609060101010101" pitchFamily="49" charset="-122"/>
                          <a:cs typeface="+mn-cs"/>
                        </a:rPr>
                        <a:t>Exp</a:t>
                      </a:r>
                      <a:r>
                        <a:rPr lang="zh-TW" altLang="en-US" sz="2200" kern="1200" dirty="0">
                          <a:solidFill>
                            <a:schemeClr val="dk1"/>
                          </a:solidFill>
                          <a:latin typeface="SimHei" panose="02010609060101010101" pitchFamily="49" charset="-122"/>
                          <a:ea typeface="SimHei" panose="02010609060101010101" pitchFamily="49" charset="-122"/>
                          <a:cs typeface="+mn-cs"/>
                        </a:rPr>
                        <a:t> </a:t>
                      </a:r>
                      <a:r>
                        <a:rPr lang="en-HK" altLang="zh-TW" sz="2200" kern="1200" dirty="0">
                          <a:solidFill>
                            <a:schemeClr val="dk1"/>
                          </a:solidFill>
                          <a:latin typeface="SimHei" panose="02010609060101010101" pitchFamily="49" charset="-122"/>
                          <a:ea typeface="SimHei" panose="02010609060101010101" pitchFamily="49" charset="-122"/>
                          <a:cs typeface="+mn-cs"/>
                        </a:rPr>
                        <a:t>B</a:t>
                      </a:r>
                      <a:r>
                        <a:rPr lang="en-US" altLang="zh-TW" sz="2200" kern="1200" baseline="-25000" dirty="0">
                          <a:solidFill>
                            <a:schemeClr val="dk1"/>
                          </a:solidFill>
                          <a:latin typeface="SimHei" panose="02010609060101010101" pitchFamily="49" charset="-122"/>
                          <a:ea typeface="SimHei" panose="02010609060101010101" pitchFamily="49" charset="-122"/>
                          <a:cs typeface="+mn-cs"/>
                        </a:rPr>
                        <a:t>(</a:t>
                      </a:r>
                      <a:r>
                        <a:rPr lang="zh-TW" altLang="en-US" sz="2200" kern="1200" baseline="-25000" dirty="0">
                          <a:solidFill>
                            <a:schemeClr val="dk1"/>
                          </a:solidFill>
                          <a:latin typeface="SimHei" panose="02010609060101010101" pitchFamily="49" charset="-122"/>
                          <a:ea typeface="SimHei" panose="02010609060101010101" pitchFamily="49" charset="-122"/>
                          <a:cs typeface="+mn-cs"/>
                        </a:rPr>
                        <a:t>註</a:t>
                      </a:r>
                      <a:r>
                        <a:rPr lang="en-US" altLang="zh-TW" sz="2200" kern="1200" baseline="-25000" dirty="0">
                          <a:solidFill>
                            <a:schemeClr val="dk1"/>
                          </a:solidFill>
                          <a:latin typeface="SimHei" panose="02010609060101010101" pitchFamily="49" charset="-122"/>
                          <a:ea typeface="SimHei" panose="02010609060101010101" pitchFamily="49" charset="-122"/>
                          <a:cs typeface="+mn-cs"/>
                        </a:rPr>
                        <a:t>1)</a:t>
                      </a:r>
                      <a:endParaRPr lang="zh-TW" altLang="en-US" sz="2200" kern="1200" baseline="-25000" dirty="0">
                        <a:solidFill>
                          <a:schemeClr val="dk1"/>
                        </a:solidFill>
                        <a:latin typeface="SimHei" panose="02010609060101010101" pitchFamily="49" charset="-122"/>
                        <a:ea typeface="SimHei" panose="02010609060101010101" pitchFamily="49" charset="-122"/>
                        <a:cs typeface="+mn-cs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200" b="1">
                          <a:latin typeface="+mn-lt"/>
                          <a:ea typeface="SimHei" panose="02010609060101010101" pitchFamily="49" charset="-122"/>
                        </a:rPr>
                        <a:t>11,000</a:t>
                      </a:r>
                      <a:endParaRPr lang="en-US" sz="2200" b="1" dirty="0">
                        <a:latin typeface="+mn-lt"/>
                        <a:ea typeface="SimHei" panose="02010609060101010101" pitchFamily="49" charset="-122"/>
                      </a:endParaRPr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200" b="1">
                          <a:latin typeface="+mn-lt"/>
                          <a:ea typeface="SimHei" panose="02010609060101010101" pitchFamily="49" charset="-122"/>
                        </a:rPr>
                        <a:t>1,000</a:t>
                      </a:r>
                      <a:endParaRPr lang="en-US" sz="2200" b="1" dirty="0">
                        <a:latin typeface="+mn-lt"/>
                        <a:ea typeface="SimHei" panose="02010609060101010101" pitchFamily="49" charset="-122"/>
                      </a:endParaRPr>
                    </a:p>
                  </a:txBody>
                  <a:tcPr marL="115210" marR="115210" marT="57605" marB="57605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altLang="zh-TW" sz="2200" b="0" i="1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+mn-lt"/>
                          <a:ea typeface="SimHei" panose="02010609060101010101" pitchFamily="49" charset="-122"/>
                        </a:rPr>
                        <a:t>&gt;100%</a:t>
                      </a:r>
                      <a:endParaRPr lang="en-US" altLang="zh-HK" sz="2200" b="0" i="1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+mn-lt"/>
                        <a:ea typeface="SimHei" panose="02010609060101010101" pitchFamily="49" charset="-122"/>
                      </a:endParaRPr>
                    </a:p>
                  </a:txBody>
                  <a:tcPr marL="115210" marR="115210" marT="57605" marB="57605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76256">
                <a:tc>
                  <a:txBody>
                    <a:bodyPr/>
                    <a:lstStyle/>
                    <a:p>
                      <a:pPr marL="450850" marR="0" lvl="1" indent="0" algn="just" defTabSz="1152144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2200" kern="1200" dirty="0">
                          <a:solidFill>
                            <a:schemeClr val="dk1"/>
                          </a:solidFill>
                          <a:latin typeface="SimHei" panose="02010609060101010101" pitchFamily="49" charset="-122"/>
                          <a:ea typeface="SimHei" panose="02010609060101010101" pitchFamily="49" charset="-122"/>
                          <a:cs typeface="+mn-cs"/>
                        </a:rPr>
                        <a:t>  </a:t>
                      </a:r>
                      <a:r>
                        <a:rPr lang="en-HK" altLang="zh-TW" sz="2200" kern="1200" dirty="0">
                          <a:solidFill>
                            <a:schemeClr val="dk1"/>
                          </a:solidFill>
                          <a:latin typeface="SimHei" panose="02010609060101010101" pitchFamily="49" charset="-122"/>
                          <a:ea typeface="SimHei" panose="02010609060101010101" pitchFamily="49" charset="-122"/>
                          <a:cs typeface="+mn-cs"/>
                        </a:rPr>
                        <a:t>Private</a:t>
                      </a:r>
                      <a:r>
                        <a:rPr lang="zh-TW" altLang="en-US" sz="2200" kern="1200" dirty="0">
                          <a:solidFill>
                            <a:schemeClr val="dk1"/>
                          </a:solidFill>
                          <a:latin typeface="SimHei" panose="02010609060101010101" pitchFamily="49" charset="-122"/>
                          <a:ea typeface="SimHei" panose="02010609060101010101" pitchFamily="49" charset="-122"/>
                          <a:cs typeface="+mn-cs"/>
                        </a:rPr>
                        <a:t> </a:t>
                      </a:r>
                      <a:r>
                        <a:rPr lang="en-HK" altLang="zh-TW" sz="2200" kern="1200" dirty="0">
                          <a:solidFill>
                            <a:schemeClr val="dk1"/>
                          </a:solidFill>
                          <a:latin typeface="SimHei" panose="02010609060101010101" pitchFamily="49" charset="-122"/>
                          <a:ea typeface="SimHei" panose="02010609060101010101" pitchFamily="49" charset="-122"/>
                          <a:cs typeface="+mn-cs"/>
                        </a:rPr>
                        <a:t>Exp</a:t>
                      </a:r>
                      <a:r>
                        <a:rPr lang="zh-TW" altLang="en-US" sz="2200" kern="1200" dirty="0">
                          <a:solidFill>
                            <a:schemeClr val="dk1"/>
                          </a:solidFill>
                          <a:latin typeface="SimHei" panose="02010609060101010101" pitchFamily="49" charset="-122"/>
                          <a:ea typeface="SimHei" panose="02010609060101010101" pitchFamily="49" charset="-122"/>
                          <a:cs typeface="+mn-cs"/>
                        </a:rPr>
                        <a:t> </a:t>
                      </a:r>
                      <a:r>
                        <a:rPr lang="en-HK" altLang="zh-TW" sz="2200" kern="1200" dirty="0">
                          <a:solidFill>
                            <a:schemeClr val="dk1"/>
                          </a:solidFill>
                          <a:latin typeface="SimHei" panose="02010609060101010101" pitchFamily="49" charset="-122"/>
                          <a:ea typeface="SimHei" panose="02010609060101010101" pitchFamily="49" charset="-122"/>
                          <a:cs typeface="+mn-cs"/>
                        </a:rPr>
                        <a:t>C</a:t>
                      </a:r>
                      <a:r>
                        <a:rPr lang="en-US" altLang="zh-TW" sz="2200" kern="1200" baseline="-25000" dirty="0">
                          <a:solidFill>
                            <a:schemeClr val="dk1"/>
                          </a:solidFill>
                          <a:latin typeface="SimHei" panose="02010609060101010101" pitchFamily="49" charset="-122"/>
                          <a:ea typeface="SimHei" panose="02010609060101010101" pitchFamily="49" charset="-122"/>
                          <a:cs typeface="+mn-cs"/>
                        </a:rPr>
                        <a:t>(</a:t>
                      </a:r>
                      <a:r>
                        <a:rPr lang="zh-TW" altLang="en-US" sz="2200" kern="1200" baseline="-25000" dirty="0">
                          <a:solidFill>
                            <a:schemeClr val="dk1"/>
                          </a:solidFill>
                          <a:latin typeface="SimHei" panose="02010609060101010101" pitchFamily="49" charset="-122"/>
                          <a:ea typeface="SimHei" panose="02010609060101010101" pitchFamily="49" charset="-122"/>
                          <a:cs typeface="+mn-cs"/>
                        </a:rPr>
                        <a:t>註</a:t>
                      </a:r>
                      <a:r>
                        <a:rPr lang="en-US" altLang="zh-TW" sz="2200" kern="1200" baseline="-25000" dirty="0">
                          <a:solidFill>
                            <a:schemeClr val="dk1"/>
                          </a:solidFill>
                          <a:latin typeface="SimHei" panose="02010609060101010101" pitchFamily="49" charset="-122"/>
                          <a:ea typeface="SimHei" panose="02010609060101010101" pitchFamily="49" charset="-122"/>
                          <a:cs typeface="+mn-cs"/>
                        </a:rPr>
                        <a:t>2)</a:t>
                      </a:r>
                      <a:endParaRPr lang="zh-TW" altLang="en-US" sz="2200" kern="1200" baseline="-25000" dirty="0">
                        <a:solidFill>
                          <a:schemeClr val="dk1"/>
                        </a:solidFill>
                        <a:latin typeface="SimHei" panose="02010609060101010101" pitchFamily="49" charset="-122"/>
                        <a:ea typeface="SimHei" panose="02010609060101010101" pitchFamily="49" charset="-122"/>
                        <a:cs typeface="+mn-cs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200" b="1">
                          <a:latin typeface="+mn-lt"/>
                          <a:ea typeface="SimHei" panose="02010609060101010101" pitchFamily="49" charset="-122"/>
                        </a:rPr>
                        <a:t>56</a:t>
                      </a:r>
                      <a:endParaRPr lang="en-US" sz="2200" b="1" dirty="0">
                        <a:solidFill>
                          <a:schemeClr val="tx1"/>
                        </a:solidFill>
                      </a:endParaRPr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200" b="1">
                          <a:latin typeface="+mn-lt"/>
                          <a:ea typeface="SimHei" panose="02010609060101010101" pitchFamily="49" charset="-122"/>
                        </a:rPr>
                        <a:t>1</a:t>
                      </a:r>
                      <a:endParaRPr lang="en-US" sz="2200" b="1" dirty="0">
                        <a:solidFill>
                          <a:schemeClr val="tx1"/>
                        </a:solidFill>
                      </a:endParaRPr>
                    </a:p>
                  </a:txBody>
                  <a:tcPr marL="115210" marR="115210" marT="57605" marB="57605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115214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2200" b="0" i="1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+mn-lt"/>
                          <a:ea typeface="SimHei" panose="02010609060101010101" pitchFamily="49" charset="-122"/>
                        </a:rPr>
                        <a:t>&gt;100%</a:t>
                      </a:r>
                      <a:endParaRPr lang="en-US" altLang="zh-HK" sz="2200" b="0" i="1" kern="120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+mn-lt"/>
                        <a:ea typeface="SimHei" panose="02010609060101010101" pitchFamily="49" charset="-122"/>
                        <a:cs typeface="+mn-cs"/>
                      </a:endParaRPr>
                    </a:p>
                  </a:txBody>
                  <a:tcPr marL="115210" marR="115210" marT="57605" marB="57605"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476256">
                <a:tc>
                  <a:txBody>
                    <a:bodyPr/>
                    <a:lstStyle/>
                    <a:p>
                      <a:pPr marL="450850" marR="0" lvl="1" indent="0" algn="just" defTabSz="1152144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2200" kern="1200" dirty="0">
                          <a:solidFill>
                            <a:schemeClr val="dk1"/>
                          </a:solidFill>
                          <a:latin typeface="SimHei" panose="02010609060101010101" pitchFamily="49" charset="-122"/>
                          <a:ea typeface="SimHei" panose="02010609060101010101" pitchFamily="49" charset="-122"/>
                          <a:cs typeface="+mn-cs"/>
                        </a:rPr>
                        <a:t>  </a:t>
                      </a:r>
                      <a:r>
                        <a:rPr lang="en-HK" altLang="zh-TW" sz="2200" kern="1200" dirty="0">
                          <a:solidFill>
                            <a:schemeClr val="dk1"/>
                          </a:solidFill>
                          <a:latin typeface="SimHei" panose="02010609060101010101" pitchFamily="49" charset="-122"/>
                          <a:ea typeface="SimHei" panose="02010609060101010101" pitchFamily="49" charset="-122"/>
                          <a:cs typeface="+mn-cs"/>
                        </a:rPr>
                        <a:t>Private</a:t>
                      </a:r>
                      <a:r>
                        <a:rPr lang="zh-TW" altLang="en-US" sz="2200" kern="1200" dirty="0">
                          <a:solidFill>
                            <a:schemeClr val="dk1"/>
                          </a:solidFill>
                          <a:latin typeface="SimHei" panose="02010609060101010101" pitchFamily="49" charset="-122"/>
                          <a:ea typeface="SimHei" panose="02010609060101010101" pitchFamily="49" charset="-122"/>
                          <a:cs typeface="+mn-cs"/>
                        </a:rPr>
                        <a:t> </a:t>
                      </a:r>
                      <a:r>
                        <a:rPr lang="en-HK" altLang="zh-TW" sz="2200" kern="1200" dirty="0">
                          <a:solidFill>
                            <a:schemeClr val="dk1"/>
                          </a:solidFill>
                          <a:latin typeface="SimHei" panose="02010609060101010101" pitchFamily="49" charset="-122"/>
                          <a:ea typeface="SimHei" panose="02010609060101010101" pitchFamily="49" charset="-122"/>
                          <a:cs typeface="+mn-cs"/>
                        </a:rPr>
                        <a:t>Exp</a:t>
                      </a:r>
                      <a:r>
                        <a:rPr lang="zh-TW" altLang="en-US" sz="2200" kern="1200" dirty="0">
                          <a:solidFill>
                            <a:schemeClr val="dk1"/>
                          </a:solidFill>
                          <a:latin typeface="SimHei" panose="02010609060101010101" pitchFamily="49" charset="-122"/>
                          <a:ea typeface="SimHei" panose="02010609060101010101" pitchFamily="49" charset="-122"/>
                          <a:cs typeface="+mn-cs"/>
                        </a:rPr>
                        <a:t> </a:t>
                      </a:r>
                      <a:r>
                        <a:rPr lang="en-HK" altLang="zh-TW" sz="2200" kern="1200" dirty="0">
                          <a:solidFill>
                            <a:schemeClr val="dk1"/>
                          </a:solidFill>
                          <a:latin typeface="SimHei" panose="02010609060101010101" pitchFamily="49" charset="-122"/>
                          <a:ea typeface="SimHei" panose="02010609060101010101" pitchFamily="49" charset="-122"/>
                          <a:cs typeface="+mn-cs"/>
                        </a:rPr>
                        <a:t>D</a:t>
                      </a:r>
                      <a:r>
                        <a:rPr lang="en-US" altLang="zh-TW" sz="2200" kern="1200" baseline="-25000" dirty="0">
                          <a:solidFill>
                            <a:schemeClr val="dk1"/>
                          </a:solidFill>
                          <a:latin typeface="SimHei" panose="02010609060101010101" pitchFamily="49" charset="-122"/>
                          <a:ea typeface="SimHei" panose="02010609060101010101" pitchFamily="49" charset="-122"/>
                          <a:cs typeface="+mn-cs"/>
                        </a:rPr>
                        <a:t>(</a:t>
                      </a:r>
                      <a:r>
                        <a:rPr lang="zh-TW" altLang="en-US" sz="2200" kern="1200" baseline="-25000" dirty="0">
                          <a:solidFill>
                            <a:schemeClr val="dk1"/>
                          </a:solidFill>
                          <a:latin typeface="SimHei" panose="02010609060101010101" pitchFamily="49" charset="-122"/>
                          <a:ea typeface="SimHei" panose="02010609060101010101" pitchFamily="49" charset="-122"/>
                          <a:cs typeface="+mn-cs"/>
                        </a:rPr>
                        <a:t>註</a:t>
                      </a:r>
                      <a:r>
                        <a:rPr lang="en-US" altLang="zh-TW" sz="2200" kern="1200" baseline="-25000" dirty="0">
                          <a:solidFill>
                            <a:schemeClr val="dk1"/>
                          </a:solidFill>
                          <a:latin typeface="SimHei" panose="02010609060101010101" pitchFamily="49" charset="-122"/>
                          <a:ea typeface="SimHei" panose="02010609060101010101" pitchFamily="49" charset="-122"/>
                          <a:cs typeface="+mn-cs"/>
                        </a:rPr>
                        <a:t>3)</a:t>
                      </a:r>
                      <a:endParaRPr lang="zh-TW" altLang="en-US" sz="2200" kern="1200" baseline="-25000" dirty="0">
                        <a:solidFill>
                          <a:schemeClr val="dk1"/>
                        </a:solidFill>
                        <a:latin typeface="SimHei" panose="02010609060101010101" pitchFamily="49" charset="-122"/>
                        <a:ea typeface="SimHei" panose="02010609060101010101" pitchFamily="49" charset="-122"/>
                        <a:cs typeface="+mn-cs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200" b="1">
                          <a:latin typeface="+mn-lt"/>
                          <a:ea typeface="SimHei" panose="02010609060101010101" pitchFamily="49" charset="-122"/>
                        </a:rPr>
                        <a:t>1</a:t>
                      </a:r>
                      <a:endParaRPr lang="en-US" sz="2200" b="1" dirty="0">
                        <a:solidFill>
                          <a:schemeClr val="tx1"/>
                        </a:solidFill>
                      </a:endParaRPr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200" b="1">
                          <a:latin typeface="+mn-lt"/>
                          <a:ea typeface="SimHei" panose="02010609060101010101" pitchFamily="49" charset="-122"/>
                        </a:rPr>
                        <a:t>1</a:t>
                      </a:r>
                      <a:endParaRPr lang="en-US" sz="2200" b="1" dirty="0">
                        <a:solidFill>
                          <a:schemeClr val="tx1"/>
                        </a:solidFill>
                      </a:endParaRPr>
                    </a:p>
                  </a:txBody>
                  <a:tcPr marL="115210" marR="115210" marT="57605" marB="57605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115214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2200" b="0" i="1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+mn-lt"/>
                          <a:ea typeface="SimHei" panose="02010609060101010101" pitchFamily="49" charset="-122"/>
                        </a:rPr>
                        <a:t>-</a:t>
                      </a:r>
                      <a:endParaRPr lang="en-US" altLang="zh-HK" sz="2200" b="0" i="1" kern="120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+mn-lt"/>
                        <a:ea typeface="SimHei" panose="02010609060101010101" pitchFamily="49" charset="-122"/>
                        <a:cs typeface="+mn-cs"/>
                      </a:endParaRPr>
                    </a:p>
                  </a:txBody>
                  <a:tcPr marL="115210" marR="115210" marT="57605" marB="57605"/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476256">
                <a:tc>
                  <a:txBody>
                    <a:bodyPr/>
                    <a:lstStyle/>
                    <a:p>
                      <a:pPr marL="450850" marR="0" lvl="1" indent="0" algn="just" defTabSz="1152144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2200" kern="1200" dirty="0">
                          <a:solidFill>
                            <a:schemeClr val="dk1"/>
                          </a:solidFill>
                          <a:latin typeface="SimHei" panose="02010609060101010101" pitchFamily="49" charset="-122"/>
                          <a:ea typeface="SimHei" panose="02010609060101010101" pitchFamily="49" charset="-122"/>
                          <a:cs typeface="+mn-cs"/>
                        </a:rPr>
                        <a:t>  </a:t>
                      </a:r>
                      <a:r>
                        <a:rPr lang="en-HK" altLang="zh-TW" sz="2200" kern="1200" dirty="0">
                          <a:solidFill>
                            <a:schemeClr val="dk1"/>
                          </a:solidFill>
                          <a:latin typeface="SimHei" panose="02010609060101010101" pitchFamily="49" charset="-122"/>
                          <a:ea typeface="SimHei" panose="02010609060101010101" pitchFamily="49" charset="-122"/>
                          <a:cs typeface="+mn-cs"/>
                        </a:rPr>
                        <a:t>Private</a:t>
                      </a:r>
                      <a:r>
                        <a:rPr lang="zh-TW" altLang="en-US" sz="2200" kern="1200" dirty="0">
                          <a:solidFill>
                            <a:schemeClr val="dk1"/>
                          </a:solidFill>
                          <a:latin typeface="SimHei" panose="02010609060101010101" pitchFamily="49" charset="-122"/>
                          <a:ea typeface="SimHei" panose="02010609060101010101" pitchFamily="49" charset="-122"/>
                          <a:cs typeface="+mn-cs"/>
                        </a:rPr>
                        <a:t> </a:t>
                      </a:r>
                      <a:r>
                        <a:rPr lang="en-HK" altLang="zh-TW" sz="2200" kern="1200" dirty="0">
                          <a:solidFill>
                            <a:schemeClr val="dk1"/>
                          </a:solidFill>
                          <a:latin typeface="SimHei" panose="02010609060101010101" pitchFamily="49" charset="-122"/>
                          <a:ea typeface="SimHei" panose="02010609060101010101" pitchFamily="49" charset="-122"/>
                          <a:cs typeface="+mn-cs"/>
                        </a:rPr>
                        <a:t>Exp</a:t>
                      </a:r>
                      <a:r>
                        <a:rPr lang="zh-TW" altLang="en-US" sz="2200" kern="1200" dirty="0">
                          <a:solidFill>
                            <a:schemeClr val="dk1"/>
                          </a:solidFill>
                          <a:latin typeface="SimHei" panose="02010609060101010101" pitchFamily="49" charset="-122"/>
                          <a:ea typeface="SimHei" panose="02010609060101010101" pitchFamily="49" charset="-122"/>
                          <a:cs typeface="+mn-cs"/>
                        </a:rPr>
                        <a:t> </a:t>
                      </a:r>
                      <a:r>
                        <a:rPr lang="en-HK" altLang="zh-TW" sz="2200" kern="1200" dirty="0">
                          <a:solidFill>
                            <a:schemeClr val="dk1"/>
                          </a:solidFill>
                          <a:latin typeface="SimHei" panose="02010609060101010101" pitchFamily="49" charset="-122"/>
                          <a:ea typeface="SimHei" panose="02010609060101010101" pitchFamily="49" charset="-122"/>
                          <a:cs typeface="+mn-cs"/>
                        </a:rPr>
                        <a:t>E</a:t>
                      </a:r>
                      <a:endParaRPr lang="zh-TW" altLang="en-US" sz="2200" kern="1200" dirty="0">
                        <a:solidFill>
                          <a:schemeClr val="dk1"/>
                        </a:solidFill>
                        <a:latin typeface="SimHei" panose="02010609060101010101" pitchFamily="49" charset="-122"/>
                        <a:ea typeface="SimHei" panose="02010609060101010101" pitchFamily="49" charset="-122"/>
                        <a:cs typeface="+mn-cs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200" b="1">
                          <a:latin typeface="+mn-lt"/>
                          <a:ea typeface="SimHei" panose="02010609060101010101" pitchFamily="49" charset="-122"/>
                        </a:rPr>
                        <a:t>-</a:t>
                      </a:r>
                      <a:endParaRPr lang="en-US" sz="2200" b="1" dirty="0">
                        <a:solidFill>
                          <a:schemeClr val="tx1"/>
                        </a:solidFill>
                      </a:endParaRPr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200" b="1">
                          <a:latin typeface="+mn-lt"/>
                          <a:ea typeface="SimHei" panose="02010609060101010101" pitchFamily="49" charset="-122"/>
                        </a:rPr>
                        <a:t>1</a:t>
                      </a:r>
                      <a:endParaRPr lang="en-US" sz="2200" b="1" dirty="0">
                        <a:solidFill>
                          <a:schemeClr val="tx1"/>
                        </a:solidFill>
                      </a:endParaRPr>
                    </a:p>
                  </a:txBody>
                  <a:tcPr marL="115210" marR="115210" marT="57605" marB="57605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115214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2200" b="0" i="1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+mn-lt"/>
                          <a:ea typeface="SimHei" panose="02010609060101010101" pitchFamily="49" charset="-122"/>
                        </a:rPr>
                        <a:t>(100%)</a:t>
                      </a:r>
                      <a:endParaRPr lang="en-US" altLang="zh-HK" sz="2200" b="0" i="1" kern="120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+mn-lt"/>
                        <a:ea typeface="SimHei" panose="02010609060101010101" pitchFamily="49" charset="-122"/>
                        <a:cs typeface="+mn-cs"/>
                      </a:endParaRPr>
                    </a:p>
                  </a:txBody>
                  <a:tcPr marL="115210" marR="115210" marT="57605" marB="57605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476256">
                <a:tc>
                  <a:txBody>
                    <a:bodyPr/>
                    <a:lstStyle/>
                    <a:p>
                      <a:pPr marL="450850" marR="0" lvl="1" indent="0" algn="just" defTabSz="1152144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2200" kern="1200" dirty="0">
                          <a:solidFill>
                            <a:schemeClr val="dk1"/>
                          </a:solidFill>
                          <a:latin typeface="SimHei" panose="02010609060101010101" pitchFamily="49" charset="-122"/>
                          <a:ea typeface="SimHei" panose="02010609060101010101" pitchFamily="49" charset="-122"/>
                          <a:cs typeface="+mn-cs"/>
                        </a:rPr>
                        <a:t>  </a:t>
                      </a:r>
                      <a:r>
                        <a:rPr lang="en-HK" altLang="zh-TW" sz="2200" kern="1200" dirty="0">
                          <a:solidFill>
                            <a:schemeClr val="dk1"/>
                          </a:solidFill>
                          <a:latin typeface="SimHei" panose="02010609060101010101" pitchFamily="49" charset="-122"/>
                          <a:ea typeface="SimHei" panose="02010609060101010101" pitchFamily="49" charset="-122"/>
                          <a:cs typeface="+mn-cs"/>
                        </a:rPr>
                        <a:t>Private</a:t>
                      </a:r>
                      <a:r>
                        <a:rPr lang="zh-TW" altLang="en-US" sz="2200" kern="1200" dirty="0">
                          <a:solidFill>
                            <a:schemeClr val="dk1"/>
                          </a:solidFill>
                          <a:latin typeface="SimHei" panose="02010609060101010101" pitchFamily="49" charset="-122"/>
                          <a:ea typeface="SimHei" panose="02010609060101010101" pitchFamily="49" charset="-122"/>
                          <a:cs typeface="+mn-cs"/>
                        </a:rPr>
                        <a:t> </a:t>
                      </a:r>
                      <a:r>
                        <a:rPr lang="en-HK" altLang="zh-TW" sz="2200" kern="1200" dirty="0">
                          <a:solidFill>
                            <a:schemeClr val="dk1"/>
                          </a:solidFill>
                          <a:latin typeface="SimHei" panose="02010609060101010101" pitchFamily="49" charset="-122"/>
                          <a:ea typeface="SimHei" panose="02010609060101010101" pitchFamily="49" charset="-122"/>
                          <a:cs typeface="+mn-cs"/>
                        </a:rPr>
                        <a:t>Exp</a:t>
                      </a:r>
                      <a:r>
                        <a:rPr lang="zh-TW" altLang="en-US" sz="2200" kern="1200" dirty="0">
                          <a:solidFill>
                            <a:schemeClr val="dk1"/>
                          </a:solidFill>
                          <a:latin typeface="SimHei" panose="02010609060101010101" pitchFamily="49" charset="-122"/>
                          <a:ea typeface="SimHei" panose="02010609060101010101" pitchFamily="49" charset="-122"/>
                          <a:cs typeface="+mn-cs"/>
                        </a:rPr>
                        <a:t> </a:t>
                      </a:r>
                      <a:r>
                        <a:rPr lang="en-HK" altLang="zh-TW" sz="2200" kern="1200" dirty="0">
                          <a:solidFill>
                            <a:schemeClr val="dk1"/>
                          </a:solidFill>
                          <a:latin typeface="SimHei" panose="02010609060101010101" pitchFamily="49" charset="-122"/>
                          <a:ea typeface="SimHei" panose="02010609060101010101" pitchFamily="49" charset="-122"/>
                          <a:cs typeface="+mn-cs"/>
                        </a:rPr>
                        <a:t>F</a:t>
                      </a:r>
                      <a:r>
                        <a:rPr lang="en-US" altLang="zh-TW" sz="2200" kern="1200" baseline="-25000" dirty="0">
                          <a:solidFill>
                            <a:schemeClr val="dk1"/>
                          </a:solidFill>
                          <a:latin typeface="SimHei" panose="02010609060101010101" pitchFamily="49" charset="-122"/>
                          <a:ea typeface="SimHei" panose="02010609060101010101" pitchFamily="49" charset="-122"/>
                          <a:cs typeface="+mn-cs"/>
                        </a:rPr>
                        <a:t>(</a:t>
                      </a:r>
                      <a:r>
                        <a:rPr lang="zh-TW" altLang="en-US" sz="2200" kern="1200" baseline="-25000" dirty="0">
                          <a:solidFill>
                            <a:schemeClr val="dk1"/>
                          </a:solidFill>
                          <a:latin typeface="SimHei" panose="02010609060101010101" pitchFamily="49" charset="-122"/>
                          <a:ea typeface="SimHei" panose="02010609060101010101" pitchFamily="49" charset="-122"/>
                          <a:cs typeface="+mn-cs"/>
                        </a:rPr>
                        <a:t>註</a:t>
                      </a:r>
                      <a:r>
                        <a:rPr lang="en-US" altLang="zh-TW" sz="2200" kern="1200" baseline="-25000" dirty="0">
                          <a:solidFill>
                            <a:schemeClr val="dk1"/>
                          </a:solidFill>
                          <a:latin typeface="SimHei" panose="02010609060101010101" pitchFamily="49" charset="-122"/>
                          <a:ea typeface="SimHei" panose="02010609060101010101" pitchFamily="49" charset="-122"/>
                          <a:cs typeface="+mn-cs"/>
                        </a:rPr>
                        <a:t>4)</a:t>
                      </a:r>
                      <a:endParaRPr lang="zh-TW" altLang="en-US" sz="2200" kern="1200" dirty="0">
                        <a:solidFill>
                          <a:schemeClr val="dk1"/>
                        </a:solidFill>
                        <a:latin typeface="SimHei" panose="02010609060101010101" pitchFamily="49" charset="-122"/>
                        <a:ea typeface="SimHei" panose="02010609060101010101" pitchFamily="49" charset="-122"/>
                        <a:cs typeface="+mn-cs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200" b="1">
                          <a:latin typeface="+mn-lt"/>
                          <a:ea typeface="SimHei" panose="02010609060101010101" pitchFamily="49" charset="-122"/>
                        </a:rPr>
                        <a:t>-</a:t>
                      </a:r>
                      <a:endParaRPr lang="en-US" sz="2200" b="1" dirty="0">
                        <a:latin typeface="+mn-lt"/>
                        <a:ea typeface="SimHei" panose="02010609060101010101" pitchFamily="49" charset="-122"/>
                      </a:endParaRPr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200" b="1">
                          <a:latin typeface="+mn-lt"/>
                          <a:ea typeface="SimHei" panose="02010609060101010101" pitchFamily="49" charset="-122"/>
                        </a:rPr>
                        <a:t>-</a:t>
                      </a:r>
                      <a:endParaRPr lang="en-US" sz="2200" b="1" dirty="0">
                        <a:latin typeface="+mn-lt"/>
                        <a:ea typeface="SimHei" panose="02010609060101010101" pitchFamily="49" charset="-122"/>
                      </a:endParaRPr>
                    </a:p>
                  </a:txBody>
                  <a:tcPr marL="115210" marR="115210" marT="57605" marB="57605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2200" b="0" i="1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+mn-lt"/>
                          <a:ea typeface="SimHei" panose="02010609060101010101" pitchFamily="49" charset="-122"/>
                        </a:rPr>
                        <a:t>N/A</a:t>
                      </a:r>
                      <a:endParaRPr lang="en-US" sz="2200" b="0" i="1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+mn-lt"/>
                        <a:ea typeface="SimHei" panose="02010609060101010101" pitchFamily="49" charset="-122"/>
                      </a:endParaRPr>
                    </a:p>
                  </a:txBody>
                  <a:tcPr marL="115210" marR="115210" marT="57605" marB="57605"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476256">
                <a:tc>
                  <a:txBody>
                    <a:bodyPr/>
                    <a:lstStyle/>
                    <a:p>
                      <a:pPr marL="450850" marR="0" lvl="1" indent="0" algn="just" defTabSz="1152144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2200" kern="1200" dirty="0">
                          <a:solidFill>
                            <a:schemeClr val="dk1"/>
                          </a:solidFill>
                          <a:latin typeface="SimHei" panose="02010609060101010101" pitchFamily="49" charset="-122"/>
                          <a:ea typeface="SimHei" panose="02010609060101010101" pitchFamily="49" charset="-122"/>
                          <a:cs typeface="+mn-cs"/>
                        </a:rPr>
                        <a:t>  </a:t>
                      </a:r>
                      <a:r>
                        <a:rPr lang="en-HK" altLang="zh-TW" sz="2200" kern="1200" dirty="0">
                          <a:solidFill>
                            <a:schemeClr val="dk1"/>
                          </a:solidFill>
                          <a:latin typeface="SimHei" panose="02010609060101010101" pitchFamily="49" charset="-122"/>
                          <a:ea typeface="SimHei" panose="02010609060101010101" pitchFamily="49" charset="-122"/>
                          <a:cs typeface="+mn-cs"/>
                        </a:rPr>
                        <a:t>Private</a:t>
                      </a:r>
                      <a:r>
                        <a:rPr lang="zh-TW" altLang="en-US" sz="2200" kern="1200" dirty="0">
                          <a:solidFill>
                            <a:schemeClr val="dk1"/>
                          </a:solidFill>
                          <a:latin typeface="SimHei" panose="02010609060101010101" pitchFamily="49" charset="-122"/>
                          <a:ea typeface="SimHei" panose="02010609060101010101" pitchFamily="49" charset="-122"/>
                          <a:cs typeface="+mn-cs"/>
                        </a:rPr>
                        <a:t> </a:t>
                      </a:r>
                      <a:r>
                        <a:rPr lang="en-HK" altLang="zh-TW" sz="2200" kern="1200" dirty="0">
                          <a:solidFill>
                            <a:schemeClr val="dk1"/>
                          </a:solidFill>
                          <a:latin typeface="SimHei" panose="02010609060101010101" pitchFamily="49" charset="-122"/>
                          <a:ea typeface="SimHei" panose="02010609060101010101" pitchFamily="49" charset="-122"/>
                          <a:cs typeface="+mn-cs"/>
                        </a:rPr>
                        <a:t>Exp</a:t>
                      </a:r>
                      <a:r>
                        <a:rPr lang="zh-TW" altLang="en-US" sz="2200" kern="1200" dirty="0">
                          <a:solidFill>
                            <a:schemeClr val="dk1"/>
                          </a:solidFill>
                          <a:latin typeface="SimHei" panose="02010609060101010101" pitchFamily="49" charset="-122"/>
                          <a:ea typeface="SimHei" panose="02010609060101010101" pitchFamily="49" charset="-122"/>
                          <a:cs typeface="+mn-cs"/>
                        </a:rPr>
                        <a:t> </a:t>
                      </a:r>
                      <a:r>
                        <a:rPr lang="en-HK" altLang="zh-TW" sz="2200" kern="1200" dirty="0">
                          <a:solidFill>
                            <a:schemeClr val="dk1"/>
                          </a:solidFill>
                          <a:latin typeface="SimHei" panose="02010609060101010101" pitchFamily="49" charset="-122"/>
                          <a:ea typeface="SimHei" panose="02010609060101010101" pitchFamily="49" charset="-122"/>
                          <a:cs typeface="+mn-cs"/>
                        </a:rPr>
                        <a:t>G</a:t>
                      </a:r>
                      <a:endParaRPr lang="zh-TW" altLang="en-US" sz="2200" kern="1200" baseline="-25000" dirty="0">
                        <a:solidFill>
                          <a:schemeClr val="dk1"/>
                        </a:solidFill>
                        <a:latin typeface="SimHei" panose="02010609060101010101" pitchFamily="49" charset="-122"/>
                        <a:ea typeface="SimHei" panose="02010609060101010101" pitchFamily="49" charset="-122"/>
                        <a:cs typeface="+mn-cs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200" b="1">
                          <a:latin typeface="+mn-lt"/>
                          <a:ea typeface="SimHei" panose="02010609060101010101" pitchFamily="49" charset="-122"/>
                        </a:rPr>
                        <a:t>2</a:t>
                      </a:r>
                      <a:endParaRPr lang="en-US" sz="2200" b="1" dirty="0">
                        <a:latin typeface="+mn-lt"/>
                        <a:ea typeface="SimHei" panose="02010609060101010101" pitchFamily="49" charset="-122"/>
                      </a:endParaRPr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200" b="1">
                          <a:latin typeface="+mn-lt"/>
                          <a:ea typeface="SimHei" panose="02010609060101010101" pitchFamily="49" charset="-122"/>
                        </a:rPr>
                        <a:t>2</a:t>
                      </a:r>
                      <a:endParaRPr lang="en-US" sz="2200" b="1" dirty="0">
                        <a:latin typeface="+mn-lt"/>
                        <a:ea typeface="SimHei" panose="02010609060101010101" pitchFamily="49" charset="-122"/>
                      </a:endParaRPr>
                    </a:p>
                  </a:txBody>
                  <a:tcPr marL="115210" marR="115210" marT="57605" marB="57605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altLang="zh-TW" sz="2200" b="0" i="1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+mn-lt"/>
                          <a:ea typeface="SimHei" panose="02010609060101010101" pitchFamily="49" charset="-122"/>
                        </a:rPr>
                        <a:t>-</a:t>
                      </a:r>
                      <a:endParaRPr lang="en-US" altLang="zh-HK" sz="2200" b="0" i="1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+mn-lt"/>
                        <a:ea typeface="SimHei" panose="02010609060101010101" pitchFamily="49" charset="-122"/>
                      </a:endParaRPr>
                    </a:p>
                  </a:txBody>
                  <a:tcPr marL="115210" marR="115210" marT="57605" marB="57605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476256">
                <a:tc>
                  <a:txBody>
                    <a:bodyPr/>
                    <a:lstStyle/>
                    <a:p>
                      <a:pPr marL="450850" marR="0" lvl="1" indent="0" algn="just" defTabSz="1152144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2200" kern="1200" dirty="0">
                          <a:solidFill>
                            <a:schemeClr val="dk1"/>
                          </a:solidFill>
                          <a:latin typeface="SimHei" panose="02010609060101010101" pitchFamily="49" charset="-122"/>
                          <a:ea typeface="SimHei" panose="02010609060101010101" pitchFamily="49" charset="-122"/>
                          <a:cs typeface="+mn-cs"/>
                        </a:rPr>
                        <a:t>  </a:t>
                      </a:r>
                      <a:r>
                        <a:rPr lang="en-HK" altLang="zh-TW" sz="2200" kern="1200" dirty="0">
                          <a:solidFill>
                            <a:schemeClr val="dk1"/>
                          </a:solidFill>
                          <a:latin typeface="SimHei" panose="02010609060101010101" pitchFamily="49" charset="-122"/>
                          <a:ea typeface="SimHei" panose="02010609060101010101" pitchFamily="49" charset="-122"/>
                          <a:cs typeface="+mn-cs"/>
                        </a:rPr>
                        <a:t>Private</a:t>
                      </a:r>
                      <a:r>
                        <a:rPr lang="zh-TW" altLang="en-US" sz="2200" kern="1200" dirty="0">
                          <a:solidFill>
                            <a:schemeClr val="dk1"/>
                          </a:solidFill>
                          <a:latin typeface="SimHei" panose="02010609060101010101" pitchFamily="49" charset="-122"/>
                          <a:ea typeface="SimHei" panose="02010609060101010101" pitchFamily="49" charset="-122"/>
                          <a:cs typeface="+mn-cs"/>
                        </a:rPr>
                        <a:t> </a:t>
                      </a:r>
                      <a:r>
                        <a:rPr lang="en-HK" altLang="zh-TW" sz="2200" kern="1200" dirty="0">
                          <a:solidFill>
                            <a:schemeClr val="dk1"/>
                          </a:solidFill>
                          <a:latin typeface="SimHei" panose="02010609060101010101" pitchFamily="49" charset="-122"/>
                          <a:ea typeface="SimHei" panose="02010609060101010101" pitchFamily="49" charset="-122"/>
                          <a:cs typeface="+mn-cs"/>
                        </a:rPr>
                        <a:t>Exp</a:t>
                      </a:r>
                      <a:r>
                        <a:rPr lang="zh-TW" altLang="en-US" sz="2200" kern="1200" dirty="0">
                          <a:solidFill>
                            <a:schemeClr val="dk1"/>
                          </a:solidFill>
                          <a:latin typeface="SimHei" panose="02010609060101010101" pitchFamily="49" charset="-122"/>
                          <a:ea typeface="SimHei" panose="02010609060101010101" pitchFamily="49" charset="-122"/>
                          <a:cs typeface="+mn-cs"/>
                        </a:rPr>
                        <a:t> </a:t>
                      </a:r>
                      <a:r>
                        <a:rPr lang="en-HK" altLang="zh-TW" sz="2200" kern="1200" dirty="0">
                          <a:solidFill>
                            <a:schemeClr val="dk1"/>
                          </a:solidFill>
                          <a:latin typeface="SimHei" panose="02010609060101010101" pitchFamily="49" charset="-122"/>
                          <a:ea typeface="SimHei" panose="02010609060101010101" pitchFamily="49" charset="-122"/>
                          <a:cs typeface="+mn-cs"/>
                        </a:rPr>
                        <a:t>H</a:t>
                      </a:r>
                      <a:endParaRPr lang="zh-TW" altLang="en-US" sz="2200" kern="1200" dirty="0">
                        <a:solidFill>
                          <a:schemeClr val="dk1"/>
                        </a:solidFill>
                        <a:latin typeface="SimHei" panose="02010609060101010101" pitchFamily="49" charset="-122"/>
                        <a:ea typeface="SimHei" panose="02010609060101010101" pitchFamily="49" charset="-122"/>
                        <a:cs typeface="+mn-cs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200" b="1">
                          <a:latin typeface="+mn-lt"/>
                          <a:ea typeface="SimHei" panose="02010609060101010101" pitchFamily="49" charset="-122"/>
                        </a:rPr>
                        <a:t>700</a:t>
                      </a:r>
                      <a:endParaRPr lang="en-US" sz="2200" b="1" dirty="0">
                        <a:latin typeface="+mn-lt"/>
                        <a:ea typeface="SimHei" panose="02010609060101010101" pitchFamily="49" charset="-122"/>
                      </a:endParaRPr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200" b="1">
                          <a:latin typeface="+mn-lt"/>
                          <a:ea typeface="SimHei" panose="02010609060101010101" pitchFamily="49" charset="-122"/>
                        </a:rPr>
                        <a:t>999</a:t>
                      </a:r>
                      <a:endParaRPr lang="en-US" sz="2200" b="1" dirty="0">
                        <a:latin typeface="+mn-lt"/>
                        <a:ea typeface="SimHei" panose="02010609060101010101" pitchFamily="49" charset="-122"/>
                      </a:endParaRPr>
                    </a:p>
                  </a:txBody>
                  <a:tcPr marL="115210" marR="115210" marT="57605" marB="57605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2200" b="0" i="1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+mn-lt"/>
                          <a:ea typeface="SimHei" panose="02010609060101010101" pitchFamily="49" charset="-122"/>
                        </a:rPr>
                        <a:t>(30%)</a:t>
                      </a:r>
                      <a:endParaRPr lang="en-US" sz="2200" b="0" i="1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+mn-lt"/>
                        <a:ea typeface="SimHei" panose="02010609060101010101" pitchFamily="49" charset="-122"/>
                      </a:endParaRPr>
                    </a:p>
                  </a:txBody>
                  <a:tcPr marL="115210" marR="115210" marT="57605" marB="57605"/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476256">
                <a:tc>
                  <a:txBody>
                    <a:bodyPr/>
                    <a:lstStyle/>
                    <a:p>
                      <a:pPr marL="450850" marR="0" lvl="1" indent="0" algn="just" defTabSz="1152144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2200" kern="1200" dirty="0">
                          <a:solidFill>
                            <a:schemeClr val="dk1"/>
                          </a:solidFill>
                          <a:latin typeface="SimHei" panose="02010609060101010101" pitchFamily="49" charset="-122"/>
                          <a:ea typeface="SimHei" panose="02010609060101010101" pitchFamily="49" charset="-122"/>
                          <a:cs typeface="+mn-cs"/>
                        </a:rPr>
                        <a:t>  </a:t>
                      </a:r>
                      <a:r>
                        <a:rPr lang="en-HK" altLang="zh-TW" sz="2200" kern="1200" dirty="0">
                          <a:solidFill>
                            <a:schemeClr val="dk1"/>
                          </a:solidFill>
                          <a:latin typeface="SimHei" panose="02010609060101010101" pitchFamily="49" charset="-122"/>
                          <a:ea typeface="SimHei" panose="02010609060101010101" pitchFamily="49" charset="-122"/>
                          <a:cs typeface="+mn-cs"/>
                        </a:rPr>
                        <a:t>Private</a:t>
                      </a:r>
                      <a:r>
                        <a:rPr lang="zh-TW" altLang="en-US" sz="2200" kern="1200" dirty="0">
                          <a:solidFill>
                            <a:schemeClr val="dk1"/>
                          </a:solidFill>
                          <a:latin typeface="SimHei" panose="02010609060101010101" pitchFamily="49" charset="-122"/>
                          <a:ea typeface="SimHei" panose="02010609060101010101" pitchFamily="49" charset="-122"/>
                          <a:cs typeface="+mn-cs"/>
                        </a:rPr>
                        <a:t> </a:t>
                      </a:r>
                      <a:r>
                        <a:rPr lang="en-HK" altLang="zh-TW" sz="2200" kern="1200" dirty="0">
                          <a:solidFill>
                            <a:schemeClr val="dk1"/>
                          </a:solidFill>
                          <a:latin typeface="SimHei" panose="02010609060101010101" pitchFamily="49" charset="-122"/>
                          <a:ea typeface="SimHei" panose="02010609060101010101" pitchFamily="49" charset="-122"/>
                          <a:cs typeface="+mn-cs"/>
                        </a:rPr>
                        <a:t>Exp</a:t>
                      </a:r>
                      <a:r>
                        <a:rPr lang="zh-TW" altLang="en-US" sz="2200" kern="1200" dirty="0">
                          <a:solidFill>
                            <a:schemeClr val="dk1"/>
                          </a:solidFill>
                          <a:latin typeface="SimHei" panose="02010609060101010101" pitchFamily="49" charset="-122"/>
                          <a:ea typeface="SimHei" panose="02010609060101010101" pitchFamily="49" charset="-122"/>
                          <a:cs typeface="+mn-cs"/>
                        </a:rPr>
                        <a:t> </a:t>
                      </a:r>
                      <a:r>
                        <a:rPr lang="en-HK" altLang="zh-TW" sz="2200" kern="1200" dirty="0">
                          <a:solidFill>
                            <a:schemeClr val="dk1"/>
                          </a:solidFill>
                          <a:latin typeface="SimHei" panose="02010609060101010101" pitchFamily="49" charset="-122"/>
                          <a:ea typeface="SimHei" panose="02010609060101010101" pitchFamily="49" charset="-122"/>
                          <a:cs typeface="+mn-cs"/>
                        </a:rPr>
                        <a:t>I</a:t>
                      </a:r>
                      <a:endParaRPr lang="zh-TW" altLang="en-US" sz="2200" kern="1200" dirty="0">
                        <a:solidFill>
                          <a:schemeClr val="dk1"/>
                        </a:solidFill>
                        <a:latin typeface="SimHei" panose="02010609060101010101" pitchFamily="49" charset="-122"/>
                        <a:ea typeface="SimHei" panose="02010609060101010101" pitchFamily="49" charset="-122"/>
                        <a:cs typeface="+mn-cs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200" b="1">
                          <a:latin typeface="+mn-lt"/>
                          <a:ea typeface="SimHei" panose="02010609060101010101" pitchFamily="49" charset="-122"/>
                        </a:rPr>
                        <a:t>50</a:t>
                      </a:r>
                      <a:endParaRPr lang="en-US" sz="2200" b="1" dirty="0">
                        <a:latin typeface="+mn-lt"/>
                        <a:ea typeface="SimHei" panose="02010609060101010101" pitchFamily="49" charset="-122"/>
                      </a:endParaRPr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200" b="1">
                          <a:latin typeface="+mn-lt"/>
                          <a:ea typeface="SimHei" panose="02010609060101010101" pitchFamily="49" charset="-122"/>
                        </a:rPr>
                        <a:t>40</a:t>
                      </a:r>
                      <a:endParaRPr lang="en-US" sz="2200" b="1" dirty="0">
                        <a:latin typeface="+mn-lt"/>
                        <a:ea typeface="SimHei" panose="02010609060101010101" pitchFamily="49" charset="-122"/>
                      </a:endParaRPr>
                    </a:p>
                  </a:txBody>
                  <a:tcPr marL="115210" marR="115210" marT="57605" marB="57605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115214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2200" b="0" i="1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+mn-lt"/>
                          <a:ea typeface="SimHei" panose="02010609060101010101" pitchFamily="49" charset="-122"/>
                        </a:rPr>
                        <a:t>25%</a:t>
                      </a:r>
                      <a:endParaRPr lang="en-US" sz="2200" b="0" i="1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+mn-lt"/>
                        <a:ea typeface="SimHei" panose="02010609060101010101" pitchFamily="49" charset="-122"/>
                      </a:endParaRPr>
                    </a:p>
                  </a:txBody>
                  <a:tcPr marL="115210" marR="115210" marT="57605" marB="57605"/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476256">
                <a:tc>
                  <a:txBody>
                    <a:bodyPr/>
                    <a:lstStyle/>
                    <a:p>
                      <a:pPr marL="450850" marR="0" lvl="1" indent="0" algn="just" defTabSz="1152144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2200" kern="1200" dirty="0">
                          <a:solidFill>
                            <a:schemeClr val="dk1"/>
                          </a:solidFill>
                          <a:latin typeface="SimHei" panose="02010609060101010101" pitchFamily="49" charset="-122"/>
                          <a:ea typeface="SimHei" panose="02010609060101010101" pitchFamily="49" charset="-122"/>
                          <a:cs typeface="+mn-cs"/>
                        </a:rPr>
                        <a:t>  </a:t>
                      </a:r>
                      <a:r>
                        <a:rPr lang="en-HK" altLang="zh-TW" sz="2200" kern="1200" dirty="0">
                          <a:solidFill>
                            <a:schemeClr val="dk1"/>
                          </a:solidFill>
                          <a:latin typeface="SimHei" panose="02010609060101010101" pitchFamily="49" charset="-122"/>
                          <a:ea typeface="SimHei" panose="02010609060101010101" pitchFamily="49" charset="-122"/>
                          <a:cs typeface="+mn-cs"/>
                        </a:rPr>
                        <a:t>Private</a:t>
                      </a:r>
                      <a:r>
                        <a:rPr lang="zh-TW" altLang="en-US" sz="2200" kern="1200" dirty="0">
                          <a:solidFill>
                            <a:schemeClr val="dk1"/>
                          </a:solidFill>
                          <a:latin typeface="SimHei" panose="02010609060101010101" pitchFamily="49" charset="-122"/>
                          <a:ea typeface="SimHei" panose="02010609060101010101" pitchFamily="49" charset="-122"/>
                          <a:cs typeface="+mn-cs"/>
                        </a:rPr>
                        <a:t> </a:t>
                      </a:r>
                      <a:r>
                        <a:rPr lang="en-HK" altLang="zh-TW" sz="2200" kern="1200" dirty="0">
                          <a:solidFill>
                            <a:schemeClr val="dk1"/>
                          </a:solidFill>
                          <a:latin typeface="SimHei" panose="02010609060101010101" pitchFamily="49" charset="-122"/>
                          <a:ea typeface="SimHei" panose="02010609060101010101" pitchFamily="49" charset="-122"/>
                          <a:cs typeface="+mn-cs"/>
                        </a:rPr>
                        <a:t>Exp</a:t>
                      </a:r>
                      <a:r>
                        <a:rPr lang="zh-TW" altLang="en-US" sz="2200" kern="1200" dirty="0">
                          <a:solidFill>
                            <a:schemeClr val="dk1"/>
                          </a:solidFill>
                          <a:latin typeface="SimHei" panose="02010609060101010101" pitchFamily="49" charset="-122"/>
                          <a:ea typeface="SimHei" panose="02010609060101010101" pitchFamily="49" charset="-122"/>
                          <a:cs typeface="+mn-cs"/>
                        </a:rPr>
                        <a:t> </a:t>
                      </a:r>
                      <a:r>
                        <a:rPr lang="en-HK" altLang="zh-TW" sz="2200" kern="1200" dirty="0">
                          <a:solidFill>
                            <a:schemeClr val="dk1"/>
                          </a:solidFill>
                          <a:latin typeface="SimHei" panose="02010609060101010101" pitchFamily="49" charset="-122"/>
                          <a:ea typeface="SimHei" panose="02010609060101010101" pitchFamily="49" charset="-122"/>
                          <a:cs typeface="+mn-cs"/>
                        </a:rPr>
                        <a:t>J </a:t>
                      </a:r>
                      <a:r>
                        <a:rPr lang="en-US" altLang="zh-TW" sz="2200" kern="1200" baseline="-25000" dirty="0">
                          <a:solidFill>
                            <a:schemeClr val="dk1"/>
                          </a:solidFill>
                          <a:latin typeface="SimHei" panose="02010609060101010101" pitchFamily="49" charset="-122"/>
                          <a:ea typeface="SimHei" panose="02010609060101010101" pitchFamily="49" charset="-122"/>
                          <a:cs typeface="+mn-cs"/>
                        </a:rPr>
                        <a:t>(</a:t>
                      </a:r>
                      <a:r>
                        <a:rPr lang="zh-TW" altLang="en-US" sz="2200" kern="1200" baseline="-25000" dirty="0">
                          <a:solidFill>
                            <a:schemeClr val="dk1"/>
                          </a:solidFill>
                          <a:latin typeface="SimHei" panose="02010609060101010101" pitchFamily="49" charset="-122"/>
                          <a:ea typeface="SimHei" panose="02010609060101010101" pitchFamily="49" charset="-122"/>
                          <a:cs typeface="+mn-cs"/>
                        </a:rPr>
                        <a:t>註</a:t>
                      </a:r>
                      <a:r>
                        <a:rPr lang="en-US" altLang="zh-TW" sz="2200" kern="1200" baseline="-25000" dirty="0">
                          <a:solidFill>
                            <a:schemeClr val="dk1"/>
                          </a:solidFill>
                          <a:latin typeface="SimHei" panose="02010609060101010101" pitchFamily="49" charset="-122"/>
                          <a:ea typeface="SimHei" panose="02010609060101010101" pitchFamily="49" charset="-122"/>
                          <a:cs typeface="+mn-cs"/>
                        </a:rPr>
                        <a:t>5)</a:t>
                      </a:r>
                      <a:endParaRPr lang="zh-TW" altLang="en-US" sz="2200" kern="1200" dirty="0">
                        <a:solidFill>
                          <a:schemeClr val="dk1"/>
                        </a:solidFill>
                        <a:latin typeface="SimHei" panose="02010609060101010101" pitchFamily="49" charset="-122"/>
                        <a:ea typeface="SimHei" panose="02010609060101010101" pitchFamily="49" charset="-122"/>
                        <a:cs typeface="+mn-cs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200" b="1">
                          <a:latin typeface="+mn-lt"/>
                          <a:ea typeface="SimHei" panose="02010609060101010101" pitchFamily="49" charset="-122"/>
                        </a:rPr>
                        <a:t>1</a:t>
                      </a:r>
                      <a:endParaRPr lang="en-US" sz="2200" b="1" dirty="0">
                        <a:latin typeface="+mn-lt"/>
                        <a:ea typeface="SimHei" panose="02010609060101010101" pitchFamily="49" charset="-122"/>
                      </a:endParaRPr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200" b="1">
                          <a:latin typeface="+mn-lt"/>
                          <a:ea typeface="SimHei" panose="02010609060101010101" pitchFamily="49" charset="-122"/>
                        </a:rPr>
                        <a:t>1</a:t>
                      </a:r>
                      <a:endParaRPr lang="en-US" sz="2200" b="1" dirty="0">
                        <a:latin typeface="+mn-lt"/>
                        <a:ea typeface="SimHei" panose="02010609060101010101" pitchFamily="49" charset="-122"/>
                      </a:endParaRPr>
                    </a:p>
                  </a:txBody>
                  <a:tcPr marL="115210" marR="115210" marT="57605" marB="57605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2200" b="0" i="1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+mn-lt"/>
                          <a:ea typeface="SimHei" panose="02010609060101010101" pitchFamily="49" charset="-122"/>
                        </a:rPr>
                        <a:t>-</a:t>
                      </a:r>
                      <a:endParaRPr lang="en-US" sz="2200" b="0" i="1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+mn-lt"/>
                        <a:ea typeface="SimHei" panose="02010609060101010101" pitchFamily="49" charset="-122"/>
                      </a:endParaRPr>
                    </a:p>
                  </a:txBody>
                  <a:tcPr marL="115210" marR="115210" marT="57605" marB="57605"/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92665506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sz="3024"/>
              <a:t>5</a:t>
            </a:r>
            <a:endParaRPr lang="en-US" sz="3024" dirty="0"/>
          </a:p>
        </p:txBody>
      </p:sp>
      <p:sp>
        <p:nvSpPr>
          <p:cNvPr id="3" name="Title 5"/>
          <p:cNvSpPr txBox="1">
            <a:spLocks/>
          </p:cNvSpPr>
          <p:nvPr/>
        </p:nvSpPr>
        <p:spPr>
          <a:xfrm>
            <a:off x="468000" y="290946"/>
            <a:ext cx="11971785" cy="1013900"/>
          </a:xfrm>
          <a:prstGeom prst="rect">
            <a:avLst/>
          </a:prstGeom>
        </p:spPr>
        <p:txBody>
          <a:bodyPr vert="horz" lIns="115210" tIns="57605" rIns="115210" bIns="57605" rtlCol="0" anchor="b">
            <a:normAutofit/>
          </a:bodyPr>
          <a:lstStyle>
            <a:lvl1pPr algn="l" defTabSz="914400" rtl="0" eaLnBrk="1" latinLnBrk="0" hangingPunct="1">
              <a:lnSpc>
                <a:spcPct val="85000"/>
              </a:lnSpc>
              <a:spcBef>
                <a:spcPct val="0"/>
              </a:spcBef>
              <a:buNone/>
              <a:defRPr sz="4800" kern="1200" spc="-50" baseline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zh-TW" sz="6048">
                <a:latin typeface="+mn-lt"/>
                <a:ea typeface="SimHei" panose="02010609060101010101" pitchFamily="49" charset="-122"/>
              </a:rPr>
              <a:t>2022</a:t>
            </a:r>
            <a:r>
              <a:rPr lang="zh-TW" altLang="en-US" sz="6048">
                <a:latin typeface="+mn-lt"/>
                <a:ea typeface="SimHei" panose="02010609060101010101" pitchFamily="49" charset="-122"/>
              </a:rPr>
              <a:t>年</a:t>
            </a:r>
            <a:r>
              <a:rPr lang="en-US" altLang="zh-TW" sz="6048">
                <a:latin typeface="+mn-lt"/>
                <a:ea typeface="SimHei" panose="02010609060101010101" pitchFamily="49" charset="-122"/>
              </a:rPr>
              <a:t>12</a:t>
            </a:r>
            <a:r>
              <a:rPr lang="zh-TW" altLang="en-US" sz="6048">
                <a:latin typeface="+mn-lt"/>
                <a:ea typeface="SimHei" panose="02010609060101010101" pitchFamily="49" charset="-122"/>
              </a:rPr>
              <a:t>月個人收入及支出</a:t>
            </a:r>
            <a:r>
              <a:rPr lang="en-US" altLang="zh-TW" sz="6048">
                <a:latin typeface="+mn-lt"/>
                <a:ea typeface="SimHei" panose="02010609060101010101" pitchFamily="49" charset="-122"/>
              </a:rPr>
              <a:t>(</a:t>
            </a:r>
            <a:r>
              <a:rPr lang="zh-TW" altLang="en-US" sz="6048">
                <a:latin typeface="+mn-lt"/>
                <a:ea typeface="SimHei" panose="02010609060101010101" pitchFamily="49" charset="-122"/>
              </a:rPr>
              <a:t>續</a:t>
            </a:r>
            <a:r>
              <a:rPr lang="en-US" altLang="zh-TW" sz="6048">
                <a:latin typeface="+mn-lt"/>
                <a:ea typeface="SimHei" panose="02010609060101010101" pitchFamily="49" charset="-122"/>
              </a:rPr>
              <a:t>)</a:t>
            </a:r>
            <a:endParaRPr lang="en-US" sz="6048" dirty="0">
              <a:latin typeface="+mn-lt"/>
              <a:ea typeface="SimHei" panose="02010609060101010101" pitchFamily="49" charset="-122"/>
            </a:endParaRPr>
          </a:p>
        </p:txBody>
      </p:sp>
      <p:graphicFrame>
        <p:nvGraphicFramePr>
          <p:cNvPr id="4" name="Content Placeholder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622725159"/>
              </p:ext>
            </p:extLst>
          </p:nvPr>
        </p:nvGraphicFramePr>
        <p:xfrm>
          <a:off x="467998" y="1304848"/>
          <a:ext cx="11481546" cy="633938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2371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92105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00185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867461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867461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504169">
                <a:tc gridSpan="2">
                  <a:txBody>
                    <a:bodyPr/>
                    <a:lstStyle/>
                    <a:p>
                      <a:r>
                        <a:rPr lang="en-US" altLang="zh-TW" sz="2200" i="1" dirty="0">
                          <a:latin typeface="Arial" panose="020B0604020202020204" pitchFamily="34" charset="0"/>
                          <a:ea typeface="SimHei" panose="02010609060101010101" pitchFamily="49" charset="-122"/>
                          <a:cs typeface="Arial" panose="020B0604020202020204" pitchFamily="34" charset="0"/>
                        </a:rPr>
                        <a:t>(HK$’000)</a:t>
                      </a:r>
                      <a:endParaRPr lang="en-US" sz="2200" i="1" dirty="0">
                        <a:latin typeface="SimHei" panose="02010609060101010101" pitchFamily="49" charset="-122"/>
                        <a:ea typeface="SimHei" panose="02010609060101010101" pitchFamily="49" charset="-122"/>
                      </a:endParaRPr>
                    </a:p>
                  </a:txBody>
                  <a:tcPr marL="115210" marR="115210" marT="57605" marB="57605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2200" dirty="0">
                          <a:latin typeface="SimHei" panose="02010609060101010101" pitchFamily="49" charset="-122"/>
                          <a:ea typeface="SimHei" panose="02010609060101010101" pitchFamily="49" charset="-122"/>
                        </a:rPr>
                        <a:t>與上月比較</a:t>
                      </a:r>
                      <a:endParaRPr lang="en-US" sz="2200" dirty="0"/>
                    </a:p>
                  </a:txBody>
                  <a:tcPr marL="115210" marR="115210" marT="57605" marB="57605" anchor="b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 anchor="b"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altLang="zh-TW" sz="2200" i="1" dirty="0">
                          <a:solidFill>
                            <a:schemeClr val="bg1"/>
                          </a:solidFill>
                          <a:latin typeface="SimHei" panose="02010609060101010101" pitchFamily="49" charset="-122"/>
                          <a:ea typeface="SimHei" panose="02010609060101010101" pitchFamily="49" charset="-122"/>
                        </a:rPr>
                        <a:t>+/(-)</a:t>
                      </a:r>
                      <a:endParaRPr lang="en-US" sz="2200" b="1" i="1" dirty="0">
                        <a:solidFill>
                          <a:schemeClr val="bg1"/>
                        </a:solidFill>
                        <a:latin typeface="SimHei" panose="02010609060101010101" pitchFamily="49" charset="-122"/>
                        <a:ea typeface="SimHei" panose="02010609060101010101" pitchFamily="49" charset="-122"/>
                      </a:endParaRPr>
                    </a:p>
                  </a:txBody>
                  <a:tcPr marL="115210" marR="115210" marT="57605" marB="57605" anchor="b"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98304">
                <a:tc gridSpan="2">
                  <a:txBody>
                    <a:bodyPr/>
                    <a:lstStyle/>
                    <a:p>
                      <a:endParaRPr lang="en-US" sz="2200" i="1" dirty="0">
                        <a:latin typeface="SimHei" panose="02010609060101010101" pitchFamily="49" charset="-122"/>
                        <a:ea typeface="SimHei" panose="02010609060101010101" pitchFamily="49" charset="-122"/>
                      </a:endParaRPr>
                    </a:p>
                  </a:txBody>
                  <a:tcPr marL="115210" marR="115210" marT="57605" marB="57605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accent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altLang="zh-TW" sz="2200" b="1" baseline="0">
                          <a:solidFill>
                            <a:schemeClr val="bg1"/>
                          </a:solidFill>
                          <a:latin typeface="SimHei" panose="02010609060101010101" pitchFamily="49" charset="-122"/>
                          <a:ea typeface="SimHei" panose="02010609060101010101" pitchFamily="49" charset="-122"/>
                        </a:rPr>
                        <a:t>2022</a:t>
                      </a:r>
                      <a:r>
                        <a:rPr lang="zh-TW" altLang="en-US" sz="2200" b="1" baseline="0">
                          <a:solidFill>
                            <a:schemeClr val="bg1"/>
                          </a:solidFill>
                          <a:latin typeface="SimHei" panose="02010609060101010101" pitchFamily="49" charset="-122"/>
                          <a:ea typeface="SimHei" panose="02010609060101010101" pitchFamily="49" charset="-122"/>
                        </a:rPr>
                        <a:t>年</a:t>
                      </a:r>
                      <a:r>
                        <a:rPr lang="en-US" altLang="zh-TW" sz="2200" b="1" baseline="0">
                          <a:solidFill>
                            <a:schemeClr val="bg1"/>
                          </a:solidFill>
                          <a:latin typeface="SimHei" panose="02010609060101010101" pitchFamily="49" charset="-122"/>
                          <a:ea typeface="SimHei" panose="02010609060101010101" pitchFamily="49" charset="-122"/>
                        </a:rPr>
                        <a:t>12</a:t>
                      </a:r>
                      <a:r>
                        <a:rPr lang="zh-TW" altLang="en-US" sz="2200" b="1" baseline="0">
                          <a:solidFill>
                            <a:schemeClr val="bg1"/>
                          </a:solidFill>
                          <a:latin typeface="SimHei" panose="02010609060101010101" pitchFamily="49" charset="-122"/>
                          <a:ea typeface="SimHei" panose="02010609060101010101" pitchFamily="49" charset="-122"/>
                        </a:rPr>
                        <a:t>月</a:t>
                      </a:r>
                      <a:endParaRPr lang="en-US" sz="2200" b="1" dirty="0">
                        <a:solidFill>
                          <a:schemeClr val="bg1"/>
                        </a:solidFill>
                        <a:latin typeface="SimHei" panose="02010609060101010101" pitchFamily="49" charset="-122"/>
                        <a:ea typeface="SimHei" panose="02010609060101010101" pitchFamily="49" charset="-122"/>
                      </a:endParaRPr>
                    </a:p>
                  </a:txBody>
                  <a:tcPr marL="115210" marR="115210" marT="57605" marB="57605" anchor="b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altLang="zh-TW" sz="2200" b="1">
                          <a:solidFill>
                            <a:schemeClr val="bg1"/>
                          </a:solidFill>
                          <a:latin typeface="SimHei" panose="02010609060101010101" pitchFamily="49" charset="-122"/>
                          <a:ea typeface="SimHei" panose="02010609060101010101" pitchFamily="49" charset="-122"/>
                        </a:rPr>
                        <a:t>2022</a:t>
                      </a:r>
                      <a:r>
                        <a:rPr lang="zh-TW" altLang="en-US" sz="2200" b="1">
                          <a:solidFill>
                            <a:schemeClr val="bg1"/>
                          </a:solidFill>
                          <a:latin typeface="SimHei" panose="02010609060101010101" pitchFamily="49" charset="-122"/>
                          <a:ea typeface="SimHei" panose="02010609060101010101" pitchFamily="49" charset="-122"/>
                        </a:rPr>
                        <a:t>年</a:t>
                      </a:r>
                      <a:r>
                        <a:rPr lang="en-US" altLang="zh-TW" sz="2200" b="1">
                          <a:solidFill>
                            <a:schemeClr val="bg1"/>
                          </a:solidFill>
                          <a:latin typeface="SimHei" panose="02010609060101010101" pitchFamily="49" charset="-122"/>
                          <a:ea typeface="SimHei" panose="02010609060101010101" pitchFamily="49" charset="-122"/>
                        </a:rPr>
                        <a:t>11</a:t>
                      </a:r>
                      <a:r>
                        <a:rPr lang="zh-TW" altLang="en-US" sz="2200" b="1">
                          <a:solidFill>
                            <a:schemeClr val="bg1"/>
                          </a:solidFill>
                          <a:latin typeface="SimHei" panose="02010609060101010101" pitchFamily="49" charset="-122"/>
                          <a:ea typeface="SimHei" panose="02010609060101010101" pitchFamily="49" charset="-122"/>
                        </a:rPr>
                        <a:t>月</a:t>
                      </a:r>
                      <a:endParaRPr lang="en-US" sz="2200" b="1" dirty="0">
                        <a:solidFill>
                          <a:schemeClr val="bg1"/>
                        </a:solidFill>
                        <a:latin typeface="SimHei" panose="02010609060101010101" pitchFamily="49" charset="-122"/>
                        <a:ea typeface="SimHei" panose="02010609060101010101" pitchFamily="49" charset="-122"/>
                      </a:endParaRPr>
                    </a:p>
                  </a:txBody>
                  <a:tcPr marL="115210" marR="115210" marT="57605" marB="57605" anchor="b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altLang="zh-TW" sz="2200" b="1" i="1" dirty="0">
                          <a:solidFill>
                            <a:schemeClr val="bg1"/>
                          </a:solidFill>
                          <a:latin typeface="+mn-lt"/>
                          <a:ea typeface="SimHei" panose="02010609060101010101" pitchFamily="49" charset="-122"/>
                        </a:rPr>
                        <a:t>%</a:t>
                      </a:r>
                      <a:endParaRPr lang="en-US" sz="2200" b="1" i="1" dirty="0">
                        <a:solidFill>
                          <a:schemeClr val="bg1"/>
                        </a:solidFill>
                        <a:latin typeface="+mn-lt"/>
                        <a:ea typeface="SimHei" panose="02010609060101010101" pitchFamily="49" charset="-122"/>
                      </a:endParaRPr>
                    </a:p>
                  </a:txBody>
                  <a:tcPr marL="115210" marR="115210" marT="57605" marB="57605" anchor="b"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04169">
                <a:tc gridSpan="2">
                  <a:txBody>
                    <a:bodyPr/>
                    <a:lstStyle/>
                    <a:p>
                      <a:pPr marL="450850" marR="0" lvl="1" indent="0" algn="just" defTabSz="1152144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2200" kern="1200" dirty="0">
                          <a:solidFill>
                            <a:schemeClr val="dk1"/>
                          </a:solidFill>
                          <a:latin typeface="SimHei" panose="02010609060101010101" pitchFamily="49" charset="-122"/>
                          <a:ea typeface="SimHei" panose="02010609060101010101" pitchFamily="49" charset="-122"/>
                          <a:cs typeface="+mn-cs"/>
                        </a:rPr>
                        <a:t>  </a:t>
                      </a:r>
                      <a:r>
                        <a:rPr lang="en-HK" altLang="zh-TW" sz="2200" kern="1200" dirty="0">
                          <a:solidFill>
                            <a:schemeClr val="dk1"/>
                          </a:solidFill>
                          <a:latin typeface="SimHei" panose="02010609060101010101" pitchFamily="49" charset="-122"/>
                          <a:ea typeface="SimHei" panose="02010609060101010101" pitchFamily="49" charset="-122"/>
                          <a:cs typeface="+mn-cs"/>
                        </a:rPr>
                        <a:t>Private K</a:t>
                      </a:r>
                      <a:endParaRPr lang="zh-TW" altLang="en-US" sz="2200" kern="1200" dirty="0">
                        <a:solidFill>
                          <a:schemeClr val="dk1"/>
                        </a:solidFill>
                        <a:latin typeface="SimHei" panose="02010609060101010101" pitchFamily="49" charset="-122"/>
                        <a:ea typeface="SimHei" panose="02010609060101010101" pitchFamily="49" charset="-122"/>
                        <a:cs typeface="+mn-cs"/>
                      </a:endParaRPr>
                    </a:p>
                  </a:txBody>
                  <a:tcPr marL="0" marR="0" marT="0" marB="0" anchor="ctr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200" b="1">
                          <a:latin typeface="+mn-lt"/>
                          <a:ea typeface="SimHei" panose="02010609060101010101" pitchFamily="49" charset="-122"/>
                        </a:rPr>
                        <a:t>1</a:t>
                      </a:r>
                      <a:endParaRPr lang="en-US" sz="2200" b="1" dirty="0">
                        <a:latin typeface="+mn-lt"/>
                        <a:ea typeface="SimHei" panose="02010609060101010101" pitchFamily="49" charset="-122"/>
                      </a:endParaRPr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200" b="1">
                          <a:latin typeface="+mn-lt"/>
                          <a:ea typeface="SimHei" panose="02010609060101010101" pitchFamily="49" charset="-122"/>
                        </a:rPr>
                        <a:t>1</a:t>
                      </a:r>
                      <a:endParaRPr lang="en-US" sz="2200" b="1" dirty="0">
                        <a:latin typeface="+mn-lt"/>
                        <a:ea typeface="SimHei" panose="02010609060101010101" pitchFamily="49" charset="-122"/>
                      </a:endParaRPr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115214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200" b="0" i="1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+mn-lt"/>
                          <a:ea typeface="SimHei" panose="02010609060101010101" pitchFamily="49" charset="-122"/>
                        </a:rPr>
                        <a:t>-</a:t>
                      </a:r>
                      <a:endParaRPr lang="en-US" sz="2200" b="0" i="1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+mn-lt"/>
                        <a:ea typeface="SimHei" panose="02010609060101010101" pitchFamily="49" charset="-122"/>
                      </a:endParaRPr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04169">
                <a:tc gridSpan="2">
                  <a:txBody>
                    <a:bodyPr/>
                    <a:lstStyle/>
                    <a:p>
                      <a:pPr marL="450850" marR="0" lvl="1" indent="0" algn="just" defTabSz="1152144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2200" kern="1200" dirty="0">
                          <a:solidFill>
                            <a:schemeClr val="dk1"/>
                          </a:solidFill>
                          <a:latin typeface="SimHei" panose="02010609060101010101" pitchFamily="49" charset="-122"/>
                          <a:ea typeface="SimHei" panose="02010609060101010101" pitchFamily="49" charset="-122"/>
                          <a:cs typeface="+mn-cs"/>
                        </a:rPr>
                        <a:t>  </a:t>
                      </a:r>
                      <a:r>
                        <a:rPr lang="en-HK" altLang="zh-TW" sz="2200" kern="1200" dirty="0">
                          <a:solidFill>
                            <a:schemeClr val="dk1"/>
                          </a:solidFill>
                          <a:latin typeface="SimHei" panose="02010609060101010101" pitchFamily="49" charset="-122"/>
                          <a:ea typeface="SimHei" panose="02010609060101010101" pitchFamily="49" charset="-122"/>
                          <a:cs typeface="+mn-cs"/>
                        </a:rPr>
                        <a:t>Private L</a:t>
                      </a:r>
                      <a:endParaRPr lang="zh-TW" altLang="en-US" sz="2200" kern="1200" dirty="0">
                        <a:solidFill>
                          <a:schemeClr val="dk1"/>
                        </a:solidFill>
                        <a:latin typeface="SimHei" panose="02010609060101010101" pitchFamily="49" charset="-122"/>
                        <a:ea typeface="SimHei" panose="02010609060101010101" pitchFamily="49" charset="-122"/>
                        <a:cs typeface="+mn-cs"/>
                      </a:endParaRPr>
                    </a:p>
                  </a:txBody>
                  <a:tcPr marL="0" marR="0" marT="0" marB="0" anchor="ctr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200" b="1">
                          <a:latin typeface="+mn-lt"/>
                          <a:ea typeface="SimHei" panose="02010609060101010101" pitchFamily="49" charset="-122"/>
                        </a:rPr>
                        <a:t>1</a:t>
                      </a:r>
                      <a:endParaRPr lang="en-US" sz="2200" b="1" dirty="0">
                        <a:latin typeface="+mn-lt"/>
                        <a:ea typeface="SimHei" panose="02010609060101010101" pitchFamily="49" charset="-122"/>
                      </a:endParaRPr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200" b="1">
                          <a:latin typeface="+mn-lt"/>
                          <a:ea typeface="SimHei" panose="02010609060101010101" pitchFamily="49" charset="-122"/>
                        </a:rPr>
                        <a:t>1</a:t>
                      </a:r>
                      <a:endParaRPr lang="en-US" sz="2200" b="1" dirty="0">
                        <a:latin typeface="+mn-lt"/>
                        <a:ea typeface="SimHei" panose="02010609060101010101" pitchFamily="49" charset="-122"/>
                      </a:endParaRPr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115214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200" b="0" i="1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+mn-lt"/>
                          <a:ea typeface="SimHei" panose="02010609060101010101" pitchFamily="49" charset="-122"/>
                        </a:rPr>
                        <a:t>-</a:t>
                      </a:r>
                      <a:endParaRPr lang="en-US" sz="2200" b="0" i="1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+mn-lt"/>
                        <a:ea typeface="SimHei" panose="02010609060101010101" pitchFamily="49" charset="-122"/>
                      </a:endParaRPr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2142033032"/>
                  </a:ext>
                </a:extLst>
              </a:tr>
              <a:tr h="504169">
                <a:tc gridSpan="2">
                  <a:txBody>
                    <a:bodyPr/>
                    <a:lstStyle/>
                    <a:p>
                      <a:pPr marL="450850" marR="0" lvl="1" indent="0" algn="just" defTabSz="1152144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2200" kern="1200" dirty="0">
                          <a:solidFill>
                            <a:schemeClr val="dk1"/>
                          </a:solidFill>
                          <a:latin typeface="SimHei" panose="02010609060101010101" pitchFamily="49" charset="-122"/>
                          <a:ea typeface="SimHei" panose="02010609060101010101" pitchFamily="49" charset="-122"/>
                          <a:cs typeface="+mn-cs"/>
                        </a:rPr>
                        <a:t>  </a:t>
                      </a:r>
                      <a:r>
                        <a:rPr lang="en-HK" altLang="zh-TW" sz="2200" kern="1200" dirty="0">
                          <a:solidFill>
                            <a:schemeClr val="dk1"/>
                          </a:solidFill>
                          <a:latin typeface="SimHei" panose="02010609060101010101" pitchFamily="49" charset="-122"/>
                          <a:ea typeface="SimHei" panose="02010609060101010101" pitchFamily="49" charset="-122"/>
                          <a:cs typeface="+mn-cs"/>
                        </a:rPr>
                        <a:t>Private M</a:t>
                      </a:r>
                      <a:endParaRPr lang="zh-TW" altLang="en-US" sz="2200" kern="1200" dirty="0">
                        <a:solidFill>
                          <a:schemeClr val="dk1"/>
                        </a:solidFill>
                        <a:latin typeface="SimHei" panose="02010609060101010101" pitchFamily="49" charset="-122"/>
                        <a:ea typeface="SimHei" panose="02010609060101010101" pitchFamily="49" charset="-122"/>
                        <a:cs typeface="+mn-cs"/>
                      </a:endParaRPr>
                    </a:p>
                  </a:txBody>
                  <a:tcPr marL="0" marR="0" marT="0" marB="0" anchor="ctr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200" b="1">
                          <a:latin typeface="+mn-lt"/>
                          <a:ea typeface="SimHei" panose="02010609060101010101" pitchFamily="49" charset="-122"/>
                        </a:rPr>
                        <a:t>55</a:t>
                      </a:r>
                      <a:endParaRPr lang="en-US" sz="2200" b="1" dirty="0">
                        <a:latin typeface="+mn-lt"/>
                        <a:ea typeface="SimHei" panose="02010609060101010101" pitchFamily="49" charset="-122"/>
                      </a:endParaRPr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200" b="1">
                          <a:latin typeface="+mn-lt"/>
                          <a:ea typeface="SimHei" panose="02010609060101010101" pitchFamily="49" charset="-122"/>
                        </a:rPr>
                        <a:t>-</a:t>
                      </a:r>
                      <a:endParaRPr lang="en-US" sz="2200" b="1" dirty="0">
                        <a:latin typeface="+mn-lt"/>
                        <a:ea typeface="SimHei" panose="02010609060101010101" pitchFamily="49" charset="-122"/>
                      </a:endParaRPr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115214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200" b="0" i="1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+mn-lt"/>
                          <a:ea typeface="SimHei" panose="02010609060101010101" pitchFamily="49" charset="-122"/>
                        </a:rPr>
                        <a:t>'100%</a:t>
                      </a:r>
                      <a:endParaRPr lang="en-US" sz="2200" b="0" i="1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+mn-lt"/>
                        <a:ea typeface="SimHei" panose="02010609060101010101" pitchFamily="49" charset="-122"/>
                      </a:endParaRPr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802466677"/>
                  </a:ext>
                </a:extLst>
              </a:tr>
              <a:tr h="504169">
                <a:tc gridSpan="2">
                  <a:txBody>
                    <a:bodyPr/>
                    <a:lstStyle/>
                    <a:p>
                      <a:pPr marL="450850" marR="0" lvl="1" indent="0" algn="just" defTabSz="1152144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2200" kern="1200" dirty="0">
                          <a:solidFill>
                            <a:schemeClr val="dk1"/>
                          </a:solidFill>
                          <a:latin typeface="SimHei" panose="02010609060101010101" pitchFamily="49" charset="-122"/>
                          <a:ea typeface="SimHei" panose="02010609060101010101" pitchFamily="49" charset="-122"/>
                          <a:cs typeface="+mn-cs"/>
                        </a:rPr>
                        <a:t>  其他支出</a:t>
                      </a:r>
                      <a:r>
                        <a:rPr lang="en-US" altLang="zh-TW" sz="2200" kern="1200" baseline="-25000" dirty="0">
                          <a:solidFill>
                            <a:schemeClr val="dk1"/>
                          </a:solidFill>
                          <a:latin typeface="SimHei" panose="02010609060101010101" pitchFamily="49" charset="-122"/>
                          <a:ea typeface="SimHei" panose="02010609060101010101" pitchFamily="49" charset="-122"/>
                          <a:cs typeface="+mn-cs"/>
                        </a:rPr>
                        <a:t>(</a:t>
                      </a:r>
                      <a:r>
                        <a:rPr lang="zh-TW" altLang="en-US" sz="2200" kern="1200" baseline="-25000" dirty="0">
                          <a:solidFill>
                            <a:schemeClr val="dk1"/>
                          </a:solidFill>
                          <a:latin typeface="SimHei" panose="02010609060101010101" pitchFamily="49" charset="-122"/>
                          <a:ea typeface="SimHei" panose="02010609060101010101" pitchFamily="49" charset="-122"/>
                          <a:cs typeface="+mn-cs"/>
                        </a:rPr>
                        <a:t>註</a:t>
                      </a:r>
                      <a:r>
                        <a:rPr lang="en-US" altLang="zh-TW" sz="2200" kern="1200" baseline="-25000" dirty="0">
                          <a:solidFill>
                            <a:schemeClr val="dk1"/>
                          </a:solidFill>
                          <a:latin typeface="SimHei" panose="02010609060101010101" pitchFamily="49" charset="-122"/>
                          <a:ea typeface="SimHei" panose="02010609060101010101" pitchFamily="49" charset="-122"/>
                          <a:cs typeface="+mn-cs"/>
                        </a:rPr>
                        <a:t>6)</a:t>
                      </a:r>
                      <a:endParaRPr lang="zh-TW" altLang="en-US" sz="2200" kern="1200" dirty="0">
                        <a:solidFill>
                          <a:schemeClr val="dk1"/>
                        </a:solidFill>
                        <a:latin typeface="SimHei" panose="02010609060101010101" pitchFamily="49" charset="-122"/>
                        <a:ea typeface="SimHei" panose="02010609060101010101" pitchFamily="49" charset="-122"/>
                        <a:cs typeface="+mn-cs"/>
                      </a:endParaRPr>
                    </a:p>
                  </a:txBody>
                  <a:tcPr marL="0" marR="0" marT="0" marB="0" anchor="ctr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 hMerge="1">
                  <a:txBody>
                    <a:bodyPr/>
                    <a:lstStyle/>
                    <a:p>
                      <a:endParaRPr lang="zh-HK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200" b="1">
                          <a:latin typeface="+mn-lt"/>
                          <a:ea typeface="SimHei" panose="02010609060101010101" pitchFamily="49" charset="-122"/>
                        </a:rPr>
                        <a:t>2</a:t>
                      </a:r>
                      <a:endParaRPr lang="en-US" sz="2200" b="1" dirty="0">
                        <a:solidFill>
                          <a:schemeClr val="tx1"/>
                        </a:solidFill>
                      </a:endParaRPr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200" b="1">
                          <a:latin typeface="+mn-lt"/>
                          <a:ea typeface="SimHei" panose="02010609060101010101" pitchFamily="49" charset="-122"/>
                        </a:rPr>
                        <a:t>2</a:t>
                      </a:r>
                      <a:endParaRPr lang="en-US" sz="2200" b="1" dirty="0">
                        <a:solidFill>
                          <a:schemeClr val="tx1"/>
                        </a:solidFill>
                      </a:endParaRPr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200" b="0" i="1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+mn-lt"/>
                          <a:ea typeface="SimHei" panose="02010609060101010101" pitchFamily="49" charset="-122"/>
                        </a:rPr>
                        <a:t>-</a:t>
                      </a:r>
                      <a:endParaRPr lang="en-US" altLang="zh-HK" sz="2200" b="0" i="1" kern="120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+mn-lt"/>
                        <a:ea typeface="SimHei" panose="02010609060101010101" pitchFamily="49" charset="-122"/>
                        <a:cs typeface="+mn-cs"/>
                      </a:endParaRPr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04169">
                <a:tc gridSpan="2">
                  <a:txBody>
                    <a:bodyPr/>
                    <a:lstStyle/>
                    <a:p>
                      <a:pPr marL="450850" lvl="1" indent="0" algn="just" defTabSz="1152144" rtl="0" eaLnBrk="1" fontAlgn="b" latinLnBrk="0" hangingPunct="1"/>
                      <a:endParaRPr lang="zh-TW" altLang="en-US" sz="2200" kern="1200" dirty="0">
                        <a:solidFill>
                          <a:schemeClr val="dk1"/>
                        </a:solidFill>
                        <a:latin typeface="SimHei" panose="02010609060101010101" pitchFamily="49" charset="-122"/>
                        <a:ea typeface="SimHei" panose="02010609060101010101" pitchFamily="49" charset="-122"/>
                        <a:cs typeface="+mn-cs"/>
                      </a:endParaRPr>
                    </a:p>
                  </a:txBody>
                  <a:tcPr marL="0" marR="0" marT="0" marB="0" anchor="ctr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r" defTabSz="1152144" rtl="0" eaLnBrk="1" latinLnBrk="0" hangingPunct="1"/>
                      <a:r>
                        <a:rPr lang="en-US" sz="2200" b="1">
                          <a:latin typeface="+mn-lt"/>
                          <a:ea typeface="SimHei" panose="02010609060101010101" pitchFamily="49" charset="-122"/>
                        </a:rPr>
                        <a:t>12,865</a:t>
                      </a:r>
                      <a:endParaRPr lang="zh-HK" altLang="en-US" sz="2200" b="1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FF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1152144" rtl="0" eaLnBrk="1" latinLnBrk="0" hangingPunct="1"/>
                      <a:r>
                        <a:rPr lang="en-US" sz="2200" b="1">
                          <a:latin typeface="+mn-lt"/>
                          <a:ea typeface="SimHei" panose="02010609060101010101" pitchFamily="49" charset="-122"/>
                        </a:rPr>
                        <a:t>3,049</a:t>
                      </a:r>
                      <a:endParaRPr lang="zh-HK" altLang="en-US" sz="2200" b="1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115210" marR="115210" marT="57605" marB="57605">
                    <a:lnT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FF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200" b="0" i="1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+mn-lt"/>
                          <a:ea typeface="SimHei" panose="02010609060101010101" pitchFamily="49" charset="-122"/>
                        </a:rPr>
                        <a:t>&gt;100%</a:t>
                      </a:r>
                      <a:endParaRPr lang="en-US" altLang="zh-HK" sz="2200" b="0" i="1" kern="120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+mn-lt"/>
                        <a:ea typeface="SimHei" panose="02010609060101010101" pitchFamily="49" charset="-122"/>
                        <a:cs typeface="+mn-cs"/>
                      </a:endParaRPr>
                    </a:p>
                  </a:txBody>
                  <a:tcPr marL="115210" marR="115210" marT="57605" marB="57605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80106">
                <a:tc gridSpan="2">
                  <a:txBody>
                    <a:bodyPr/>
                    <a:lstStyle/>
                    <a:p>
                      <a:pPr algn="l" fontAlgn="b"/>
                      <a:endParaRPr lang="zh-TW" altLang="en-US" sz="300" b="0" i="0" u="none" strike="noStrike" dirty="0">
                        <a:solidFill>
                          <a:schemeClr val="accent2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endParaRPr lang="en-US" sz="300" b="1" dirty="0">
                        <a:latin typeface="+mn-lt"/>
                        <a:ea typeface="SimHei" panose="02010609060101010101" pitchFamily="49" charset="-122"/>
                      </a:endParaRPr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28575" cap="flat" cmpd="sng" algn="ctr">
                      <a:solidFill>
                        <a:srgbClr val="FF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en-US" sz="300" b="0" dirty="0">
                        <a:latin typeface="+mn-lt"/>
                        <a:ea typeface="SimHei" panose="02010609060101010101" pitchFamily="49" charset="-122"/>
                      </a:endParaRPr>
                    </a:p>
                  </a:txBody>
                  <a:tcPr marL="115210" marR="115210" marT="57605" marB="57605">
                    <a:lnT w="28575" cap="flat" cmpd="sng" algn="ctr">
                      <a:solidFill>
                        <a:srgbClr val="FF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300" b="0" i="1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+mn-lt"/>
                        <a:ea typeface="SimHei" panose="02010609060101010101" pitchFamily="49" charset="-122"/>
                      </a:endParaRPr>
                    </a:p>
                  </a:txBody>
                  <a:tcPr marL="115210" marR="115210" marT="57605" marB="57605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798495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1800" b="0" kern="1200" baseline="0" dirty="0">
                          <a:solidFill>
                            <a:schemeClr val="dk1"/>
                          </a:solidFill>
                          <a:latin typeface="+mn-lt"/>
                          <a:ea typeface="SimHei" panose="02010609060101010101" pitchFamily="49" charset="-122"/>
                          <a:cs typeface="+mn-cs"/>
                        </a:rPr>
                        <a:t>註</a:t>
                      </a:r>
                      <a:r>
                        <a:rPr lang="en-US" altLang="zh-TW" sz="1800" b="0" kern="1200" baseline="0" dirty="0">
                          <a:solidFill>
                            <a:schemeClr val="dk1"/>
                          </a:solidFill>
                          <a:latin typeface="+mn-lt"/>
                          <a:ea typeface="SimHei" panose="02010609060101010101" pitchFamily="49" charset="-122"/>
                          <a:cs typeface="+mn-cs"/>
                        </a:rPr>
                        <a:t>1:</a:t>
                      </a:r>
                      <a:endParaRPr lang="zh-TW" altLang="en-US" sz="1800" b="0" kern="1200" baseline="0" dirty="0">
                        <a:solidFill>
                          <a:schemeClr val="dk1"/>
                        </a:solidFill>
                        <a:latin typeface="+mn-lt"/>
                        <a:ea typeface="SimHei" panose="02010609060101010101" pitchFamily="49" charset="-122"/>
                        <a:cs typeface="+mn-cs"/>
                      </a:endParaRPr>
                    </a:p>
                  </a:txBody>
                  <a:tcPr marL="115200" marR="115200" marT="57600" marB="57600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 gridSpan="4">
                  <a:txBody>
                    <a:bodyPr/>
                    <a:lstStyle/>
                    <a:p>
                      <a:pPr marL="0" marR="0" lvl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1800" kern="1200">
                          <a:solidFill>
                            <a:schemeClr val="dk1"/>
                          </a:solidFill>
                          <a:latin typeface="+mn-lt"/>
                          <a:ea typeface="SimHei" panose="02010609060101010101" pitchFamily="49" charset="-122"/>
                          <a:cs typeface="+mn-cs"/>
                        </a:rPr>
                        <a:t>本月份收入下跌主要因為是</a:t>
                      </a:r>
                      <a:r>
                        <a:rPr lang="en-US" altLang="zh-TW" sz="1800" kern="1200">
                          <a:solidFill>
                            <a:schemeClr val="dk1"/>
                          </a:solidFill>
                          <a:latin typeface="+mn-lt"/>
                          <a:ea typeface="SimHei" panose="02010609060101010101" pitchFamily="49" charset="-122"/>
                          <a:cs typeface="+mn-cs"/>
                        </a:rPr>
                        <a:t>1</a:t>
                      </a:r>
                      <a:endParaRPr lang="zh-TW" altLang="en-US" sz="1800" kern="1200" dirty="0">
                        <a:solidFill>
                          <a:schemeClr val="dk1"/>
                        </a:solidFill>
                        <a:latin typeface="+mn-lt"/>
                        <a:ea typeface="SimHei" panose="02010609060101010101" pitchFamily="49" charset="-122"/>
                        <a:cs typeface="+mn-cs"/>
                      </a:endParaRPr>
                    </a:p>
                  </a:txBody>
                  <a:tcPr marL="115200" marR="115200" marT="57600" marB="5760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798495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1800" b="0" kern="1200" baseline="0" dirty="0">
                          <a:solidFill>
                            <a:schemeClr val="dk1"/>
                          </a:solidFill>
                          <a:latin typeface="+mn-lt"/>
                          <a:ea typeface="SimHei" panose="02010609060101010101" pitchFamily="49" charset="-122"/>
                          <a:cs typeface="+mn-cs"/>
                        </a:rPr>
                        <a:t>註</a:t>
                      </a:r>
                      <a:r>
                        <a:rPr lang="en-US" altLang="zh-TW" sz="1800" b="0" kern="1200" baseline="0" dirty="0">
                          <a:solidFill>
                            <a:schemeClr val="dk1"/>
                          </a:solidFill>
                          <a:latin typeface="+mn-lt"/>
                          <a:ea typeface="SimHei" panose="02010609060101010101" pitchFamily="49" charset="-122"/>
                          <a:cs typeface="+mn-cs"/>
                        </a:rPr>
                        <a:t>2:</a:t>
                      </a:r>
                      <a:endParaRPr lang="zh-TW" altLang="en-US" sz="1800" b="0" kern="1200" baseline="0" dirty="0">
                        <a:solidFill>
                          <a:schemeClr val="dk1"/>
                        </a:solidFill>
                        <a:latin typeface="+mn-lt"/>
                        <a:ea typeface="SimHei" panose="02010609060101010101" pitchFamily="49" charset="-122"/>
                        <a:cs typeface="+mn-cs"/>
                      </a:endParaRPr>
                    </a:p>
                  </a:txBody>
                  <a:tcPr marL="115200" marR="115200" marT="57600" marB="57600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 gridSpan="4">
                  <a:txBody>
                    <a:bodyPr/>
                    <a:lstStyle/>
                    <a:p>
                      <a:pPr marL="0" marR="0" lvl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1800" kern="1200">
                          <a:solidFill>
                            <a:schemeClr val="dk1"/>
                          </a:solidFill>
                          <a:latin typeface="+mn-lt"/>
                          <a:ea typeface="SimHei" panose="02010609060101010101" pitchFamily="49" charset="-122"/>
                          <a:cs typeface="+mn-cs"/>
                        </a:rPr>
                        <a:t>本月份收入下跌主要因為是</a:t>
                      </a:r>
                      <a:r>
                        <a:rPr lang="en-US" altLang="zh-TW" sz="1800" kern="1200">
                          <a:solidFill>
                            <a:schemeClr val="dk1"/>
                          </a:solidFill>
                          <a:latin typeface="+mn-lt"/>
                          <a:ea typeface="SimHei" panose="02010609060101010101" pitchFamily="49" charset="-122"/>
                          <a:cs typeface="+mn-cs"/>
                        </a:rPr>
                        <a:t>2</a:t>
                      </a:r>
                      <a:endParaRPr lang="zh-TW" altLang="en-US" sz="1800" kern="1200" dirty="0">
                        <a:solidFill>
                          <a:schemeClr val="dk1"/>
                        </a:solidFill>
                        <a:latin typeface="+mn-lt"/>
                        <a:ea typeface="SimHei" panose="02010609060101010101" pitchFamily="49" charset="-122"/>
                        <a:cs typeface="+mn-cs"/>
                      </a:endParaRPr>
                    </a:p>
                  </a:txBody>
                  <a:tcPr marL="115200" marR="115200" marT="57600" marB="5760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462704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1800" b="0" kern="1200" baseline="0" dirty="0">
                          <a:solidFill>
                            <a:schemeClr val="dk1"/>
                          </a:solidFill>
                          <a:latin typeface="+mn-lt"/>
                          <a:ea typeface="SimHei" panose="02010609060101010101" pitchFamily="49" charset="-122"/>
                          <a:cs typeface="+mn-cs"/>
                        </a:rPr>
                        <a:t>註</a:t>
                      </a:r>
                      <a:r>
                        <a:rPr lang="en-US" altLang="zh-TW" sz="1800" b="0" kern="1200" baseline="0" dirty="0">
                          <a:solidFill>
                            <a:schemeClr val="dk1"/>
                          </a:solidFill>
                          <a:latin typeface="+mn-lt"/>
                          <a:ea typeface="SimHei" panose="02010609060101010101" pitchFamily="49" charset="-122"/>
                          <a:cs typeface="+mn-cs"/>
                        </a:rPr>
                        <a:t>3:</a:t>
                      </a:r>
                      <a:endParaRPr lang="zh-TW" altLang="en-US" sz="1800" b="0" kern="1200" baseline="0" dirty="0">
                        <a:solidFill>
                          <a:schemeClr val="dk1"/>
                        </a:solidFill>
                        <a:latin typeface="+mn-lt"/>
                        <a:ea typeface="SimHei" panose="02010609060101010101" pitchFamily="49" charset="-122"/>
                        <a:cs typeface="+mn-cs"/>
                      </a:endParaRPr>
                    </a:p>
                  </a:txBody>
                  <a:tcPr marL="115200" marR="115200" marT="57600" marB="57600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 gridSpan="4">
                  <a:txBody>
                    <a:bodyPr/>
                    <a:lstStyle/>
                    <a:p>
                      <a:pPr marL="0" marR="0" lvl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1800" kern="1200">
                          <a:solidFill>
                            <a:schemeClr val="dk1"/>
                          </a:solidFill>
                          <a:latin typeface="+mn-lt"/>
                          <a:ea typeface="SimHei" panose="02010609060101010101" pitchFamily="49" charset="-122"/>
                          <a:cs typeface="+mn-cs"/>
                        </a:rPr>
                        <a:t>本月份收入下跌主要因為是</a:t>
                      </a:r>
                      <a:r>
                        <a:rPr lang="en-US" altLang="zh-TW" sz="1800" kern="1200">
                          <a:solidFill>
                            <a:schemeClr val="dk1"/>
                          </a:solidFill>
                          <a:latin typeface="+mn-lt"/>
                          <a:ea typeface="SimHei" panose="02010609060101010101" pitchFamily="49" charset="-122"/>
                          <a:cs typeface="+mn-cs"/>
                        </a:rPr>
                        <a:t>3</a:t>
                      </a:r>
                      <a:endParaRPr lang="zh-TW" altLang="en-US" sz="1800" kern="1200" dirty="0">
                        <a:solidFill>
                          <a:schemeClr val="dk1"/>
                        </a:solidFill>
                        <a:latin typeface="+mn-lt"/>
                        <a:ea typeface="SimHei" panose="02010609060101010101" pitchFamily="49" charset="-122"/>
                        <a:cs typeface="+mn-cs"/>
                      </a:endParaRPr>
                    </a:p>
                  </a:txBody>
                  <a:tcPr marL="115200" marR="115200" marT="57600" marB="5760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476263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1800" b="0" kern="1200" baseline="0" dirty="0">
                          <a:solidFill>
                            <a:schemeClr val="dk1"/>
                          </a:solidFill>
                          <a:latin typeface="+mn-lt"/>
                          <a:ea typeface="SimHei" panose="02010609060101010101" pitchFamily="49" charset="-122"/>
                          <a:cs typeface="+mn-cs"/>
                        </a:rPr>
                        <a:t>註</a:t>
                      </a:r>
                      <a:r>
                        <a:rPr lang="en-US" altLang="zh-TW" sz="1800" b="0" kern="1200" baseline="0" dirty="0">
                          <a:solidFill>
                            <a:schemeClr val="dk1"/>
                          </a:solidFill>
                          <a:latin typeface="+mn-lt"/>
                          <a:ea typeface="SimHei" panose="02010609060101010101" pitchFamily="49" charset="-122"/>
                          <a:cs typeface="+mn-cs"/>
                        </a:rPr>
                        <a:t>4:</a:t>
                      </a:r>
                      <a:endParaRPr lang="zh-TW" altLang="en-US" sz="1800" b="0" kern="1200" baseline="0" dirty="0">
                        <a:solidFill>
                          <a:schemeClr val="dk1"/>
                        </a:solidFill>
                        <a:latin typeface="+mn-lt"/>
                        <a:ea typeface="SimHei" panose="02010609060101010101" pitchFamily="49" charset="-122"/>
                        <a:cs typeface="+mn-cs"/>
                      </a:endParaRPr>
                    </a:p>
                  </a:txBody>
                  <a:tcPr marL="115200" marR="115200" marT="57600" marB="57600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 gridSpan="4">
                  <a:txBody>
                    <a:bodyPr/>
                    <a:lstStyle/>
                    <a:p>
                      <a:pPr marL="0" marR="0" lvl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1800" kern="1200">
                          <a:solidFill>
                            <a:schemeClr val="dk1"/>
                          </a:solidFill>
                          <a:latin typeface="+mn-lt"/>
                          <a:ea typeface="SimHei" panose="02010609060101010101" pitchFamily="49" charset="-122"/>
                          <a:cs typeface="+mn-cs"/>
                        </a:rPr>
                        <a:t>本月份收入下跌主要因為是</a:t>
                      </a:r>
                      <a:r>
                        <a:rPr lang="en-US" altLang="zh-TW" sz="1800" kern="1200">
                          <a:solidFill>
                            <a:schemeClr val="dk1"/>
                          </a:solidFill>
                          <a:latin typeface="+mn-lt"/>
                          <a:ea typeface="SimHei" panose="02010609060101010101" pitchFamily="49" charset="-122"/>
                          <a:cs typeface="+mn-cs"/>
                        </a:rPr>
                        <a:t>4</a:t>
                      </a:r>
                      <a:endParaRPr lang="zh-TW" altLang="en-US" sz="1800" kern="1200" dirty="0">
                        <a:solidFill>
                          <a:schemeClr val="dk1"/>
                        </a:solidFill>
                        <a:latin typeface="+mn-lt"/>
                        <a:ea typeface="SimHei" panose="02010609060101010101" pitchFamily="49" charset="-122"/>
                        <a:cs typeface="+mn-cs"/>
                      </a:endParaRPr>
                    </a:p>
                  </a:txBody>
                  <a:tcPr marL="115200" marR="115200" marT="57600" marB="5760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79367865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sz="3024"/>
              <a:t>6</a:t>
            </a:r>
            <a:endParaRPr lang="en-US" sz="3024" dirty="0"/>
          </a:p>
        </p:txBody>
      </p:sp>
      <p:graphicFrame>
        <p:nvGraphicFramePr>
          <p:cNvPr id="16" name="Content Placeholder 6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316888308"/>
              </p:ext>
            </p:extLst>
          </p:nvPr>
        </p:nvGraphicFramePr>
        <p:xfrm>
          <a:off x="468000" y="1486800"/>
          <a:ext cx="11477565" cy="539288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61676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28693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28693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28693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620025">
                <a:tc>
                  <a:txBody>
                    <a:bodyPr/>
                    <a:lstStyle/>
                    <a:p>
                      <a:endParaRPr lang="en-US" altLang="zh-TW" sz="3000" b="0" dirty="0"/>
                    </a:p>
                  </a:txBody>
                  <a:tcPr marL="115210" marR="115210" marT="57605" marB="57605">
                    <a:lnR w="28575" cap="flat" cmpd="sng" algn="ctr">
                      <a:solidFill>
                        <a:srgbClr val="FF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3000" dirty="0">
                          <a:ea typeface="SimHei" panose="02010609060101010101" pitchFamily="49" charset="-122"/>
                        </a:rPr>
                        <a:t>回報率</a:t>
                      </a:r>
                      <a:endParaRPr lang="en-US" altLang="zh-TW" sz="3000" dirty="0">
                        <a:ea typeface="SimHei" panose="02010609060101010101" pitchFamily="49" charset="-122"/>
                      </a:endParaRPr>
                    </a:p>
                  </a:txBody>
                  <a:tcPr marL="85808" marR="85808" marT="57605" marB="57605" anchor="b">
                    <a:lnL w="28575" cap="flat" cmpd="sng" algn="ctr">
                      <a:solidFill>
                        <a:srgbClr val="FF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FF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3000" dirty="0">
                          <a:latin typeface="SimHei" panose="02010609060101010101" pitchFamily="49" charset="-122"/>
                          <a:ea typeface="SimHei" panose="02010609060101010101" pitchFamily="49" charset="-122"/>
                        </a:rPr>
                        <a:t>出租率 </a:t>
                      </a:r>
                      <a:r>
                        <a:rPr lang="en-US" altLang="zh-TW" sz="3000" dirty="0">
                          <a:latin typeface="SimHei" panose="02010609060101010101" pitchFamily="49" charset="-122"/>
                          <a:ea typeface="SimHei" panose="02010609060101010101" pitchFamily="49" charset="-122"/>
                        </a:rPr>
                        <a:t>(%)</a:t>
                      </a:r>
                      <a:endParaRPr lang="en-US" sz="3000" dirty="0"/>
                    </a:p>
                  </a:txBody>
                  <a:tcPr marL="85808" marR="85808" marT="57605" marB="57605" anchor="b">
                    <a:lnL w="28575" cap="flat" cmpd="sng" algn="ctr">
                      <a:solidFill>
                        <a:srgbClr val="FF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FF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 marL="68104" marR="68104" anchor="b"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20025">
                <a:tc>
                  <a:txBody>
                    <a:bodyPr/>
                    <a:lstStyle/>
                    <a:p>
                      <a:endParaRPr lang="en-US" altLang="zh-TW" sz="3000" b="0" dirty="0"/>
                    </a:p>
                  </a:txBody>
                  <a:tcPr marL="115210" marR="115210" marT="57605" marB="57605">
                    <a:lnR w="28575" cap="flat" cmpd="sng" algn="ctr">
                      <a:solidFill>
                        <a:srgbClr val="FF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3000" b="1">
                          <a:solidFill>
                            <a:schemeClr val="bg1"/>
                          </a:solidFill>
                          <a:latin typeface="SimHei" panose="02010609060101010101" pitchFamily="49" charset="-122"/>
                          <a:ea typeface="SimHei" panose="02010609060101010101" pitchFamily="49" charset="-122"/>
                        </a:rPr>
                        <a:t>12</a:t>
                      </a:r>
                      <a:r>
                        <a:rPr lang="zh-TW" altLang="en-US" sz="3000" b="1">
                          <a:solidFill>
                            <a:schemeClr val="bg1"/>
                          </a:solidFill>
                          <a:latin typeface="SimHei" panose="02010609060101010101" pitchFamily="49" charset="-122"/>
                          <a:ea typeface="SimHei" panose="02010609060101010101" pitchFamily="49" charset="-122"/>
                        </a:rPr>
                        <a:t>月</a:t>
                      </a:r>
                      <a:endParaRPr lang="en-US" altLang="zh-TW" sz="3000" b="1" dirty="0">
                        <a:solidFill>
                          <a:schemeClr val="bg1"/>
                        </a:solidFill>
                        <a:latin typeface="SimHei" panose="02010609060101010101" pitchFamily="49" charset="-122"/>
                        <a:ea typeface="SimHei" panose="02010609060101010101" pitchFamily="49" charset="-122"/>
                      </a:endParaRPr>
                    </a:p>
                  </a:txBody>
                  <a:tcPr marL="85808" marR="85808" marT="57605" marB="57605" anchor="b">
                    <a:lnL w="28575" cap="flat" cmpd="sng" algn="ctr">
                      <a:solidFill>
                        <a:srgbClr val="FF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3000" b="1">
                          <a:solidFill>
                            <a:schemeClr val="bg1"/>
                          </a:solidFill>
                          <a:latin typeface="SimHei" panose="02010609060101010101" pitchFamily="49" charset="-122"/>
                          <a:ea typeface="SimHei" panose="02010609060101010101" pitchFamily="49" charset="-122"/>
                        </a:rPr>
                        <a:t>2022</a:t>
                      </a:r>
                      <a:r>
                        <a:rPr lang="zh-TW" altLang="en-US" sz="3000" b="1">
                          <a:solidFill>
                            <a:schemeClr val="bg1"/>
                          </a:solidFill>
                          <a:latin typeface="SimHei" panose="02010609060101010101" pitchFamily="49" charset="-122"/>
                          <a:ea typeface="SimHei" panose="02010609060101010101" pitchFamily="49" charset="-122"/>
                        </a:rPr>
                        <a:t>年</a:t>
                      </a:r>
                      <a:r>
                        <a:rPr lang="en-US" altLang="zh-TW" sz="3000" b="1">
                          <a:solidFill>
                            <a:schemeClr val="bg1"/>
                          </a:solidFill>
                          <a:latin typeface="SimHei" panose="02010609060101010101" pitchFamily="49" charset="-122"/>
                          <a:ea typeface="SimHei" panose="02010609060101010101" pitchFamily="49" charset="-122"/>
                        </a:rPr>
                        <a:t>12</a:t>
                      </a:r>
                      <a:r>
                        <a:rPr lang="zh-TW" altLang="en-US" sz="3000" b="1">
                          <a:solidFill>
                            <a:schemeClr val="bg1"/>
                          </a:solidFill>
                          <a:latin typeface="SimHei" panose="02010609060101010101" pitchFamily="49" charset="-122"/>
                          <a:ea typeface="SimHei" panose="02010609060101010101" pitchFamily="49" charset="-122"/>
                        </a:rPr>
                        <a:t>月</a:t>
                      </a:r>
                      <a:endParaRPr lang="en-US" altLang="zh-TW" sz="3000" b="1" dirty="0">
                        <a:solidFill>
                          <a:schemeClr val="bg1"/>
                        </a:solidFill>
                        <a:latin typeface="SimHei" panose="02010609060101010101" pitchFamily="49" charset="-122"/>
                        <a:ea typeface="SimHei" panose="02010609060101010101" pitchFamily="49" charset="-122"/>
                      </a:endParaRPr>
                    </a:p>
                  </a:txBody>
                  <a:tcPr marL="85808" marR="85808" marT="57605" marB="57605" anchor="b">
                    <a:lnL w="28575" cap="flat" cmpd="sng" algn="ctr">
                      <a:solidFill>
                        <a:srgbClr val="FF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3000" b="1">
                          <a:solidFill>
                            <a:schemeClr val="bg1"/>
                          </a:solidFill>
                          <a:latin typeface="SimHei" panose="02010609060101010101" pitchFamily="49" charset="-122"/>
                          <a:ea typeface="SimHei" panose="02010609060101010101" pitchFamily="49" charset="-122"/>
                        </a:rPr>
                        <a:t>2021</a:t>
                      </a:r>
                      <a:r>
                        <a:rPr lang="zh-TW" altLang="en-US" sz="3000" b="1">
                          <a:solidFill>
                            <a:schemeClr val="bg1"/>
                          </a:solidFill>
                          <a:latin typeface="SimHei" panose="02010609060101010101" pitchFamily="49" charset="-122"/>
                          <a:ea typeface="SimHei" panose="02010609060101010101" pitchFamily="49" charset="-122"/>
                        </a:rPr>
                        <a:t>年</a:t>
                      </a:r>
                      <a:r>
                        <a:rPr lang="en-US" altLang="zh-TW" sz="3000" b="1">
                          <a:solidFill>
                            <a:schemeClr val="bg1"/>
                          </a:solidFill>
                          <a:latin typeface="SimHei" panose="02010609060101010101" pitchFamily="49" charset="-122"/>
                          <a:ea typeface="SimHei" panose="02010609060101010101" pitchFamily="49" charset="-122"/>
                        </a:rPr>
                        <a:t>12</a:t>
                      </a:r>
                      <a:r>
                        <a:rPr lang="zh-TW" altLang="en-US" sz="3000" b="1">
                          <a:solidFill>
                            <a:schemeClr val="bg1"/>
                          </a:solidFill>
                          <a:latin typeface="SimHei" panose="02010609060101010101" pitchFamily="49" charset="-122"/>
                          <a:ea typeface="SimHei" panose="02010609060101010101" pitchFamily="49" charset="-122"/>
                        </a:rPr>
                        <a:t>月</a:t>
                      </a:r>
                      <a:endParaRPr lang="en-US" altLang="zh-TW" sz="3000" b="1" dirty="0">
                        <a:solidFill>
                          <a:schemeClr val="bg1"/>
                        </a:solidFill>
                        <a:latin typeface="SimHei" panose="02010609060101010101" pitchFamily="49" charset="-122"/>
                        <a:ea typeface="SimHei" panose="02010609060101010101" pitchFamily="49" charset="-122"/>
                      </a:endParaRPr>
                    </a:p>
                  </a:txBody>
                  <a:tcPr marL="85808" marR="85808" marT="57605" marB="57605" anchor="b">
                    <a:lnR w="28575" cap="flat" cmpd="sng" algn="ctr">
                      <a:solidFill>
                        <a:srgbClr val="FF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17178">
                <a:tc>
                  <a:txBody>
                    <a:bodyPr/>
                    <a:lstStyle/>
                    <a:p>
                      <a:pPr lvl="1"/>
                      <a:r>
                        <a:rPr lang="zh-TW" altLang="en-US" sz="3300" b="1" dirty="0">
                          <a:latin typeface="SimHei" panose="02010609060101010101" pitchFamily="49" charset="-122"/>
                          <a:ea typeface="SimHei" panose="02010609060101010101" pitchFamily="49" charset="-122"/>
                        </a:rPr>
                        <a:t>總體</a:t>
                      </a:r>
                      <a:endParaRPr lang="en-US" sz="3300" b="1" dirty="0">
                        <a:latin typeface="SimHei" panose="02010609060101010101" pitchFamily="49" charset="-122"/>
                        <a:ea typeface="SimHei" panose="02010609060101010101" pitchFamily="49" charset="-122"/>
                      </a:endParaRPr>
                    </a:p>
                  </a:txBody>
                  <a:tcPr marL="115210" marR="115210" marT="57605" marB="57605">
                    <a:lnR w="28575" cap="flat" cmpd="sng" algn="ctr">
                      <a:solidFill>
                        <a:srgbClr val="FF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300" b="1">
                          <a:latin typeface="+mn-lt"/>
                          <a:ea typeface="SimHei" panose="02010609060101010101" pitchFamily="49" charset="-122"/>
                        </a:rPr>
                        <a:t>2%</a:t>
                      </a:r>
                      <a:endParaRPr lang="en-US" sz="3300" b="1" dirty="0">
                        <a:latin typeface="+mn-lt"/>
                        <a:ea typeface="SimHei" panose="02010609060101010101" pitchFamily="49" charset="-122"/>
                      </a:endParaRPr>
                    </a:p>
                  </a:txBody>
                  <a:tcPr marL="115210" marR="115210" marT="57605" marB="57605">
                    <a:lnL w="28575" cap="flat" cmpd="sng" algn="ctr">
                      <a:solidFill>
                        <a:srgbClr val="FF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300" b="1">
                          <a:solidFill>
                            <a:schemeClr val="tx1"/>
                          </a:solidFill>
                          <a:latin typeface="+mn-lt"/>
                          <a:ea typeface="SimHei" panose="02010609060101010101" pitchFamily="49" charset="-122"/>
                        </a:rPr>
                        <a:t>85%</a:t>
                      </a:r>
                      <a:endParaRPr lang="en-US" sz="3300" b="1" dirty="0">
                        <a:solidFill>
                          <a:schemeClr val="tx1"/>
                        </a:solidFill>
                        <a:latin typeface="+mn-lt"/>
                        <a:ea typeface="SimHei" panose="02010609060101010101" pitchFamily="49" charset="-122"/>
                      </a:endParaRPr>
                    </a:p>
                  </a:txBody>
                  <a:tcPr marL="115210" marR="115210" marT="57605" marB="57605">
                    <a:lnL w="28575" cap="flat" cmpd="sng" algn="ctr">
                      <a:solidFill>
                        <a:srgbClr val="FF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300" b="1">
                          <a:solidFill>
                            <a:schemeClr val="tx1"/>
                          </a:solidFill>
                          <a:latin typeface="+mn-lt"/>
                          <a:ea typeface="SimHei" panose="02010609060101010101" pitchFamily="49" charset="-122"/>
                        </a:rPr>
                        <a:t>88%</a:t>
                      </a:r>
                      <a:endParaRPr lang="en-US" sz="3300" b="1" dirty="0">
                        <a:solidFill>
                          <a:schemeClr val="tx1"/>
                        </a:solidFill>
                        <a:latin typeface="+mn-lt"/>
                        <a:ea typeface="SimHei" panose="02010609060101010101" pitchFamily="49" charset="-122"/>
                      </a:endParaRPr>
                    </a:p>
                  </a:txBody>
                  <a:tcPr marL="115210" marR="115210" marT="57605" marB="57605">
                    <a:lnR w="28575" cap="flat" cmpd="sng" algn="ctr">
                      <a:solidFill>
                        <a:srgbClr val="FF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80500">
                <a:tc>
                  <a:txBody>
                    <a:bodyPr/>
                    <a:lstStyle/>
                    <a:p>
                      <a:pPr lvl="1"/>
                      <a:r>
                        <a:rPr lang="en-HK" altLang="zh-TW" sz="3000" dirty="0">
                          <a:latin typeface="SimHei" panose="02010609060101010101" pitchFamily="49" charset="-122"/>
                          <a:ea typeface="SimHei" panose="02010609060101010101" pitchFamily="49" charset="-122"/>
                        </a:rPr>
                        <a:t>A</a:t>
                      </a:r>
                      <a:endParaRPr lang="en-US" sz="3000" baseline="-25000" dirty="0">
                        <a:latin typeface="SimHei" panose="02010609060101010101" pitchFamily="49" charset="-122"/>
                        <a:ea typeface="SimHei" panose="02010609060101010101" pitchFamily="49" charset="-122"/>
                      </a:endParaRPr>
                    </a:p>
                  </a:txBody>
                  <a:tcPr marL="115210" marR="115210" marT="57605" marB="57605">
                    <a:lnR w="28575" cap="flat" cmpd="sng" algn="ctr">
                      <a:solidFill>
                        <a:srgbClr val="FF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000">
                          <a:latin typeface="+mn-lt"/>
                          <a:ea typeface="SimHei" panose="02010609060101010101" pitchFamily="49" charset="-122"/>
                        </a:rPr>
                        <a:t>2%</a:t>
                      </a:r>
                      <a:endParaRPr lang="en-US" sz="3000" dirty="0">
                        <a:latin typeface="+mn-lt"/>
                        <a:ea typeface="SimHei" panose="02010609060101010101" pitchFamily="49" charset="-122"/>
                      </a:endParaRPr>
                    </a:p>
                  </a:txBody>
                  <a:tcPr marL="115210" marR="115210" marT="57605" marB="57605">
                    <a:lnL w="28575" cap="flat" cmpd="sng" algn="ctr">
                      <a:solidFill>
                        <a:srgbClr val="FF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000">
                          <a:solidFill>
                            <a:schemeClr val="tx1"/>
                          </a:solidFill>
                          <a:latin typeface="+mn-lt"/>
                          <a:ea typeface="SimHei" panose="02010609060101010101" pitchFamily="49" charset="-122"/>
                        </a:rPr>
                        <a:t>100%</a:t>
                      </a:r>
                      <a:endParaRPr lang="en-US" sz="3000" dirty="0">
                        <a:solidFill>
                          <a:schemeClr val="tx1"/>
                        </a:solidFill>
                        <a:latin typeface="+mn-lt"/>
                        <a:ea typeface="SimHei" panose="02010609060101010101" pitchFamily="49" charset="-122"/>
                      </a:endParaRPr>
                    </a:p>
                  </a:txBody>
                  <a:tcPr marL="115210" marR="115210" marT="57605" marB="57605">
                    <a:lnL w="28575" cap="flat" cmpd="sng" algn="ctr">
                      <a:solidFill>
                        <a:srgbClr val="FF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000">
                          <a:solidFill>
                            <a:schemeClr val="tx1"/>
                          </a:solidFill>
                          <a:latin typeface="+mn-lt"/>
                          <a:ea typeface="SimHei" panose="02010609060101010101" pitchFamily="49" charset="-122"/>
                        </a:rPr>
                        <a:t>99%</a:t>
                      </a:r>
                      <a:endParaRPr lang="en-US" sz="3000" dirty="0">
                        <a:solidFill>
                          <a:schemeClr val="tx1"/>
                        </a:solidFill>
                        <a:latin typeface="+mn-lt"/>
                        <a:ea typeface="SimHei" panose="02010609060101010101" pitchFamily="49" charset="-122"/>
                      </a:endParaRPr>
                    </a:p>
                  </a:txBody>
                  <a:tcPr marL="115210" marR="115210" marT="57605" marB="57605">
                    <a:lnR w="28575" cap="flat" cmpd="sng" algn="ctr">
                      <a:solidFill>
                        <a:srgbClr val="FF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717178">
                <a:tc>
                  <a:txBody>
                    <a:bodyPr/>
                    <a:lstStyle/>
                    <a:p>
                      <a:pPr lvl="1"/>
                      <a:r>
                        <a:rPr lang="en-HK" altLang="zh-TW" sz="3000" dirty="0">
                          <a:latin typeface="SimHei" panose="02010609060101010101" pitchFamily="49" charset="-122"/>
                          <a:ea typeface="SimHei" panose="02010609060101010101" pitchFamily="49" charset="-122"/>
                        </a:rPr>
                        <a:t>B</a:t>
                      </a:r>
                      <a:endParaRPr lang="en-US" sz="3000" baseline="-25000" dirty="0">
                        <a:latin typeface="SimHei" panose="02010609060101010101" pitchFamily="49" charset="-122"/>
                        <a:ea typeface="SimHei" panose="02010609060101010101" pitchFamily="49" charset="-122"/>
                      </a:endParaRPr>
                    </a:p>
                  </a:txBody>
                  <a:tcPr marL="115210" marR="115210" marT="57605" marB="57605">
                    <a:lnR w="28575" cap="flat" cmpd="sng" algn="ctr">
                      <a:solidFill>
                        <a:srgbClr val="FF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3000">
                          <a:latin typeface="+mn-lt"/>
                          <a:ea typeface="SimHei" panose="02010609060101010101" pitchFamily="49" charset="-122"/>
                        </a:rPr>
                        <a:t>4%</a:t>
                      </a:r>
                      <a:endParaRPr lang="en-US" sz="3000" dirty="0">
                        <a:latin typeface="+mn-lt"/>
                        <a:ea typeface="SimHei" panose="02010609060101010101" pitchFamily="49" charset="-122"/>
                      </a:endParaRPr>
                    </a:p>
                  </a:txBody>
                  <a:tcPr marL="115210" marR="115210" marT="57605" marB="57605" anchor="ctr">
                    <a:lnL w="28575" cap="flat" cmpd="sng" algn="ctr">
                      <a:solidFill>
                        <a:srgbClr val="FF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000">
                          <a:solidFill>
                            <a:schemeClr val="tx1"/>
                          </a:solidFill>
                          <a:latin typeface="+mn-lt"/>
                          <a:ea typeface="SimHei" panose="02010609060101010101" pitchFamily="49" charset="-122"/>
                        </a:rPr>
                        <a:t>85%</a:t>
                      </a:r>
                      <a:endParaRPr lang="en-US" sz="3000" dirty="0">
                        <a:solidFill>
                          <a:schemeClr val="tx1"/>
                        </a:solidFill>
                        <a:latin typeface="+mn-lt"/>
                        <a:ea typeface="SimHei" panose="02010609060101010101" pitchFamily="49" charset="-122"/>
                      </a:endParaRPr>
                    </a:p>
                  </a:txBody>
                  <a:tcPr marL="115210" marR="115210" marT="57605" marB="57605">
                    <a:lnL w="28575" cap="flat" cmpd="sng" algn="ctr">
                      <a:solidFill>
                        <a:srgbClr val="FF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000">
                          <a:solidFill>
                            <a:schemeClr val="tx1"/>
                          </a:solidFill>
                          <a:latin typeface="+mn-lt"/>
                          <a:ea typeface="SimHei" panose="02010609060101010101" pitchFamily="49" charset="-122"/>
                        </a:rPr>
                        <a:t>88%</a:t>
                      </a:r>
                      <a:endParaRPr lang="en-US" sz="3000" dirty="0">
                        <a:solidFill>
                          <a:schemeClr val="tx1"/>
                        </a:solidFill>
                        <a:latin typeface="+mn-lt"/>
                        <a:ea typeface="SimHei" panose="02010609060101010101" pitchFamily="49" charset="-122"/>
                      </a:endParaRPr>
                    </a:p>
                  </a:txBody>
                  <a:tcPr marL="115210" marR="115210" marT="57605" marB="57605">
                    <a:lnR w="28575" cap="flat" cmpd="sng" algn="ctr">
                      <a:solidFill>
                        <a:srgbClr val="FF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717178">
                <a:tc>
                  <a:txBody>
                    <a:bodyPr/>
                    <a:lstStyle/>
                    <a:p>
                      <a:pPr lvl="1"/>
                      <a:r>
                        <a:rPr lang="en-HK" altLang="zh-TW" sz="3000" dirty="0">
                          <a:latin typeface="SimHei" panose="02010609060101010101" pitchFamily="49" charset="-122"/>
                          <a:ea typeface="SimHei" panose="02010609060101010101" pitchFamily="49" charset="-122"/>
                        </a:rPr>
                        <a:t>C</a:t>
                      </a:r>
                      <a:endParaRPr lang="en-US" sz="3000" dirty="0">
                        <a:latin typeface="SimHei" panose="02010609060101010101" pitchFamily="49" charset="-122"/>
                        <a:ea typeface="SimHei" panose="02010609060101010101" pitchFamily="49" charset="-122"/>
                      </a:endParaRPr>
                    </a:p>
                  </a:txBody>
                  <a:tcPr marL="115210" marR="115210" marT="57605" marB="57605">
                    <a:lnR w="28575" cap="flat" cmpd="sng" algn="ctr">
                      <a:solidFill>
                        <a:srgbClr val="FF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000">
                          <a:latin typeface="+mn-lt"/>
                          <a:ea typeface="SimHei" panose="02010609060101010101" pitchFamily="49" charset="-122"/>
                        </a:rPr>
                        <a:t>3%</a:t>
                      </a:r>
                      <a:endParaRPr lang="en-US" sz="3000" dirty="0">
                        <a:latin typeface="+mn-lt"/>
                        <a:ea typeface="SimHei" panose="02010609060101010101" pitchFamily="49" charset="-122"/>
                      </a:endParaRPr>
                    </a:p>
                  </a:txBody>
                  <a:tcPr marL="115210" marR="115210" marT="57605" marB="57605">
                    <a:lnL w="28575" cap="flat" cmpd="sng" algn="ctr">
                      <a:solidFill>
                        <a:srgbClr val="FF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000">
                          <a:solidFill>
                            <a:schemeClr val="tx1"/>
                          </a:solidFill>
                          <a:latin typeface="+mn-lt"/>
                          <a:ea typeface="SimHei" panose="02010609060101010101" pitchFamily="49" charset="-122"/>
                        </a:rPr>
                        <a:t>95%</a:t>
                      </a:r>
                      <a:endParaRPr lang="en-US" sz="3000" dirty="0">
                        <a:solidFill>
                          <a:schemeClr val="tx1"/>
                        </a:solidFill>
                        <a:latin typeface="+mn-lt"/>
                        <a:ea typeface="SimHei" panose="02010609060101010101" pitchFamily="49" charset="-122"/>
                      </a:endParaRPr>
                    </a:p>
                  </a:txBody>
                  <a:tcPr marL="115210" marR="115210" marT="57605" marB="57605">
                    <a:lnL w="28575" cap="flat" cmpd="sng" algn="ctr">
                      <a:solidFill>
                        <a:srgbClr val="FF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000">
                          <a:solidFill>
                            <a:schemeClr val="tx1"/>
                          </a:solidFill>
                          <a:latin typeface="+mn-lt"/>
                          <a:ea typeface="SimHei" panose="02010609060101010101" pitchFamily="49" charset="-122"/>
                        </a:rPr>
                        <a:t>96%</a:t>
                      </a:r>
                      <a:endParaRPr lang="en-US" sz="3000" dirty="0">
                        <a:solidFill>
                          <a:schemeClr val="tx1"/>
                        </a:solidFill>
                        <a:latin typeface="+mn-lt"/>
                        <a:ea typeface="SimHei" panose="02010609060101010101" pitchFamily="49" charset="-122"/>
                      </a:endParaRPr>
                    </a:p>
                  </a:txBody>
                  <a:tcPr marL="115210" marR="115210" marT="57605" marB="57605">
                    <a:lnR w="28575" cap="flat" cmpd="sng" algn="ctr">
                      <a:solidFill>
                        <a:srgbClr val="FF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717178">
                <a:tc>
                  <a:txBody>
                    <a:bodyPr/>
                    <a:lstStyle/>
                    <a:p>
                      <a:pPr marL="576072" marR="0" lvl="1" indent="0" algn="l" defTabSz="115214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HK" altLang="zh-TW" sz="3000" dirty="0">
                          <a:latin typeface="SimHei" panose="02010609060101010101" pitchFamily="49" charset="-122"/>
                          <a:ea typeface="SimHei" panose="02010609060101010101" pitchFamily="49" charset="-122"/>
                        </a:rPr>
                        <a:t>D</a:t>
                      </a:r>
                      <a:endParaRPr lang="en-US" sz="3200" dirty="0">
                        <a:latin typeface="SimHei" panose="02010609060101010101" pitchFamily="49" charset="-122"/>
                        <a:ea typeface="SimHei" panose="02010609060101010101" pitchFamily="49" charset="-122"/>
                      </a:endParaRPr>
                    </a:p>
                  </a:txBody>
                  <a:tcPr marL="115210" marR="115210" marT="57605" marB="57605">
                    <a:lnR w="28575" cap="flat" cmpd="sng" algn="ctr">
                      <a:solidFill>
                        <a:srgbClr val="FF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000">
                          <a:latin typeface="+mn-lt"/>
                          <a:ea typeface="SimHei" panose="02010609060101010101" pitchFamily="49" charset="-122"/>
                        </a:rPr>
                        <a:t>2%</a:t>
                      </a:r>
                      <a:endParaRPr lang="en-US" sz="3000" dirty="0">
                        <a:latin typeface="+mn-lt"/>
                        <a:ea typeface="SimHei" panose="02010609060101010101" pitchFamily="49" charset="-122"/>
                      </a:endParaRPr>
                    </a:p>
                  </a:txBody>
                  <a:tcPr marL="115210" marR="115210" marT="57605" marB="57605">
                    <a:lnL w="28575" cap="flat" cmpd="sng" algn="ctr">
                      <a:solidFill>
                        <a:srgbClr val="FF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000">
                          <a:solidFill>
                            <a:schemeClr val="tx1"/>
                          </a:solidFill>
                          <a:latin typeface="+mn-lt"/>
                          <a:ea typeface="SimHei" panose="02010609060101010101" pitchFamily="49" charset="-122"/>
                        </a:rPr>
                        <a:t>54%</a:t>
                      </a:r>
                      <a:endParaRPr lang="en-US" sz="3000" dirty="0">
                        <a:solidFill>
                          <a:schemeClr val="tx1"/>
                        </a:solidFill>
                        <a:latin typeface="+mn-lt"/>
                        <a:ea typeface="SimHei" panose="02010609060101010101" pitchFamily="49" charset="-122"/>
                      </a:endParaRPr>
                    </a:p>
                  </a:txBody>
                  <a:tcPr marL="115210" marR="115210" marT="57605" marB="57605">
                    <a:lnL w="28575" cap="flat" cmpd="sng" algn="ctr">
                      <a:solidFill>
                        <a:srgbClr val="FF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000">
                          <a:solidFill>
                            <a:schemeClr val="tx1"/>
                          </a:solidFill>
                          <a:latin typeface="+mn-lt"/>
                          <a:ea typeface="SimHei" panose="02010609060101010101" pitchFamily="49" charset="-122"/>
                        </a:rPr>
                        <a:t>59%</a:t>
                      </a:r>
                      <a:endParaRPr lang="en-US" sz="3000" dirty="0">
                        <a:solidFill>
                          <a:schemeClr val="tx1"/>
                        </a:solidFill>
                        <a:latin typeface="+mn-lt"/>
                        <a:ea typeface="SimHei" panose="02010609060101010101" pitchFamily="49" charset="-122"/>
                      </a:endParaRPr>
                    </a:p>
                  </a:txBody>
                  <a:tcPr marL="115210" marR="115210" marT="57605" marB="57605">
                    <a:lnR w="28575" cap="flat" cmpd="sng" algn="ctr">
                      <a:solidFill>
                        <a:srgbClr val="FF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603627">
                <a:tc>
                  <a:txBody>
                    <a:bodyPr/>
                    <a:lstStyle/>
                    <a:p>
                      <a:pPr lvl="1"/>
                      <a:r>
                        <a:rPr lang="en-HK" altLang="zh-TW" sz="3000" dirty="0">
                          <a:latin typeface="SimHei" panose="02010609060101010101" pitchFamily="49" charset="-122"/>
                          <a:ea typeface="SimHei" panose="02010609060101010101" pitchFamily="49" charset="-122"/>
                        </a:rPr>
                        <a:t>E</a:t>
                      </a:r>
                      <a:endParaRPr lang="en-US" sz="3000" dirty="0">
                        <a:latin typeface="SimHei" panose="02010609060101010101" pitchFamily="49" charset="-122"/>
                        <a:ea typeface="SimHei" panose="02010609060101010101" pitchFamily="49" charset="-122"/>
                      </a:endParaRPr>
                    </a:p>
                  </a:txBody>
                  <a:tcPr marL="115210" marR="115210" marT="57605" marB="57605">
                    <a:lnR w="28575" cap="flat" cmpd="sng" algn="ctr">
                      <a:solidFill>
                        <a:srgbClr val="FF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000">
                          <a:latin typeface="+mn-lt"/>
                          <a:ea typeface="SimHei" panose="02010609060101010101" pitchFamily="49" charset="-122"/>
                        </a:rPr>
                        <a:t>2%</a:t>
                      </a:r>
                      <a:endParaRPr lang="en-US" sz="3000" dirty="0">
                        <a:latin typeface="+mn-lt"/>
                        <a:ea typeface="SimHei" panose="02010609060101010101" pitchFamily="49" charset="-122"/>
                      </a:endParaRPr>
                    </a:p>
                  </a:txBody>
                  <a:tcPr marL="115210" marR="115210" marT="57605" marB="57605">
                    <a:lnL w="28575" cap="flat" cmpd="sng" algn="ctr">
                      <a:solidFill>
                        <a:srgbClr val="FF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FF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000">
                          <a:solidFill>
                            <a:schemeClr val="tx1"/>
                          </a:solidFill>
                          <a:latin typeface="+mn-lt"/>
                          <a:ea typeface="SimHei" panose="02010609060101010101" pitchFamily="49" charset="-122"/>
                        </a:rPr>
                        <a:t>97%</a:t>
                      </a:r>
                      <a:endParaRPr lang="en-US" sz="3000" dirty="0">
                        <a:solidFill>
                          <a:schemeClr val="tx1"/>
                        </a:solidFill>
                        <a:latin typeface="+mn-lt"/>
                        <a:ea typeface="SimHei" panose="02010609060101010101" pitchFamily="49" charset="-122"/>
                      </a:endParaRPr>
                    </a:p>
                  </a:txBody>
                  <a:tcPr marL="115210" marR="115210" marT="57605" marB="57605">
                    <a:lnL w="28575" cap="flat" cmpd="sng" algn="ctr">
                      <a:solidFill>
                        <a:srgbClr val="FF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FF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000">
                          <a:solidFill>
                            <a:schemeClr val="tx1"/>
                          </a:solidFill>
                          <a:latin typeface="+mn-lt"/>
                          <a:ea typeface="SimHei" panose="02010609060101010101" pitchFamily="49" charset="-122"/>
                        </a:rPr>
                        <a:t>94%</a:t>
                      </a:r>
                      <a:endParaRPr lang="en-US" sz="3000" dirty="0">
                        <a:solidFill>
                          <a:schemeClr val="tx1"/>
                        </a:solidFill>
                        <a:latin typeface="+mn-lt"/>
                        <a:ea typeface="SimHei" panose="02010609060101010101" pitchFamily="49" charset="-122"/>
                      </a:endParaRPr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FF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  <p:sp>
        <p:nvSpPr>
          <p:cNvPr id="17" name="Title 5"/>
          <p:cNvSpPr txBox="1">
            <a:spLocks/>
          </p:cNvSpPr>
          <p:nvPr/>
        </p:nvSpPr>
        <p:spPr>
          <a:xfrm>
            <a:off x="468000" y="378000"/>
            <a:ext cx="12673119" cy="1185437"/>
          </a:xfrm>
          <a:prstGeom prst="rect">
            <a:avLst/>
          </a:prstGeom>
        </p:spPr>
        <p:txBody>
          <a:bodyPr vert="horz" lIns="115210" tIns="57605" rIns="115210" bIns="57605" rtlCol="0" anchor="b">
            <a:normAutofit/>
          </a:bodyPr>
          <a:lstStyle>
            <a:lvl1pPr algn="l" defTabSz="914400" rtl="0" eaLnBrk="1" latinLnBrk="0" hangingPunct="1">
              <a:lnSpc>
                <a:spcPct val="85000"/>
              </a:lnSpc>
              <a:spcBef>
                <a:spcPct val="0"/>
              </a:spcBef>
              <a:buNone/>
              <a:defRPr sz="4800" kern="1200" spc="-50" baseline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zh-TW" sz="6048">
                <a:ea typeface="SimHei" panose="02010609060101010101" pitchFamily="49" charset="-122"/>
              </a:rPr>
              <a:t>A%</a:t>
            </a:r>
            <a:r>
              <a:rPr lang="zh-TW" altLang="en-US" sz="6048">
                <a:ea typeface="SimHei" panose="02010609060101010101" pitchFamily="49" charset="-122"/>
              </a:rPr>
              <a:t>及</a:t>
            </a:r>
            <a:r>
              <a:rPr lang="en-US" altLang="zh-TW" sz="6048">
                <a:ea typeface="SimHei" panose="02010609060101010101" pitchFamily="49" charset="-122"/>
              </a:rPr>
              <a:t>B%</a:t>
            </a:r>
            <a:endParaRPr lang="en-US" sz="6048" dirty="0"/>
          </a:p>
        </p:txBody>
      </p:sp>
    </p:spTree>
    <p:extLst>
      <p:ext uri="{BB962C8B-B14F-4D97-AF65-F5344CB8AC3E}">
        <p14:creationId xmlns:p14="http://schemas.microsoft.com/office/powerpoint/2010/main" val="148842391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z="3000" smtClean="0"/>
              <a:pPr/>
              <a:t>7</a:t>
            </a:fld>
            <a:endParaRPr lang="en-US" sz="3000" dirty="0"/>
          </a:p>
        </p:txBody>
      </p:sp>
      <p:sp>
        <p:nvSpPr>
          <p:cNvPr id="3" name="Title 5"/>
          <p:cNvSpPr txBox="1">
            <a:spLocks/>
          </p:cNvSpPr>
          <p:nvPr/>
        </p:nvSpPr>
        <p:spPr>
          <a:xfrm>
            <a:off x="467999" y="378000"/>
            <a:ext cx="10800000" cy="985021"/>
          </a:xfrm>
          <a:prstGeom prst="rect">
            <a:avLst/>
          </a:prstGeom>
        </p:spPr>
        <p:txBody>
          <a:bodyPr vert="horz" lIns="115210" tIns="57605" rIns="115210" bIns="57605" rtlCol="0" anchor="b">
            <a:normAutofit/>
          </a:bodyPr>
          <a:lstStyle>
            <a:lvl1pPr algn="l" defTabSz="914400" rtl="0" eaLnBrk="1" latinLnBrk="0" hangingPunct="1">
              <a:lnSpc>
                <a:spcPct val="85000"/>
              </a:lnSpc>
              <a:spcBef>
                <a:spcPct val="0"/>
              </a:spcBef>
              <a:buNone/>
              <a:defRPr sz="4800" kern="1200" spc="-50" baseline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zh-TW" altLang="en-US" sz="6048" dirty="0">
                <a:ea typeface="SimHei" panose="02010609060101010101" pitchFamily="49" charset="-122"/>
              </a:rPr>
              <a:t>物業每月收租及按揭對比</a:t>
            </a:r>
            <a:endParaRPr lang="en-US" sz="6048" dirty="0"/>
          </a:p>
        </p:txBody>
      </p:sp>
      <p:graphicFrame>
        <p:nvGraphicFramePr>
          <p:cNvPr id="4" name="Content Placeholder 7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109818687"/>
              </p:ext>
            </p:extLst>
          </p:nvPr>
        </p:nvGraphicFramePr>
        <p:xfrm>
          <a:off x="216000" y="1363021"/>
          <a:ext cx="11800800" cy="668585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516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0808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4040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2456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06560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27440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296000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1270800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1512000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</a:tblGrid>
              <a:tr h="1146136">
                <a:tc>
                  <a:txBody>
                    <a:bodyPr/>
                    <a:lstStyle/>
                    <a:p>
                      <a:r>
                        <a:rPr lang="zh-TW" altLang="en-US" sz="1800" dirty="0">
                          <a:latin typeface="SimHei" panose="02010609060101010101" pitchFamily="49" charset="-122"/>
                          <a:ea typeface="SimHei" panose="02010609060101010101" pitchFamily="49" charset="-122"/>
                        </a:rPr>
                        <a:t>序號</a:t>
                      </a:r>
                      <a:endParaRPr lang="en-US" sz="1800" dirty="0">
                        <a:latin typeface="SimHei" panose="02010609060101010101" pitchFamily="49" charset="-122"/>
                        <a:ea typeface="SimHei" panose="02010609060101010101" pitchFamily="49" charset="-122"/>
                      </a:endParaRPr>
                    </a:p>
                  </a:txBody>
                  <a:tcPr marL="115210" marR="115210" marT="57605" marB="57605" anchor="b"/>
                </a:tc>
                <a:tc>
                  <a:txBody>
                    <a:bodyPr/>
                    <a:lstStyle/>
                    <a:p>
                      <a:r>
                        <a:rPr lang="zh-TW" altLang="en-US" sz="1800" dirty="0">
                          <a:latin typeface="SimHei" panose="02010609060101010101" pitchFamily="49" charset="-122"/>
                          <a:ea typeface="SimHei" panose="02010609060101010101" pitchFamily="49" charset="-122"/>
                        </a:rPr>
                        <a:t>物業</a:t>
                      </a:r>
                      <a:endParaRPr lang="en-US" sz="1800" dirty="0">
                        <a:latin typeface="SimHei" panose="02010609060101010101" pitchFamily="49" charset="-122"/>
                        <a:ea typeface="SimHei" panose="02010609060101010101" pitchFamily="49" charset="-122"/>
                      </a:endParaRPr>
                    </a:p>
                  </a:txBody>
                  <a:tcPr marL="115210" marR="115210" marT="57605" marB="57605" anchor="b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1800" dirty="0">
                          <a:latin typeface="SimHei" panose="02010609060101010101" pitchFamily="49" charset="-122"/>
                          <a:ea typeface="SimHei" panose="02010609060101010101" pitchFamily="49" charset="-122"/>
                        </a:rPr>
                        <a:t>銀行</a:t>
                      </a:r>
                      <a:endParaRPr lang="en-US" sz="1800" dirty="0">
                        <a:latin typeface="SimHei" panose="02010609060101010101" pitchFamily="49" charset="-122"/>
                        <a:ea typeface="SimHei" panose="02010609060101010101" pitchFamily="49" charset="-122"/>
                      </a:endParaRPr>
                    </a:p>
                  </a:txBody>
                  <a:tcPr marL="115210" marR="115210" marT="57605" marB="57605" anchor="b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1800" dirty="0">
                          <a:latin typeface="SimHei" panose="02010609060101010101" pitchFamily="49" charset="-122"/>
                          <a:ea typeface="SimHei" panose="02010609060101010101" pitchFamily="49" charset="-122"/>
                        </a:rPr>
                        <a:t>最後   供款日</a:t>
                      </a:r>
                      <a:endParaRPr lang="en-US" sz="1800" dirty="0">
                        <a:latin typeface="SimHei" panose="02010609060101010101" pitchFamily="49" charset="-122"/>
                        <a:ea typeface="SimHei" panose="02010609060101010101" pitchFamily="49" charset="-122"/>
                      </a:endParaRPr>
                    </a:p>
                  </a:txBody>
                  <a:tcPr marL="115210" marR="115210" marT="57605" marB="57605" anchor="b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1800" dirty="0">
                          <a:latin typeface="SimHei" panose="02010609060101010101" pitchFamily="49" charset="-122"/>
                          <a:ea typeface="SimHei" panose="02010609060101010101" pitchFamily="49" charset="-122"/>
                        </a:rPr>
                        <a:t>利率</a:t>
                      </a:r>
                      <a:endParaRPr lang="en-US" sz="1800" dirty="0">
                        <a:latin typeface="SimHei" panose="02010609060101010101" pitchFamily="49" charset="-122"/>
                        <a:ea typeface="SimHei" panose="02010609060101010101" pitchFamily="49" charset="-122"/>
                      </a:endParaRPr>
                    </a:p>
                  </a:txBody>
                  <a:tcPr marL="115210" marR="115210" marT="57605" marB="57605" anchor="b"/>
                </a:tc>
                <a:tc>
                  <a:txBody>
                    <a:bodyPr/>
                    <a:lstStyle/>
                    <a:p>
                      <a:pPr algn="r"/>
                      <a:r>
                        <a:rPr lang="zh-TW" altLang="en-US" sz="1800" b="1" dirty="0">
                          <a:latin typeface="SimHei" panose="02010609060101010101" pitchFamily="49" charset="-122"/>
                          <a:ea typeface="SimHei" panose="02010609060101010101" pitchFamily="49" charset="-122"/>
                        </a:rPr>
                        <a:t> 每月</a:t>
                      </a:r>
                      <a:endParaRPr lang="en-US" altLang="zh-TW" sz="1800" b="1" dirty="0">
                        <a:latin typeface="SimHei" panose="02010609060101010101" pitchFamily="49" charset="-122"/>
                        <a:ea typeface="SimHei" panose="02010609060101010101" pitchFamily="49" charset="-122"/>
                      </a:endParaRPr>
                    </a:p>
                    <a:p>
                      <a:pPr algn="r"/>
                      <a:r>
                        <a:rPr lang="zh-TW" altLang="en-US" sz="1800" b="1" dirty="0">
                          <a:latin typeface="SimHei" panose="02010609060101010101" pitchFamily="49" charset="-122"/>
                          <a:ea typeface="SimHei" panose="02010609060101010101" pitchFamily="49" charset="-122"/>
                        </a:rPr>
                        <a:t>租金</a:t>
                      </a:r>
                      <a:endParaRPr lang="en-US" altLang="zh-TW" sz="1800" b="1" dirty="0">
                        <a:latin typeface="SimHei" panose="02010609060101010101" pitchFamily="49" charset="-122"/>
                        <a:ea typeface="SimHei" panose="02010609060101010101" pitchFamily="49" charset="-122"/>
                      </a:endParaRPr>
                    </a:p>
                    <a:p>
                      <a:pPr marL="0" marR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800" b="1" i="1" dirty="0">
                          <a:latin typeface="Arial" panose="020B0604020202020204" pitchFamily="34" charset="0"/>
                          <a:ea typeface="SimHei" panose="02010609060101010101" pitchFamily="49" charset="-122"/>
                          <a:cs typeface="Arial" panose="020B0604020202020204" pitchFamily="34" charset="0"/>
                        </a:rPr>
                        <a:t>HK$’000</a:t>
                      </a:r>
                      <a:endParaRPr lang="en-US" sz="1800" b="1" i="1" dirty="0">
                        <a:latin typeface="Arial" panose="020B0604020202020204" pitchFamily="34" charset="0"/>
                        <a:ea typeface="SimHei" panose="02010609060101010101" pitchFamily="49" charset="-122"/>
                        <a:cs typeface="Arial" panose="020B0604020202020204" pitchFamily="34" charset="0"/>
                      </a:endParaRPr>
                    </a:p>
                  </a:txBody>
                  <a:tcPr marL="115210" marR="115210" marT="57605" marB="57605" anchor="b"/>
                </a:tc>
                <a:tc>
                  <a:txBody>
                    <a:bodyPr/>
                    <a:lstStyle/>
                    <a:p>
                      <a:pPr algn="r"/>
                      <a:r>
                        <a:rPr lang="zh-TW" altLang="en-US" sz="1800" b="1" dirty="0">
                          <a:latin typeface="SimHei" panose="02010609060101010101" pitchFamily="49" charset="-122"/>
                          <a:ea typeface="SimHei" panose="02010609060101010101" pitchFamily="49" charset="-122"/>
                        </a:rPr>
                        <a:t> 每月</a:t>
                      </a:r>
                      <a:endParaRPr lang="en-US" altLang="zh-TW" sz="1800" b="1" dirty="0">
                        <a:latin typeface="SimHei" panose="02010609060101010101" pitchFamily="49" charset="-122"/>
                        <a:ea typeface="SimHei" panose="02010609060101010101" pitchFamily="49" charset="-122"/>
                      </a:endParaRPr>
                    </a:p>
                    <a:p>
                      <a:pPr algn="r"/>
                      <a:r>
                        <a:rPr lang="zh-TW" altLang="en-US" sz="1800" b="1" dirty="0">
                          <a:latin typeface="SimHei" panose="02010609060101010101" pitchFamily="49" charset="-122"/>
                          <a:ea typeface="SimHei" panose="02010609060101010101" pitchFamily="49" charset="-122"/>
                        </a:rPr>
                        <a:t>供款</a:t>
                      </a:r>
                      <a:endParaRPr lang="en-US" altLang="zh-TW" sz="1800" b="1" dirty="0">
                        <a:latin typeface="SimHei" panose="02010609060101010101" pitchFamily="49" charset="-122"/>
                        <a:ea typeface="SimHei" panose="02010609060101010101" pitchFamily="49" charset="-122"/>
                      </a:endParaRPr>
                    </a:p>
                    <a:p>
                      <a:pPr marL="0" marR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800" b="1" i="1" dirty="0">
                          <a:latin typeface="Arial" panose="020B0604020202020204" pitchFamily="34" charset="0"/>
                          <a:ea typeface="SimHei" panose="02010609060101010101" pitchFamily="49" charset="-122"/>
                          <a:cs typeface="Arial" panose="020B0604020202020204" pitchFamily="34" charset="0"/>
                        </a:rPr>
                        <a:t>HK$’000</a:t>
                      </a:r>
                      <a:endParaRPr lang="en-US" sz="1800" b="1" i="1" dirty="0">
                        <a:latin typeface="Arial" panose="020B0604020202020204" pitchFamily="34" charset="0"/>
                        <a:ea typeface="SimHei" panose="02010609060101010101" pitchFamily="49" charset="-122"/>
                        <a:cs typeface="Arial" panose="020B0604020202020204" pitchFamily="34" charset="0"/>
                      </a:endParaRPr>
                    </a:p>
                  </a:txBody>
                  <a:tcPr marL="115210" marR="115210" marT="57605" marB="57605" anchor="b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altLang="zh-TW" sz="1800" b="1">
                          <a:latin typeface="Arial" panose="020B0604020202020204" pitchFamily="34" charset="0"/>
                          <a:ea typeface="SimHei" panose="02010609060101010101" pitchFamily="49" charset="-122"/>
                          <a:cs typeface="Arial" panose="020B0604020202020204" pitchFamily="34" charset="0"/>
                        </a:rPr>
                        <a:t>12</a:t>
                      </a:r>
                      <a:r>
                        <a:rPr lang="zh-TW" altLang="en-US" sz="1800" b="1">
                          <a:latin typeface="Arial" panose="020B0604020202020204" pitchFamily="34" charset="0"/>
                          <a:ea typeface="SimHei" panose="02010609060101010101" pitchFamily="49" charset="-122"/>
                          <a:cs typeface="Arial" panose="020B0604020202020204" pitchFamily="34" charset="0"/>
                        </a:rPr>
                        <a:t>月</a:t>
                      </a:r>
                    </a:p>
                    <a:p>
                      <a:pPr algn="r"/>
                      <a:r>
                        <a:rPr lang="zh-TW" altLang="en-US" sz="1800" b="1">
                          <a:latin typeface="Arial" panose="020B0604020202020204" pitchFamily="34" charset="0"/>
                          <a:ea typeface="SimHei" panose="02010609060101010101" pitchFamily="49" charset="-122"/>
                          <a:cs typeface="Arial" panose="020B0604020202020204" pitchFamily="34" charset="0"/>
                        </a:rPr>
                        <a:t>餘額</a:t>
                      </a:r>
                      <a:r>
                        <a:rPr lang="en-US" altLang="zh-TW" sz="1800" b="1">
                          <a:latin typeface="Arial" panose="020B0604020202020204" pitchFamily="34" charset="0"/>
                          <a:ea typeface="SimHei" panose="02010609060101010101" pitchFamily="49" charset="-122"/>
                          <a:cs typeface="Arial" panose="020B0604020202020204" pitchFamily="34" charset="0"/>
                        </a:rPr>
                        <a:t>/</a:t>
                      </a:r>
                    </a:p>
                    <a:p>
                      <a:pPr algn="r"/>
                      <a:r>
                        <a:rPr lang="en-US" altLang="zh-TW" sz="1800" b="1">
                          <a:latin typeface="Arial" panose="020B0604020202020204" pitchFamily="34" charset="0"/>
                          <a:ea typeface="SimHei" panose="02010609060101010101" pitchFamily="49" charset="-122"/>
                          <a:cs typeface="Arial" panose="020B0604020202020204" pitchFamily="34" charset="0"/>
                        </a:rPr>
                        <a:t>(</a:t>
                      </a:r>
                      <a:r>
                        <a:rPr lang="zh-TW" altLang="en-US" sz="1800" b="1">
                          <a:latin typeface="Arial" panose="020B0604020202020204" pitchFamily="34" charset="0"/>
                          <a:ea typeface="SimHei" panose="02010609060101010101" pitchFamily="49" charset="-122"/>
                          <a:cs typeface="Arial" panose="020B0604020202020204" pitchFamily="34" charset="0"/>
                        </a:rPr>
                        <a:t>差額</a:t>
                      </a:r>
                      <a:r>
                        <a:rPr lang="en-US" altLang="zh-TW" sz="1800" b="1">
                          <a:latin typeface="Arial" panose="020B0604020202020204" pitchFamily="34" charset="0"/>
                          <a:ea typeface="SimHei" panose="02010609060101010101" pitchFamily="49" charset="-122"/>
                          <a:cs typeface="Arial" panose="020B0604020202020204" pitchFamily="34" charset="0"/>
                        </a:rPr>
                        <a:t>)</a:t>
                      </a:r>
                    </a:p>
                    <a:p>
                      <a:pPr algn="r"/>
                      <a:r>
                        <a:rPr lang="en-US" altLang="zh-TW" sz="1800" b="1">
                          <a:latin typeface="Arial" panose="020B0604020202020204" pitchFamily="34" charset="0"/>
                          <a:ea typeface="SimHei" panose="02010609060101010101" pitchFamily="49" charset="-122"/>
                          <a:cs typeface="Arial" panose="020B0604020202020204" pitchFamily="34" charset="0"/>
                        </a:rPr>
                        <a:t>HK$’000</a:t>
                      </a:r>
                      <a:endParaRPr lang="en-US" sz="1800" b="1" i="1" dirty="0">
                        <a:latin typeface="Arial" panose="020B0604020202020204" pitchFamily="34" charset="0"/>
                        <a:ea typeface="SimHei" panose="02010609060101010101" pitchFamily="49" charset="-122"/>
                        <a:cs typeface="Arial" panose="020B0604020202020204" pitchFamily="34" charset="0"/>
                      </a:endParaRPr>
                    </a:p>
                  </a:txBody>
                  <a:tcPr marL="115210" marR="115210" marT="57605" marB="57605" anchor="b"/>
                </a:tc>
                <a:tc>
                  <a:txBody>
                    <a:bodyPr/>
                    <a:lstStyle/>
                    <a:p>
                      <a:pPr marL="0" marR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800" b="1" i="0">
                          <a:latin typeface="Arial" panose="020B0604020202020204" pitchFamily="34" charset="0"/>
                          <a:ea typeface="SimHei" panose="02010609060101010101" pitchFamily="49" charset="-122"/>
                          <a:cs typeface="Arial" panose="020B0604020202020204" pitchFamily="34" charset="0"/>
                        </a:rPr>
                        <a:t>12</a:t>
                      </a:r>
                      <a:r>
                        <a:rPr lang="zh-TW" altLang="en-US" sz="1800" b="1" i="0">
                          <a:latin typeface="Arial" panose="020B0604020202020204" pitchFamily="34" charset="0"/>
                          <a:ea typeface="SimHei" panose="02010609060101010101" pitchFamily="49" charset="-122"/>
                          <a:cs typeface="Arial" panose="020B0604020202020204" pitchFamily="34" charset="0"/>
                        </a:rPr>
                        <a:t>月</a:t>
                      </a:r>
                    </a:p>
                    <a:p>
                      <a:pPr marL="0" marR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1800" b="1" i="0">
                          <a:latin typeface="Arial" panose="020B0604020202020204" pitchFamily="34" charset="0"/>
                          <a:ea typeface="SimHei" panose="02010609060101010101" pitchFamily="49" charset="-122"/>
                          <a:cs typeface="Arial" panose="020B0604020202020204" pitchFamily="34" charset="0"/>
                        </a:rPr>
                        <a:t>按揭貨款</a:t>
                      </a:r>
                    </a:p>
                    <a:p>
                      <a:pPr marL="0" marR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1800" b="1" i="0">
                          <a:latin typeface="Arial" panose="020B0604020202020204" pitchFamily="34" charset="0"/>
                          <a:ea typeface="SimHei" panose="02010609060101010101" pitchFamily="49" charset="-122"/>
                          <a:cs typeface="Arial" panose="020B0604020202020204" pitchFamily="34" charset="0"/>
                        </a:rPr>
                        <a:t>餘額</a:t>
                      </a:r>
                    </a:p>
                    <a:p>
                      <a:pPr marL="0" marR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800" b="1" i="0">
                          <a:latin typeface="Arial" panose="020B0604020202020204" pitchFamily="34" charset="0"/>
                          <a:ea typeface="SimHei" panose="02010609060101010101" pitchFamily="49" charset="-122"/>
                          <a:cs typeface="Arial" panose="020B0604020202020204" pitchFamily="34" charset="0"/>
                        </a:rPr>
                        <a:t>HK$’000</a:t>
                      </a:r>
                      <a:endParaRPr lang="en-US" sz="1800" b="1" i="1" dirty="0">
                        <a:latin typeface="Arial" panose="020B0604020202020204" pitchFamily="34" charset="0"/>
                        <a:ea typeface="SimHei" panose="02010609060101010101" pitchFamily="49" charset="-122"/>
                        <a:cs typeface="Arial" panose="020B0604020202020204" pitchFamily="34" charset="0"/>
                      </a:endParaRPr>
                    </a:p>
                  </a:txBody>
                  <a:tcPr marL="115210" marR="115210" marT="57605" marB="57605" anchor="b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27521">
                <a:tc>
                  <a:txBody>
                    <a:bodyPr/>
                    <a:lstStyle/>
                    <a:p>
                      <a:r>
                        <a:rPr lang="en-US" sz="1800"/>
                        <a:t>1</a:t>
                      </a:r>
                      <a:endParaRPr lang="en-US" sz="1800" dirty="0"/>
                    </a:p>
                  </a:txBody>
                  <a:tcPr marL="115210" marR="115210" marT="57605" marB="57605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800"/>
                        <a:t>A</a:t>
                      </a:r>
                      <a:endParaRPr lang="en-US" sz="1800" dirty="0"/>
                    </a:p>
                  </a:txBody>
                  <a:tcPr marL="115210" marR="115210" marT="57605" marB="57605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1800"/>
                        <a:t>銀行</a:t>
                      </a:r>
                      <a:endParaRPr lang="en-US" sz="1800" dirty="0"/>
                    </a:p>
                  </a:txBody>
                  <a:tcPr marL="115210" marR="115210" marT="57605" marB="57605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800"/>
                        <a:t>01/2023</a:t>
                      </a:r>
                      <a:endParaRPr lang="en-US" sz="1800" dirty="0"/>
                    </a:p>
                  </a:txBody>
                  <a:tcPr marL="115210" marR="115210" marT="57605" marB="57605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800"/>
                        <a:t>6.01%</a:t>
                      </a:r>
                      <a:endParaRPr lang="en-US" sz="1800" dirty="0"/>
                    </a:p>
                  </a:txBody>
                  <a:tcPr marL="115210" marR="115210" marT="57605" marB="57605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altLang="zh-TW" sz="1800" b="1"/>
                        <a:t>1,000</a:t>
                      </a:r>
                      <a:endParaRPr lang="en-US" sz="1800" b="1" dirty="0"/>
                    </a:p>
                  </a:txBody>
                  <a:tcPr marL="115210" marR="115210" marT="57605" marB="57605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altLang="zh-TW" sz="1800" b="1"/>
                        <a:t>500</a:t>
                      </a:r>
                      <a:endParaRPr lang="en-US" sz="1800" b="1" dirty="0"/>
                    </a:p>
                  </a:txBody>
                  <a:tcPr marL="115210" marR="115210" marT="57605" marB="57605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altLang="zh-TW" sz="1800" b="1"/>
                        <a:t>500</a:t>
                      </a:r>
                      <a:endParaRPr lang="en-US" sz="1800" b="1" dirty="0"/>
                    </a:p>
                  </a:txBody>
                  <a:tcPr marL="115210" marR="115210" marT="57605" marB="57605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800" b="1"/>
                        <a:t>1,000</a:t>
                      </a:r>
                      <a:endParaRPr lang="en-US" sz="1800" b="1" dirty="0"/>
                    </a:p>
                  </a:txBody>
                  <a:tcPr marL="115210" marR="115210" marT="57605" marB="57605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11230">
                <a:tc>
                  <a:txBody>
                    <a:bodyPr/>
                    <a:lstStyle/>
                    <a:p>
                      <a:r>
                        <a:rPr lang="en-US" sz="1800"/>
                        <a:t>2</a:t>
                      </a:r>
                      <a:endParaRPr lang="en-US" sz="1800" dirty="0"/>
                    </a:p>
                  </a:txBody>
                  <a:tcPr marL="115210" marR="115210" marT="57605" marB="57605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800"/>
                        <a:t>B</a:t>
                      </a:r>
                      <a:endParaRPr lang="en-US" sz="1800" dirty="0"/>
                    </a:p>
                  </a:txBody>
                  <a:tcPr marL="115210" marR="115210" marT="57605" marB="57605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1800"/>
                        <a:t>銀行</a:t>
                      </a:r>
                      <a:endParaRPr lang="en-US" sz="1800" dirty="0"/>
                    </a:p>
                  </a:txBody>
                  <a:tcPr marL="115210" marR="115210" marT="57605" marB="57605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800"/>
                        <a:t>09/2023</a:t>
                      </a:r>
                      <a:endParaRPr lang="en-US" sz="1800" dirty="0"/>
                    </a:p>
                  </a:txBody>
                  <a:tcPr marL="115210" marR="115210" marT="57605" marB="57605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800"/>
                        <a:t>3.38%</a:t>
                      </a:r>
                      <a:endParaRPr lang="en-US" sz="1800" dirty="0"/>
                    </a:p>
                  </a:txBody>
                  <a:tcPr marL="115210" marR="115210" marT="57605" marB="57605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altLang="zh-TW" sz="1800" b="1"/>
                        <a:t>125</a:t>
                      </a:r>
                      <a:endParaRPr lang="en-US" sz="1800" b="1" dirty="0"/>
                    </a:p>
                  </a:txBody>
                  <a:tcPr marL="115210" marR="115210" marT="57605" marB="57605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altLang="zh-TW" sz="1800" b="1"/>
                        <a:t>120</a:t>
                      </a:r>
                      <a:endParaRPr lang="en-US" sz="1800" b="1" dirty="0"/>
                    </a:p>
                  </a:txBody>
                  <a:tcPr marL="115210" marR="115210" marT="57605" marB="57605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altLang="zh-TW" sz="1800" b="1"/>
                        <a:t>5</a:t>
                      </a:r>
                      <a:endParaRPr lang="en-US" sz="1800" b="1" dirty="0"/>
                    </a:p>
                  </a:txBody>
                  <a:tcPr marL="115210" marR="115210" marT="57605" marB="57605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800" b="1"/>
                        <a:t>2,000</a:t>
                      </a:r>
                      <a:endParaRPr lang="en-US" sz="1800" b="1" dirty="0"/>
                    </a:p>
                  </a:txBody>
                  <a:tcPr marL="115210" marR="115210" marT="57605" marB="57605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77110">
                <a:tc>
                  <a:txBody>
                    <a:bodyPr/>
                    <a:lstStyle/>
                    <a:p>
                      <a:r>
                        <a:rPr lang="en-US" sz="1800"/>
                        <a:t>3</a:t>
                      </a:r>
                      <a:endParaRPr lang="en-US" sz="1800" dirty="0"/>
                    </a:p>
                  </a:txBody>
                  <a:tcPr marL="115210" marR="115210" marT="57605" marB="57605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800"/>
                        <a:t>C</a:t>
                      </a:r>
                      <a:endParaRPr lang="en-US" sz="1800" dirty="0"/>
                    </a:p>
                  </a:txBody>
                  <a:tcPr marL="115210" marR="115210" marT="57605" marB="57605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1800"/>
                        <a:t>銀行</a:t>
                      </a:r>
                      <a:endParaRPr lang="en-US" sz="1800" dirty="0"/>
                    </a:p>
                  </a:txBody>
                  <a:tcPr marL="115210" marR="115210" marT="57605" marB="57605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800"/>
                        <a:t>08/2023</a:t>
                      </a:r>
                      <a:endParaRPr lang="en-US" sz="1800" dirty="0"/>
                    </a:p>
                  </a:txBody>
                  <a:tcPr marL="115210" marR="115210" marT="57605" marB="57605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800"/>
                        <a:t>3.13%</a:t>
                      </a:r>
                      <a:endParaRPr lang="en-US" sz="1800" dirty="0"/>
                    </a:p>
                  </a:txBody>
                  <a:tcPr marL="115210" marR="115210" marT="57605" marB="57605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altLang="zh-TW" sz="1800" b="1"/>
                        <a:t>200</a:t>
                      </a:r>
                      <a:endParaRPr lang="en-US" sz="1800" b="1" dirty="0"/>
                    </a:p>
                  </a:txBody>
                  <a:tcPr marL="115210" marR="115210" marT="57605" marB="57605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altLang="zh-TW" sz="1800" b="1"/>
                        <a:t>100</a:t>
                      </a:r>
                      <a:endParaRPr lang="en-US" sz="1800" b="1" dirty="0"/>
                    </a:p>
                  </a:txBody>
                  <a:tcPr marL="115210" marR="115210" marT="57605" marB="57605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altLang="zh-TW" sz="1800" b="1"/>
                        <a:t>100</a:t>
                      </a:r>
                      <a:endParaRPr lang="en-US" sz="1800" b="1" dirty="0"/>
                    </a:p>
                  </a:txBody>
                  <a:tcPr marL="115210" marR="115210" marT="57605" marB="57605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800" b="1"/>
                        <a:t>3,000</a:t>
                      </a:r>
                      <a:endParaRPr lang="en-US" sz="1800" b="1" dirty="0"/>
                    </a:p>
                  </a:txBody>
                  <a:tcPr marL="115210" marR="115210" marT="57605" marB="57605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27521">
                <a:tc>
                  <a:txBody>
                    <a:bodyPr/>
                    <a:lstStyle/>
                    <a:p>
                      <a:r>
                        <a:rPr lang="en-US" sz="1800"/>
                        <a:t>4</a:t>
                      </a:r>
                      <a:endParaRPr lang="en-US" sz="1800" dirty="0"/>
                    </a:p>
                  </a:txBody>
                  <a:tcPr marL="115210" marR="115210" marT="57605" marB="57605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800"/>
                        <a:t>D</a:t>
                      </a:r>
                      <a:endParaRPr lang="en-US" sz="1800" dirty="0"/>
                    </a:p>
                  </a:txBody>
                  <a:tcPr marL="115210" marR="115210" marT="57605" marB="57605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1800"/>
                        <a:t>銀行</a:t>
                      </a:r>
                      <a:endParaRPr lang="en-US" sz="1800" dirty="0"/>
                    </a:p>
                  </a:txBody>
                  <a:tcPr marL="115210" marR="115210" marT="57605" marB="57605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800" dirty="0"/>
                        <a:t>2027</a:t>
                      </a:r>
                      <a:r>
                        <a:rPr lang="zh-TW" altLang="en-US" sz="1800" dirty="0"/>
                        <a:t>年</a:t>
                      </a:r>
                      <a:r>
                        <a:rPr lang="en-US" altLang="zh-TW" sz="1800" dirty="0"/>
                        <a:t>-2028</a:t>
                      </a:r>
                      <a:r>
                        <a:rPr lang="zh-TW" altLang="en-US" sz="1800"/>
                        <a:t>年</a:t>
                      </a:r>
                      <a:endParaRPr lang="en-US" sz="1800" dirty="0"/>
                    </a:p>
                  </a:txBody>
                  <a:tcPr marL="115210" marR="115210" marT="57605" marB="57605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800"/>
                        <a:t>3.03%</a:t>
                      </a:r>
                      <a:endParaRPr lang="en-US" sz="1800" dirty="0"/>
                    </a:p>
                  </a:txBody>
                  <a:tcPr marL="115210" marR="115210" marT="57605" marB="57605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altLang="zh-TW" sz="1800" b="1"/>
                        <a:t>824</a:t>
                      </a:r>
                      <a:endParaRPr lang="en-US" sz="1800" b="1" dirty="0"/>
                    </a:p>
                  </a:txBody>
                  <a:tcPr marL="115210" marR="115210" marT="57605" marB="57605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altLang="zh-TW" sz="1800" b="1"/>
                        <a:t>420</a:t>
                      </a:r>
                      <a:endParaRPr lang="en-US" sz="1800" b="1" dirty="0"/>
                    </a:p>
                  </a:txBody>
                  <a:tcPr marL="115210" marR="115210" marT="57605" marB="57605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altLang="zh-TW" sz="1800" b="1"/>
                        <a:t>404</a:t>
                      </a:r>
                      <a:endParaRPr lang="en-US" sz="1800" b="1" dirty="0"/>
                    </a:p>
                  </a:txBody>
                  <a:tcPr marL="115210" marR="115210" marT="57605" marB="57605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800" b="1"/>
                        <a:t>4,000</a:t>
                      </a:r>
                      <a:endParaRPr lang="en-US" sz="1800" b="1" dirty="0"/>
                    </a:p>
                  </a:txBody>
                  <a:tcPr marL="115210" marR="115210" marT="57605" marB="57605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627521">
                <a:tc>
                  <a:txBody>
                    <a:bodyPr/>
                    <a:lstStyle/>
                    <a:p>
                      <a:r>
                        <a:rPr lang="en-US" sz="1800"/>
                        <a:t>5</a:t>
                      </a:r>
                      <a:endParaRPr lang="en-US" sz="1800" dirty="0"/>
                    </a:p>
                  </a:txBody>
                  <a:tcPr marL="115210" marR="115210" marT="57605" marB="57605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800"/>
                        <a:t>E</a:t>
                      </a:r>
                      <a:endParaRPr lang="en-US" sz="1800" dirty="0"/>
                    </a:p>
                  </a:txBody>
                  <a:tcPr marL="115210" marR="115210" marT="57605" marB="57605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1800"/>
                        <a:t>銀行</a:t>
                      </a:r>
                      <a:endParaRPr lang="en-US" sz="1800" dirty="0"/>
                    </a:p>
                  </a:txBody>
                  <a:tcPr marL="115210" marR="115210" marT="57605" marB="57605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800"/>
                        <a:t>2040</a:t>
                      </a:r>
                      <a:r>
                        <a:rPr lang="zh-TW" altLang="en-US" sz="1800"/>
                        <a:t>年</a:t>
                      </a:r>
                      <a:endParaRPr lang="en-US" sz="1800" dirty="0"/>
                    </a:p>
                  </a:txBody>
                  <a:tcPr marL="115210" marR="115210" marT="57605" marB="57605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800"/>
                        <a:t>3.03%</a:t>
                      </a:r>
                      <a:endParaRPr lang="en-US" sz="1800" dirty="0"/>
                    </a:p>
                  </a:txBody>
                  <a:tcPr marL="115210" marR="115210" marT="57605" marB="57605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altLang="zh-TW" sz="1800" b="1"/>
                        <a:t>824</a:t>
                      </a:r>
                      <a:endParaRPr lang="en-US" sz="1800" b="1" dirty="0"/>
                    </a:p>
                  </a:txBody>
                  <a:tcPr marL="115210" marR="115210" marT="57605" marB="57605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altLang="zh-TW" sz="1800" b="1"/>
                        <a:t>420</a:t>
                      </a:r>
                      <a:endParaRPr lang="en-US" sz="1800" b="1" dirty="0"/>
                    </a:p>
                  </a:txBody>
                  <a:tcPr marL="115210" marR="115210" marT="57605" marB="57605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altLang="zh-TW" sz="1800" b="1"/>
                        <a:t>404</a:t>
                      </a:r>
                      <a:endParaRPr lang="en-US" sz="1800" b="1" dirty="0"/>
                    </a:p>
                  </a:txBody>
                  <a:tcPr marL="115210" marR="115210" marT="57605" marB="57605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800" b="1"/>
                        <a:t>4,000</a:t>
                      </a:r>
                      <a:endParaRPr lang="en-US" sz="1800" b="1" dirty="0"/>
                    </a:p>
                  </a:txBody>
                  <a:tcPr marL="115210" marR="115210" marT="57605" marB="57605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645155"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115210" marR="115210" marT="57605" marB="57605"/>
                </a:tc>
                <a:tc>
                  <a:txBody>
                    <a:bodyPr/>
                    <a:lstStyle/>
                    <a:p>
                      <a:pPr algn="ctr"/>
                      <a:endParaRPr lang="en-US" sz="1800" dirty="0"/>
                    </a:p>
                  </a:txBody>
                  <a:tcPr marL="115210" marR="115210" marT="57605" marB="57605"/>
                </a:tc>
                <a:tc>
                  <a:txBody>
                    <a:bodyPr/>
                    <a:lstStyle/>
                    <a:p>
                      <a:pPr algn="ctr"/>
                      <a:endParaRPr lang="en-US" sz="1800" dirty="0"/>
                    </a:p>
                  </a:txBody>
                  <a:tcPr marL="115210" marR="115210" marT="57605" marB="57605"/>
                </a:tc>
                <a:tc>
                  <a:txBody>
                    <a:bodyPr/>
                    <a:lstStyle/>
                    <a:p>
                      <a:pPr algn="ctr"/>
                      <a:endParaRPr lang="en-US" sz="1800" dirty="0"/>
                    </a:p>
                  </a:txBody>
                  <a:tcPr marL="115210" marR="115210" marT="57605" marB="57605"/>
                </a:tc>
                <a:tc>
                  <a:txBody>
                    <a:bodyPr/>
                    <a:lstStyle/>
                    <a:p>
                      <a:pPr algn="ctr"/>
                      <a:endParaRPr lang="en-US" sz="1800" dirty="0"/>
                    </a:p>
                  </a:txBody>
                  <a:tcPr marL="115210" marR="115210" marT="57605" marB="57605"/>
                </a:tc>
                <a:tc>
                  <a:txBody>
                    <a:bodyPr/>
                    <a:lstStyle/>
                    <a:p>
                      <a:pPr algn="r"/>
                      <a:endParaRPr lang="en-US" sz="1800" b="1" dirty="0"/>
                    </a:p>
                  </a:txBody>
                  <a:tcPr marL="115210" marR="115210" marT="57605" marB="57605"/>
                </a:tc>
                <a:tc>
                  <a:txBody>
                    <a:bodyPr/>
                    <a:lstStyle/>
                    <a:p>
                      <a:pPr algn="r"/>
                      <a:endParaRPr lang="en-US" sz="1800" b="1" dirty="0"/>
                    </a:p>
                  </a:txBody>
                  <a:tcPr marL="115210" marR="115210" marT="57605" marB="57605"/>
                </a:tc>
                <a:tc>
                  <a:txBody>
                    <a:bodyPr/>
                    <a:lstStyle/>
                    <a:p>
                      <a:pPr algn="r"/>
                      <a:endParaRPr lang="en-US" sz="1800" b="1" dirty="0"/>
                    </a:p>
                  </a:txBody>
                  <a:tcPr marL="115210" marR="115210" marT="57605" marB="57605"/>
                </a:tc>
                <a:tc>
                  <a:txBody>
                    <a:bodyPr/>
                    <a:lstStyle/>
                    <a:p>
                      <a:pPr algn="r"/>
                      <a:endParaRPr lang="en-US" sz="1800" b="1" dirty="0"/>
                    </a:p>
                  </a:txBody>
                  <a:tcPr marL="115210" marR="115210" marT="57605" marB="57605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645155"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115210" marR="115210" marT="57605" marB="57605"/>
                </a:tc>
                <a:tc>
                  <a:txBody>
                    <a:bodyPr/>
                    <a:lstStyle/>
                    <a:p>
                      <a:pPr algn="ctr"/>
                      <a:endParaRPr lang="en-US" sz="1800" dirty="0"/>
                    </a:p>
                  </a:txBody>
                  <a:tcPr marL="115210" marR="115210" marT="57605" marB="57605"/>
                </a:tc>
                <a:tc>
                  <a:txBody>
                    <a:bodyPr/>
                    <a:lstStyle/>
                    <a:p>
                      <a:pPr algn="ctr"/>
                      <a:endParaRPr lang="en-US" sz="1800" dirty="0"/>
                    </a:p>
                  </a:txBody>
                  <a:tcPr marL="115210" marR="115210" marT="57605" marB="57605"/>
                </a:tc>
                <a:tc>
                  <a:txBody>
                    <a:bodyPr/>
                    <a:lstStyle/>
                    <a:p>
                      <a:pPr algn="ctr"/>
                      <a:endParaRPr lang="en-US" sz="1800" dirty="0"/>
                    </a:p>
                  </a:txBody>
                  <a:tcPr marL="115210" marR="115210" marT="57605" marB="57605"/>
                </a:tc>
                <a:tc>
                  <a:txBody>
                    <a:bodyPr/>
                    <a:lstStyle/>
                    <a:p>
                      <a:pPr algn="ctr"/>
                      <a:endParaRPr lang="en-US" sz="1800" dirty="0"/>
                    </a:p>
                  </a:txBody>
                  <a:tcPr marL="115210" marR="115210" marT="57605" marB="57605"/>
                </a:tc>
                <a:tc>
                  <a:txBody>
                    <a:bodyPr/>
                    <a:lstStyle/>
                    <a:p>
                      <a:pPr algn="r"/>
                      <a:endParaRPr lang="en-US" sz="1800" b="1" dirty="0"/>
                    </a:p>
                  </a:txBody>
                  <a:tcPr marL="115210" marR="115210" marT="57605" marB="57605"/>
                </a:tc>
                <a:tc>
                  <a:txBody>
                    <a:bodyPr/>
                    <a:lstStyle/>
                    <a:p>
                      <a:pPr algn="r"/>
                      <a:endParaRPr lang="en-US" sz="1800" b="1" dirty="0"/>
                    </a:p>
                  </a:txBody>
                  <a:tcPr marL="115210" marR="115210" marT="57605" marB="57605"/>
                </a:tc>
                <a:tc>
                  <a:txBody>
                    <a:bodyPr/>
                    <a:lstStyle/>
                    <a:p>
                      <a:pPr algn="r"/>
                      <a:endParaRPr lang="en-US" sz="1800" b="1" dirty="0"/>
                    </a:p>
                  </a:txBody>
                  <a:tcPr marL="115210" marR="115210" marT="57605" marB="57605"/>
                </a:tc>
                <a:tc>
                  <a:txBody>
                    <a:bodyPr/>
                    <a:lstStyle/>
                    <a:p>
                      <a:pPr algn="r"/>
                      <a:endParaRPr lang="en-US" sz="1800" b="1" dirty="0"/>
                    </a:p>
                  </a:txBody>
                  <a:tcPr marL="115210" marR="115210" marT="57605" marB="57605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863806"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115210" marR="115210" marT="57605" marB="57605"/>
                </a:tc>
                <a:tc>
                  <a:txBody>
                    <a:bodyPr/>
                    <a:lstStyle/>
                    <a:p>
                      <a:pPr algn="ctr"/>
                      <a:endParaRPr lang="en-US" sz="1800" dirty="0"/>
                    </a:p>
                  </a:txBody>
                  <a:tcPr marL="115210" marR="115210" marT="57605" marB="57605"/>
                </a:tc>
                <a:tc>
                  <a:txBody>
                    <a:bodyPr/>
                    <a:lstStyle/>
                    <a:p>
                      <a:pPr algn="ctr"/>
                      <a:endParaRPr lang="en-US" sz="1800" dirty="0"/>
                    </a:p>
                  </a:txBody>
                  <a:tcPr marL="115210" marR="115210" marT="57605" marB="57605"/>
                </a:tc>
                <a:tc>
                  <a:txBody>
                    <a:bodyPr/>
                    <a:lstStyle/>
                    <a:p>
                      <a:pPr algn="ctr"/>
                      <a:endParaRPr lang="en-US" sz="1800" dirty="0"/>
                    </a:p>
                  </a:txBody>
                  <a:tcPr marL="115210" marR="115210" marT="57605" marB="57605"/>
                </a:tc>
                <a:tc>
                  <a:txBody>
                    <a:bodyPr/>
                    <a:lstStyle/>
                    <a:p>
                      <a:pPr algn="ctr"/>
                      <a:endParaRPr lang="en-US" sz="1800" dirty="0"/>
                    </a:p>
                  </a:txBody>
                  <a:tcPr marL="115210" marR="115210" marT="57605" marB="57605"/>
                </a:tc>
                <a:tc>
                  <a:txBody>
                    <a:bodyPr/>
                    <a:lstStyle/>
                    <a:p>
                      <a:pPr algn="r"/>
                      <a:endParaRPr lang="en-US" sz="1800" b="1" dirty="0"/>
                    </a:p>
                  </a:txBody>
                  <a:tcPr marL="115210" marR="115210" marT="57605" marB="57605"/>
                </a:tc>
                <a:tc>
                  <a:txBody>
                    <a:bodyPr/>
                    <a:lstStyle/>
                    <a:p>
                      <a:pPr algn="r"/>
                      <a:endParaRPr lang="en-US" sz="1800" b="1" dirty="0"/>
                    </a:p>
                  </a:txBody>
                  <a:tcPr marL="115210" marR="115210" marT="57605" marB="57605"/>
                </a:tc>
                <a:tc>
                  <a:txBody>
                    <a:bodyPr/>
                    <a:lstStyle/>
                    <a:p>
                      <a:pPr algn="r"/>
                      <a:endParaRPr lang="en-US" sz="1800" b="1" dirty="0"/>
                    </a:p>
                  </a:txBody>
                  <a:tcPr marL="115210" marR="115210" marT="57605" marB="57605"/>
                </a:tc>
                <a:tc>
                  <a:txBody>
                    <a:bodyPr/>
                    <a:lstStyle/>
                    <a:p>
                      <a:pPr algn="r"/>
                      <a:endParaRPr lang="en-US" sz="1800" b="1" dirty="0"/>
                    </a:p>
                  </a:txBody>
                  <a:tcPr marL="115210" marR="115210" marT="57605" marB="57605"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516366390"/>
      </p:ext>
    </p:extLst>
  </p:cSld>
  <p:clrMapOvr>
    <a:masterClrMapping/>
  </p:clrMapOvr>
</p:sld>
</file>

<file path=ppt/theme/theme1.xml><?xml version="1.0" encoding="utf-8"?>
<a:theme xmlns:a="http://schemas.openxmlformats.org/drawingml/2006/main" name="Retrospect">
  <a:themeElements>
    <a:clrScheme name="Monthly ppt_1">
      <a:dk1>
        <a:sysClr val="windowText" lastClr="000000"/>
      </a:dk1>
      <a:lt1>
        <a:sysClr val="window" lastClr="FFFFFF"/>
      </a:lt1>
      <a:dk2>
        <a:srgbClr val="696464"/>
      </a:dk2>
      <a:lt2>
        <a:srgbClr val="E9E5DC"/>
      </a:lt2>
      <a:accent1>
        <a:srgbClr val="CC2000"/>
      </a:accent1>
      <a:accent2>
        <a:srgbClr val="FF2800"/>
      </a:accent2>
      <a:accent3>
        <a:srgbClr val="A28E6A"/>
      </a:accent3>
      <a:accent4>
        <a:srgbClr val="956251"/>
      </a:accent4>
      <a:accent5>
        <a:srgbClr val="918485"/>
      </a:accent5>
      <a:accent6>
        <a:srgbClr val="855D5D"/>
      </a:accent6>
      <a:hlink>
        <a:srgbClr val="CC9900"/>
      </a:hlink>
      <a:folHlink>
        <a:srgbClr val="96A9A9"/>
      </a:folHlink>
    </a:clrScheme>
    <a:fontScheme name="Retrospect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Retrospec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hade val="92000"/>
                <a:satMod val="130000"/>
              </a:schemeClr>
            </a:gs>
            <a:gs pos="45000">
              <a:schemeClr val="phClr">
                <a:tint val="60000"/>
                <a:shade val="99000"/>
                <a:satMod val="120000"/>
              </a:schemeClr>
            </a:gs>
            <a:gs pos="100000">
              <a:schemeClr val="phClr">
                <a:tint val="55000"/>
                <a:satMod val="14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  <a:satMod val="130000"/>
              </a:schemeClr>
            </a:gs>
            <a:gs pos="34000">
              <a:schemeClr val="phClr">
                <a:shade val="87000"/>
                <a:satMod val="125000"/>
              </a:schemeClr>
            </a:gs>
            <a:gs pos="70000">
              <a:schemeClr val="phClr">
                <a:tint val="100000"/>
                <a:shade val="90000"/>
                <a:satMod val="130000"/>
              </a:schemeClr>
            </a:gs>
            <a:gs pos="100000">
              <a:schemeClr val="phClr"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4445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flat">
            <a:bevelT w="25400" h="31750"/>
          </a:sp3d>
        </a:effectStyle>
      </a:effectStyleLst>
      <a:bgFillStyleLst>
        <a:solidFill>
          <a:schemeClr val="phClr"/>
        </a:solidFill>
        <a:solidFill>
          <a:schemeClr val="phClr">
            <a:tint val="90000"/>
            <a:shade val="97000"/>
            <a:satMod val="130000"/>
          </a:schemeClr>
        </a:solidFill>
        <a:gradFill rotWithShape="1">
          <a:gsLst>
            <a:gs pos="0">
              <a:schemeClr val="phClr">
                <a:tint val="96000"/>
                <a:shade val="99000"/>
                <a:satMod val="140000"/>
              </a:schemeClr>
            </a:gs>
            <a:gs pos="65000">
              <a:schemeClr val="phClr">
                <a:tint val="100000"/>
                <a:shade val="80000"/>
                <a:satMod val="130000"/>
              </a:schemeClr>
            </a:gs>
            <a:gs pos="100000">
              <a:schemeClr val="phClr">
                <a:tint val="100000"/>
                <a:shade val="48000"/>
                <a:satMod val="120000"/>
              </a:schemeClr>
            </a:gs>
          </a:gsLst>
          <a:lin ang="162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Retrospect" id="{5F128B03-DCCA-4EEB-AB3B-CF2899314A46}" vid="{02006FA4-1611-4B07-AF7F-85CF6D20EB3E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Retrospect</Template>
  <TotalTime>129910</TotalTime>
  <Words>987</Words>
  <Application>Microsoft Office PowerPoint</Application>
  <PresentationFormat>Custom</PresentationFormat>
  <Paragraphs>397</Paragraphs>
  <Slides>8</Slides>
  <Notes>8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3" baseType="lpstr">
      <vt:lpstr>SimHei</vt:lpstr>
      <vt:lpstr>Arial</vt:lpstr>
      <vt:lpstr>Calibri</vt:lpstr>
      <vt:lpstr>Calibri Light</vt:lpstr>
      <vt:lpstr>Retrospect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尚嘉物業管理 財務報告</dc:title>
  <dc:creator>Summy Wong</dc:creator>
  <cp:lastModifiedBy>winnie.lee</cp:lastModifiedBy>
  <cp:revision>6074</cp:revision>
  <cp:lastPrinted>2022-12-15T07:29:43Z</cp:lastPrinted>
  <dcterms:created xsi:type="dcterms:W3CDTF">2015-03-26T06:29:01Z</dcterms:created>
  <dcterms:modified xsi:type="dcterms:W3CDTF">2023-03-15T16:36:02Z</dcterms:modified>
</cp:coreProperties>
</file>