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3"/>
  </p:notesMasterIdLst>
  <p:handoutMasterIdLst>
    <p:handoutMasterId r:id="rId4"/>
  </p:handoutMasterIdLst>
  <p:sldIdLst>
    <p:sldId id="400" r:id="rId2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5264" autoAdjust="0"/>
  </p:normalViewPr>
  <p:slideViewPr>
    <p:cSldViewPr snapToGrid="0">
      <p:cViewPr varScale="1">
        <p:scale>
          <a:sx n="91" d="100"/>
          <a:sy n="91" d="100"/>
        </p:scale>
        <p:origin x="1140" y="90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687325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129710</TotalTime>
  <Words>1</Words>
  <Application>Microsoft Office PowerPoint</Application>
  <PresentationFormat>Custom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Retrospect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logic</cp:lastModifiedBy>
  <cp:revision>5997</cp:revision>
  <cp:lastPrinted>2022-12-15T07:29:43Z</cp:lastPrinted>
  <dcterms:created xsi:type="dcterms:W3CDTF">2015-03-26T06:29:01Z</dcterms:created>
  <dcterms:modified xsi:type="dcterms:W3CDTF">2023-01-02T10:02:15Z</dcterms:modified>
</cp:coreProperties>
</file>