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10"/>
  </p:notesMasterIdLst>
  <p:handoutMasterIdLst>
    <p:handoutMasterId r:id="rId11"/>
  </p:handoutMasterIdLst>
  <p:sldIdLst>
    <p:sldId id="482" r:id="rId2"/>
    <p:sldId id="401" r:id="rId3"/>
    <p:sldId id="402" r:id="rId4"/>
    <p:sldId id="403" r:id="rId5"/>
    <p:sldId id="404" r:id="rId6"/>
    <p:sldId id="405" r:id="rId7"/>
    <p:sldId id="406" r:id="rId8"/>
    <p:sldId id="481" r:id="rId9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82"/>
            <p14:sldId id="401"/>
            <p14:sldId id="402"/>
            <p14:sldId id="403"/>
            <p14:sldId id="404"/>
            <p14:sldId id="405"/>
            <p14:sldId id="406"/>
            <p14:sldId id="4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861" autoAdjust="0"/>
  </p:normalViewPr>
  <p:slideViewPr>
    <p:cSldViewPr snapToGrid="0">
      <p:cViewPr varScale="1">
        <p:scale>
          <a:sx n="85" d="100"/>
          <a:sy n="85" d="100"/>
        </p:scale>
        <p:origin x="1380" y="60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42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0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500616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\EG10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\EH10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\EA11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\EH11</a:t>
                      </a: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\EI11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\EA12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\EA13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\EI13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\EA14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\ED14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1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\EA15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\EC15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\EH15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\EC17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\ED17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\EE17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\EH17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\EI17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\EB19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\EB21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HK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\EA7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44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1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\EA27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63745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\EC29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\EH30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\EC32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dirty="0"/>
                        <a:t>\ED32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\EG32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\EH32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\EI32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\ED34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\EE34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\EI34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\ED35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\EI35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\ED36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\EE36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\EH36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\EI36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\ED37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\EI37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 dirty="0"/>
                        <a:t>\ED38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dirty="0"/>
                        <a:t>\EG38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\EH38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\EI38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\EB40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\EB42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2</a:t>
            </a:fld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518554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\ED50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\ED51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\EC52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\EB53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\EC53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\ED53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\EB54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\EC54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\EB55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\EC55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\ED55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\EB56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\EC56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\EB57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\EC57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\EB58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\EC58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\ED58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\EA47</a:t>
            </a: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3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\EA70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96756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\ED73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\EE74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\EH73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4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\EA78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648000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\EB80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\EC80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\ED83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\EC84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\ED84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\ED85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\EC88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\ED88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\ED89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\EC90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\ED90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\ED92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5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\EA100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101360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\EC102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\ED102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\EC103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\EC104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\EC105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\EB109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\EB110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\EB112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t>6</a:t>
            </a:fld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580242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latin typeface="+mn-lt"/>
                          <a:ea typeface="SimHei" panose="02010609060101010101" pitchFamily="49" charset="-122"/>
                        </a:rPr>
                        <a:t>\EB120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\EC120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\ED120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\EC121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\ED121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\EB122</a:t>
                      </a: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\EC122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\ED122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\EC123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\ED123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\EC124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\ED124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\EC125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\EA117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00"/>
              <a:t>9</a:t>
            </a:r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7999" y="378000"/>
            <a:ext cx="10800000" cy="98502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物業每月收租及按揭對比</a:t>
            </a:r>
            <a:endParaRPr lang="en-US" sz="6048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884598"/>
              </p:ext>
            </p:extLst>
          </p:nvPr>
        </p:nvGraphicFramePr>
        <p:xfrm>
          <a:off x="216000" y="1363021"/>
          <a:ext cx="11800800" cy="6649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6136"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序號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物業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銀行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最後   供款日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利率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租金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供款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\EQ398</a:t>
                      </a:r>
                    </a:p>
                    <a:p>
                      <a:pPr algn="r"/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r"/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差額</a:t>
                      </a:r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\ER398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按揭</a:t>
                      </a:r>
                      <a:r>
                        <a:rPr lang="zh-TW" altLang="en-US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貨款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\EJ402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230">
                <a:tc>
                  <a:txBody>
                    <a:bodyPr/>
                    <a:lstStyle/>
                    <a:p>
                      <a:r>
                        <a:rPr lang="en-US" sz="1800" dirty="0"/>
                        <a:t>\EJ404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10">
                <a:tc>
                  <a:txBody>
                    <a:bodyPr/>
                    <a:lstStyle/>
                    <a:p>
                      <a:r>
                        <a:rPr lang="en-US" sz="1800" dirty="0"/>
                        <a:t>\EJ406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\EJ407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\EN407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baseline="-250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45545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129897</TotalTime>
  <Words>906</Words>
  <Application>Microsoft Office PowerPoint</Application>
  <PresentationFormat>Custom</PresentationFormat>
  <Paragraphs>388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SimHei</vt:lpstr>
      <vt:lpstr>Arial</vt:lpstr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winnie.lee</cp:lastModifiedBy>
  <cp:revision>6070</cp:revision>
  <cp:lastPrinted>2022-12-15T07:29:43Z</cp:lastPrinted>
  <dcterms:created xsi:type="dcterms:W3CDTF">2015-03-26T06:29:01Z</dcterms:created>
  <dcterms:modified xsi:type="dcterms:W3CDTF">2023-02-23T14:55:30Z</dcterms:modified>
</cp:coreProperties>
</file>