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3"/>
  </p:notesMasterIdLst>
  <p:handoutMasterIdLst>
    <p:handoutMasterId r:id="rId4"/>
  </p:handoutMasterIdLst>
  <p:sldIdLst>
    <p:sldId id="400" r:id="rId2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264" autoAdjust="0"/>
  </p:normalViewPr>
  <p:slideViewPr>
    <p:cSldViewPr snapToGrid="0">
      <p:cViewPr varScale="1">
        <p:scale>
          <a:sx n="81" d="100"/>
          <a:sy n="81" d="100"/>
        </p:scale>
        <p:origin x="96" y="26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09367"/>
              </p:ext>
            </p:extLst>
          </p:nvPr>
        </p:nvGraphicFramePr>
        <p:xfrm>
          <a:off x="468000" y="1488111"/>
          <a:ext cx="11559986" cy="725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altLang="zh-TW" sz="18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altLang="zh-TW" sz="18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err="1"/>
                        <a:t>this_month_income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19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err="1"/>
                        <a:t>this_month_income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/>
                        <a:t>this_month_interest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19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/>
                        <a:t>this_month_income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this_month_income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29%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10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10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8%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1" dirty="0"/>
                        <a:t>(127)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(20)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(196)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(108)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81%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(117)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(10)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(7)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(1)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(1)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/>
                        <a:t>(9)</a:t>
                      </a:r>
                      <a:endParaRPr 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(9)</a:t>
                      </a:r>
                      <a:endParaRPr lang="en-US" altLang="zh-HK" sz="20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0%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129713</TotalTime>
  <Words>198</Words>
  <Application>Microsoft Office PowerPoint</Application>
  <PresentationFormat>Custom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新細明體</vt:lpstr>
      <vt:lpstr>SimHei</vt:lpstr>
      <vt:lpstr>Arial</vt:lpstr>
      <vt:lpstr>Calibri</vt:lpstr>
      <vt:lpstr>Calibri Light</vt:lpstr>
      <vt:lpstr>Retrospect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5998</cp:revision>
  <cp:lastPrinted>2022-12-15T07:29:43Z</cp:lastPrinted>
  <dcterms:created xsi:type="dcterms:W3CDTF">2015-03-26T06:29:01Z</dcterms:created>
  <dcterms:modified xsi:type="dcterms:W3CDTF">2023-01-02T15:29:42Z</dcterms:modified>
</cp:coreProperties>
</file>